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5" r:id="rId3"/>
  </p:sldMasterIdLst>
  <p:notesMasterIdLst>
    <p:notesMasterId r:id="rId27"/>
  </p:notesMasterIdLst>
  <p:sldIdLst>
    <p:sldId id="2147476288" r:id="rId4"/>
    <p:sldId id="2147476296" r:id="rId5"/>
    <p:sldId id="2147471522" r:id="rId6"/>
    <p:sldId id="2147476293" r:id="rId7"/>
    <p:sldId id="2145708752" r:id="rId8"/>
    <p:sldId id="2141411841" r:id="rId9"/>
    <p:sldId id="2147476294" r:id="rId10"/>
    <p:sldId id="2147476289" r:id="rId11"/>
    <p:sldId id="2141411118" r:id="rId12"/>
    <p:sldId id="327" r:id="rId13"/>
    <p:sldId id="2147476291" r:id="rId14"/>
    <p:sldId id="2141411839" r:id="rId15"/>
    <p:sldId id="314" r:id="rId16"/>
    <p:sldId id="2141411845" r:id="rId17"/>
    <p:sldId id="2141411846" r:id="rId18"/>
    <p:sldId id="2147476295" r:id="rId19"/>
    <p:sldId id="431" r:id="rId20"/>
    <p:sldId id="408" r:id="rId21"/>
    <p:sldId id="256" r:id="rId22"/>
    <p:sldId id="257" r:id="rId23"/>
    <p:sldId id="258" r:id="rId24"/>
    <p:sldId id="2147476280" r:id="rId25"/>
    <p:sldId id="2147471519" r:id="rId2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F285B6-DB2E-4F7E-9B70-2A1F9283C0B4}" v="12" dt="2025-09-29T16:53:45.4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03" autoAdjust="0"/>
    <p:restoredTop sz="94626"/>
  </p:normalViewPr>
  <p:slideViewPr>
    <p:cSldViewPr snapToGrid="0">
      <p:cViewPr varScale="1">
        <p:scale>
          <a:sx n="116" d="100"/>
          <a:sy n="116" d="100"/>
        </p:scale>
        <p:origin x="78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3776103398990419"/>
          <c:y val="0.21310043506786794"/>
          <c:w val="0.77885728754252226"/>
          <c:h val="0.72778593835773964"/>
        </c:manualLayout>
      </c:layout>
      <c:pie3DChart>
        <c:varyColors val="1"/>
        <c:ser>
          <c:idx val="0"/>
          <c:order val="0"/>
          <c:dPt>
            <c:idx val="0"/>
            <c:bubble3D val="0"/>
            <c:spPr>
              <a:solidFill>
                <a:srgbClr val="E02927"/>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1-5872-4821-812F-E0094F509E2B}"/>
              </c:ext>
            </c:extLst>
          </c:dPt>
          <c:dPt>
            <c:idx val="1"/>
            <c:bubble3D val="0"/>
            <c:spPr>
              <a:solidFill>
                <a:srgbClr val="901F9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5872-4821-812F-E0094F509E2B}"/>
              </c:ext>
            </c:extLst>
          </c:dPt>
          <c:dPt>
            <c:idx val="2"/>
            <c:bubble3D val="0"/>
            <c:spPr>
              <a:solidFill>
                <a:srgbClr val="F7A81B"/>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5-5872-4821-812F-E0094F509E2B}"/>
              </c:ext>
            </c:extLst>
          </c:dPt>
          <c:dPt>
            <c:idx val="3"/>
            <c:bubble3D val="0"/>
            <c:spPr>
              <a:solidFill>
                <a:srgbClr val="FFD100"/>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7-5872-4821-812F-E0094F509E2B}"/>
              </c:ext>
            </c:extLst>
          </c:dPt>
          <c:dLbls>
            <c:dLbl>
              <c:idx val="0"/>
              <c:layout>
                <c:manualLayout>
                  <c:x val="-1.8477086880321642E-2"/>
                  <c:y val="-4.3011173956642237E-2"/>
                </c:manualLayout>
              </c:layout>
              <c:tx>
                <c:rich>
                  <a:bodyPr rot="0" spcFirstLastPara="1" vertOverflow="clip" horzOverflow="clip" vert="horz" wrap="square" lIns="38100" tIns="19050" rIns="38100" bIns="19050" anchor="ctr" anchorCtr="1">
                    <a:noAutofit/>
                  </a:bodyPr>
                  <a:lstStyle/>
                  <a:p>
                    <a:pPr>
                      <a:defRPr sz="1197" b="0" i="0" u="none" strike="noStrike" kern="1200" baseline="0">
                        <a:solidFill>
                          <a:schemeClr val="dk1">
                            <a:lumMod val="65000"/>
                            <a:lumOff val="35000"/>
                          </a:schemeClr>
                        </a:solidFill>
                        <a:latin typeface="+mn-lt"/>
                        <a:ea typeface="+mn-ea"/>
                        <a:cs typeface="+mn-cs"/>
                      </a:defRPr>
                    </a:pPr>
                    <a:r>
                      <a:rPr lang="en-US" b="1" i="0" dirty="0">
                        <a:latin typeface="Open Sans" panose="020B0606030504020204" pitchFamily="34" charset="0"/>
                        <a:ea typeface="Open Sans" panose="020B0606030504020204" pitchFamily="34" charset="0"/>
                        <a:cs typeface="Open Sans" panose="020B0606030504020204" pitchFamily="34" charset="0"/>
                      </a:rPr>
                      <a:t>Afghanistan</a:t>
                    </a:r>
                  </a:p>
                  <a:p>
                    <a:pPr>
                      <a:defRPr/>
                    </a:pPr>
                    <a:r>
                      <a:rPr lang="en-US" b="1" i="0" dirty="0">
                        <a:latin typeface="Open Sans" panose="020B0606030504020204" pitchFamily="34" charset="0"/>
                        <a:ea typeface="Open Sans" panose="020B0606030504020204" pitchFamily="34" charset="0"/>
                        <a:cs typeface="Open Sans" panose="020B0606030504020204" pitchFamily="34" charset="0"/>
                      </a:rPr>
                      <a:t>US$38 million</a:t>
                    </a:r>
                  </a:p>
                  <a:p>
                    <a:pPr>
                      <a:defRPr/>
                    </a:pPr>
                    <a:r>
                      <a:rPr lang="en-US" b="1" i="0" dirty="0">
                        <a:latin typeface="Open Sans" panose="020B0606030504020204" pitchFamily="34" charset="0"/>
                        <a:ea typeface="Open Sans" panose="020B0606030504020204" pitchFamily="34" charset="0"/>
                        <a:cs typeface="Open Sans" panose="020B0606030504020204" pitchFamily="34" charset="0"/>
                      </a:rPr>
                      <a:t>25%</a:t>
                    </a:r>
                  </a:p>
                </c:rich>
              </c:tx>
              <c:spPr>
                <a:xfrm>
                  <a:off x="6696442" y="582726"/>
                  <a:ext cx="1964654" cy="771048"/>
                </a:xfrm>
                <a:solidFill>
                  <a:prstClr val="white">
                    <a:lumMod val="95000"/>
                    <a:alpha val="75000"/>
                  </a:prstClr>
                </a:solidFill>
                <a:ln w="9525">
                  <a:noFill/>
                </a:ln>
                <a:effectLst/>
              </c:spPr>
              <c:txPr>
                <a:bodyPr rot="0" spcFirstLastPara="1" vertOverflow="clip" horzOverflow="clip" vert="horz" wrap="square" lIns="38100" tIns="19050" rIns="38100" bIns="19050" anchor="ctr" anchorCtr="1">
                  <a:noAutofit/>
                </a:bodyPr>
                <a:lstStyle/>
                <a:p>
                  <a:pPr>
                    <a:defRPr sz="1197" b="0" i="0" u="none" strike="noStrike" kern="1200" baseline="0">
                      <a:solidFill>
                        <a:schemeClr val="dk1">
                          <a:lumMod val="65000"/>
                          <a:lumOff val="35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66636"/>
                        <a:gd name="adj2" fmla="val 166492"/>
                      </a:avLst>
                    </a:prstGeom>
                    <a:noFill/>
                    <a:ln>
                      <a:noFill/>
                    </a:ln>
                  </c15:spPr>
                  <c15:layout>
                    <c:manualLayout>
                      <c:w val="0.18694071451333141"/>
                      <c:h val="0.11869584935217037"/>
                    </c:manualLayout>
                  </c15:layout>
                  <c15:showDataLabelsRange val="0"/>
                </c:ext>
                <c:ext xmlns:c16="http://schemas.microsoft.com/office/drawing/2014/chart" uri="{C3380CC4-5D6E-409C-BE32-E72D297353CC}">
                  <c16:uniqueId val="{00000001-5872-4821-812F-E0094F509E2B}"/>
                </c:ext>
              </c:extLst>
            </c:dLbl>
            <c:dLbl>
              <c:idx val="1"/>
              <c:layout>
                <c:manualLayout>
                  <c:x val="2.3022592029328125E-2"/>
                  <c:y val="-8.5201842734557498E-2"/>
                </c:manualLayout>
              </c:layout>
              <c:tx>
                <c:rich>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fld id="{B13D46BA-CE03-4EAD-BE22-6621F7AA3C37}" type="CATEGORYNAME">
                      <a:rPr lang="en-US" b="1" i="0">
                        <a:latin typeface="Open Sans" panose="020B0606030504020204" pitchFamily="34" charset="0"/>
                        <a:ea typeface="Open Sans" panose="020B0606030504020204" pitchFamily="34" charset="0"/>
                        <a:cs typeface="Open Sans" panose="020B0606030504020204" pitchFamily="34" charset="0"/>
                      </a:rPr>
                      <a:pPr>
                        <a:defRPr/>
                      </a:pPr>
                      <a:t>[NOM DE CATÉGORIE]</a:t>
                    </a:fld>
                    <a:endParaRPr lang="en-US" b="1" i="0" dirty="0">
                      <a:latin typeface="Open Sans" panose="020B0606030504020204" pitchFamily="34" charset="0"/>
                      <a:ea typeface="Open Sans" panose="020B0606030504020204" pitchFamily="34" charset="0"/>
                      <a:cs typeface="Open Sans" panose="020B0606030504020204" pitchFamily="34" charset="0"/>
                    </a:endParaRPr>
                  </a:p>
                  <a:p>
                    <a:pPr>
                      <a:defRPr/>
                    </a:pPr>
                    <a:r>
                      <a:rPr lang="en-US" b="1" i="0" dirty="0">
                        <a:latin typeface="Open Sans" panose="020B0606030504020204" pitchFamily="34" charset="0"/>
                        <a:ea typeface="Open Sans" panose="020B0606030504020204" pitchFamily="34" charset="0"/>
                        <a:cs typeface="Open Sans" panose="020B0606030504020204" pitchFamily="34" charset="0"/>
                      </a:rPr>
                      <a:t>US$42 million </a:t>
                    </a:r>
                  </a:p>
                  <a:p>
                    <a:pPr>
                      <a:defRPr/>
                    </a:pPr>
                    <a:fld id="{26DB05AF-4F6F-46F6-A55B-3FDD9ADA17B1}" type="PERCENTAGE">
                      <a:rPr lang="en-US" b="1" i="0">
                        <a:latin typeface="Open Sans" panose="020B0606030504020204" pitchFamily="34" charset="0"/>
                        <a:ea typeface="Open Sans" panose="020B0606030504020204" pitchFamily="34" charset="0"/>
                        <a:cs typeface="Open Sans" panose="020B0606030504020204" pitchFamily="34" charset="0"/>
                      </a:rPr>
                      <a:pPr>
                        <a:defRPr/>
                      </a:pPr>
                      <a:t>[POURCENTAGE]</a:t>
                    </a:fld>
                    <a:endParaRPr lang="fr-FR"/>
                  </a:p>
                </c:rich>
              </c:tx>
              <c:spPr>
                <a:solidFill>
                  <a:prstClr val="white">
                    <a:lumMod val="95000"/>
                    <a:alpha val="75000"/>
                  </a:prstClr>
                </a:solidFill>
                <a:ln w="9525">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66666"/>
                        <a:gd name="adj2" fmla="val -204763"/>
                      </a:avLst>
                    </a:prstGeom>
                    <a:noFill/>
                    <a:ln>
                      <a:noFill/>
                    </a:ln>
                  </c15:spPr>
                  <c15:dlblFieldTable/>
                  <c15:showDataLabelsRange val="0"/>
                </c:ext>
                <c:ext xmlns:c16="http://schemas.microsoft.com/office/drawing/2014/chart" uri="{C3380CC4-5D6E-409C-BE32-E72D297353CC}">
                  <c16:uniqueId val="{00000003-5872-4821-812F-E0094F509E2B}"/>
                </c:ext>
              </c:extLst>
            </c:dLbl>
            <c:dLbl>
              <c:idx val="2"/>
              <c:layout>
                <c:manualLayout>
                  <c:x val="4.0359377603298656E-2"/>
                  <c:y val="0.18026160106576389"/>
                </c:manualLayout>
              </c:layout>
              <c:tx>
                <c:rich>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fld id="{D37BA7AA-AB79-4AE7-8A2D-57029B70575F}" type="CATEGORYNAME">
                      <a:rPr lang="en-US" b="1" i="0">
                        <a:latin typeface="Open Sans" panose="020B0606030504020204" pitchFamily="34" charset="0"/>
                        <a:ea typeface="Open Sans" panose="020B0606030504020204" pitchFamily="34" charset="0"/>
                        <a:cs typeface="Open Sans" panose="020B0606030504020204" pitchFamily="34" charset="0"/>
                      </a:rPr>
                      <a:pPr>
                        <a:defRPr/>
                      </a:pPr>
                      <a:t>[NOM DE CATÉGORIE]</a:t>
                    </a:fld>
                    <a:endParaRPr lang="en-US" b="1" i="0" dirty="0">
                      <a:latin typeface="Open Sans" panose="020B0606030504020204" pitchFamily="34" charset="0"/>
                      <a:ea typeface="Open Sans" panose="020B0606030504020204" pitchFamily="34" charset="0"/>
                      <a:cs typeface="Open Sans" panose="020B0606030504020204" pitchFamily="34" charset="0"/>
                    </a:endParaRPr>
                  </a:p>
                  <a:p>
                    <a:pPr>
                      <a:defRPr/>
                    </a:pPr>
                    <a:r>
                      <a:rPr lang="en-US" b="1" i="0" dirty="0">
                        <a:latin typeface="Open Sans" panose="020B0606030504020204" pitchFamily="34" charset="0"/>
                        <a:ea typeface="Open Sans" panose="020B0606030504020204" pitchFamily="34" charset="0"/>
                        <a:cs typeface="Open Sans" panose="020B0606030504020204" pitchFamily="34" charset="0"/>
                      </a:rPr>
                      <a:t>US$53 million</a:t>
                    </a:r>
                  </a:p>
                  <a:p>
                    <a:pPr>
                      <a:defRPr/>
                    </a:pPr>
                    <a:r>
                      <a:rPr lang="en-US" b="1" i="0" dirty="0">
                        <a:latin typeface="Open Sans" panose="020B0606030504020204" pitchFamily="34" charset="0"/>
                        <a:ea typeface="Open Sans" panose="020B0606030504020204" pitchFamily="34" charset="0"/>
                        <a:cs typeface="Open Sans" panose="020B0606030504020204" pitchFamily="34" charset="0"/>
                      </a:rPr>
                      <a:t>36%</a:t>
                    </a:r>
                  </a:p>
                  <a:p>
                    <a:pPr>
                      <a:defRPr/>
                    </a:pPr>
                    <a:endParaRPr lang="fr-FR"/>
                  </a:p>
                </c:rich>
              </c:tx>
              <c:spPr>
                <a:solidFill>
                  <a:prstClr val="white">
                    <a:lumMod val="95000"/>
                    <a:alpha val="75000"/>
                  </a:prstClr>
                </a:solidFill>
                <a:ln w="9525">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27283"/>
                        <a:gd name="adj2" fmla="val -201987"/>
                      </a:avLst>
                    </a:prstGeom>
                    <a:noFill/>
                    <a:ln>
                      <a:noFill/>
                    </a:ln>
                  </c15:spPr>
                  <c15:dlblFieldTable/>
                  <c15:showDataLabelsRange val="0"/>
                </c:ext>
                <c:ext xmlns:c16="http://schemas.microsoft.com/office/drawing/2014/chart" uri="{C3380CC4-5D6E-409C-BE32-E72D297353CC}">
                  <c16:uniqueId val="{00000005-5872-4821-812F-E0094F509E2B}"/>
                </c:ext>
              </c:extLst>
            </c:dLbl>
            <c:dLbl>
              <c:idx val="3"/>
              <c:layout>
                <c:manualLayout>
                  <c:x val="-8.0399996079738495E-2"/>
                  <c:y val="-4.2500782789649874E-2"/>
                </c:manualLayout>
              </c:layout>
              <c:tx>
                <c:rich>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r>
                      <a:rPr lang="en-US" b="1" i="0" dirty="0">
                        <a:latin typeface="Open Sans" panose="020B0606030504020204" pitchFamily="34" charset="0"/>
                        <a:ea typeface="Open Sans" panose="020B0606030504020204" pitchFamily="34" charset="0"/>
                        <a:cs typeface="Open Sans" panose="020B0606030504020204" pitchFamily="34" charset="0"/>
                      </a:rPr>
                      <a:t>other</a:t>
                    </a:r>
                  </a:p>
                  <a:p>
                    <a:pPr>
                      <a:defRPr/>
                    </a:pPr>
                    <a:r>
                      <a:rPr lang="en-US" b="1" i="0" dirty="0">
                        <a:latin typeface="Open Sans" panose="020B0606030504020204" pitchFamily="34" charset="0"/>
                        <a:ea typeface="Open Sans" panose="020B0606030504020204" pitchFamily="34" charset="0"/>
                        <a:cs typeface="Open Sans" panose="020B0606030504020204" pitchFamily="34" charset="0"/>
                      </a:rPr>
                      <a:t>US$17 million</a:t>
                    </a:r>
                  </a:p>
                  <a:p>
                    <a:pPr>
                      <a:defRPr/>
                    </a:pPr>
                    <a:r>
                      <a:rPr lang="en-US" b="1" i="0" dirty="0">
                        <a:latin typeface="Open Sans" panose="020B0606030504020204" pitchFamily="34" charset="0"/>
                        <a:ea typeface="Open Sans" panose="020B0606030504020204" pitchFamily="34" charset="0"/>
                        <a:cs typeface="Open Sans" panose="020B0606030504020204" pitchFamily="34" charset="0"/>
                      </a:rPr>
                      <a:t>11%</a:t>
                    </a:r>
                  </a:p>
                </c:rich>
              </c:tx>
              <c:spPr>
                <a:solidFill>
                  <a:prstClr val="white">
                    <a:lumMod val="95000"/>
                    <a:alpha val="75000"/>
                  </a:prstClr>
                </a:solidFill>
                <a:ln w="9525">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73559"/>
                        <a:gd name="adj2" fmla="val 190140"/>
                      </a:avLst>
                    </a:prstGeom>
                    <a:noFill/>
                    <a:ln>
                      <a:noFill/>
                    </a:ln>
                  </c15:spPr>
                  <c15:showDataLabelsRange val="0"/>
                </c:ext>
                <c:ext xmlns:c16="http://schemas.microsoft.com/office/drawing/2014/chart" uri="{C3380CC4-5D6E-409C-BE32-E72D297353CC}">
                  <c16:uniqueId val="{00000007-5872-4821-812F-E0094F509E2B}"/>
                </c:ext>
              </c:extLst>
            </c:dLbl>
            <c:spPr>
              <a:solidFill>
                <a:schemeClr val="bg1">
                  <a:lumMod val="95000"/>
                  <a:alpha val="75000"/>
                </a:schemeClr>
              </a:solidFill>
              <a:ln w="9525">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fr-FR"/>
              </a:p>
            </c:txPr>
            <c:dLblPos val="in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Sheet6!$A$4:$A$7</c:f>
              <c:strCache>
                <c:ptCount val="4"/>
                <c:pt idx="0">
                  <c:v>Afghanistan</c:v>
                </c:pt>
                <c:pt idx="1">
                  <c:v>Pakistan</c:v>
                </c:pt>
                <c:pt idx="2">
                  <c:v>Outbreak Response</c:v>
                </c:pt>
                <c:pt idx="3">
                  <c:v>Other</c:v>
                </c:pt>
              </c:strCache>
            </c:strRef>
          </c:cat>
          <c:val>
            <c:numRef>
              <c:f>Sheet6!$B$4:$B$7</c:f>
              <c:numCache>
                <c:formatCode>_("$"* #,##0.00_);_("$"* \(#,##0.00\);_("$"* "-"??_);_(@_)</c:formatCode>
                <c:ptCount val="4"/>
                <c:pt idx="0">
                  <c:v>38000000</c:v>
                </c:pt>
                <c:pt idx="1">
                  <c:v>42000000</c:v>
                </c:pt>
                <c:pt idx="2">
                  <c:v>53000000</c:v>
                </c:pt>
                <c:pt idx="3">
                  <c:v>17000000</c:v>
                </c:pt>
              </c:numCache>
            </c:numRef>
          </c:val>
          <c:extLst>
            <c:ext xmlns:c16="http://schemas.microsoft.com/office/drawing/2014/chart" uri="{C3380CC4-5D6E-409C-BE32-E72D297353CC}">
              <c16:uniqueId val="{0000000A-5872-4821-812F-E0094F509E2B}"/>
            </c:ext>
          </c:extLst>
        </c:ser>
        <c:ser>
          <c:idx val="1"/>
          <c:order val="1"/>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C-5872-4821-812F-E0094F509E2B}"/>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E-5872-4821-812F-E0094F509E2B}"/>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10-5872-4821-812F-E0094F509E2B}"/>
              </c:ext>
            </c:extLst>
          </c:dPt>
          <c:dPt>
            <c:idx val="3"/>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12-5872-4821-812F-E0094F509E2B}"/>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r-FR"/>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Sheet6!$A$4:$A$7</c:f>
              <c:strCache>
                <c:ptCount val="4"/>
                <c:pt idx="0">
                  <c:v>Afghanistan</c:v>
                </c:pt>
                <c:pt idx="1">
                  <c:v>Pakistan</c:v>
                </c:pt>
                <c:pt idx="2">
                  <c:v>Outbreak Response</c:v>
                </c:pt>
                <c:pt idx="3">
                  <c:v>Other</c:v>
                </c:pt>
              </c:strCache>
            </c:strRef>
          </c:cat>
          <c:val>
            <c:numRef>
              <c:f>Sheet6!$C$4:$C$7</c:f>
              <c:numCache>
                <c:formatCode>0%</c:formatCode>
                <c:ptCount val="4"/>
                <c:pt idx="0">
                  <c:v>0.25</c:v>
                </c:pt>
                <c:pt idx="1">
                  <c:v>0.28000000000000003</c:v>
                </c:pt>
                <c:pt idx="2">
                  <c:v>0.36</c:v>
                </c:pt>
                <c:pt idx="3">
                  <c:v>0.11</c:v>
                </c:pt>
              </c:numCache>
            </c:numRef>
          </c:val>
          <c:extLst>
            <c:ext xmlns:c16="http://schemas.microsoft.com/office/drawing/2014/chart" uri="{C3380CC4-5D6E-409C-BE32-E72D297353CC}">
              <c16:uniqueId val="{00000015-5872-4821-812F-E0094F509E2B}"/>
            </c:ext>
          </c:extLst>
        </c:ser>
        <c:dLbls>
          <c:dLblPos val="inEnd"/>
          <c:showLegendKey val="0"/>
          <c:showVal val="0"/>
          <c:showCatName val="0"/>
          <c:showSerName val="0"/>
          <c:showPercent val="1"/>
          <c:showBubbleSize val="0"/>
          <c:showLeaderLines val="0"/>
        </c:dLbls>
      </c:pie3DChart>
      <c:spPr>
        <a:noFill/>
        <a:ln>
          <a:noFill/>
        </a:ln>
        <a:effectLst/>
      </c:spPr>
    </c:plotArea>
    <c:legend>
      <c:legendPos val="b"/>
      <c:layout>
        <c:manualLayout>
          <c:xMode val="edge"/>
          <c:yMode val="edge"/>
          <c:x val="0.27838471524295677"/>
          <c:y val="0.95066162274064736"/>
          <c:w val="0.49277620454554322"/>
          <c:h val="3.7608078081304827E-2"/>
        </c:manualLayout>
      </c:layout>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6D6611-976F-4947-9B1C-A22089048C26}" type="datetimeFigureOut">
              <a:rPr lang="fr-CH" smtClean="0"/>
              <a:t>03.10.25</a:t>
            </a:fld>
            <a:endParaRPr lang="fr-CH"/>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736548-AB75-4094-A568-6D8BDF95297E}" type="slidenum">
              <a:rPr lang="fr-CH" smtClean="0"/>
              <a:t>‹N°›</a:t>
            </a:fld>
            <a:endParaRPr lang="fr-CH"/>
          </a:p>
        </p:txBody>
      </p:sp>
    </p:spTree>
    <p:extLst>
      <p:ext uri="{BB962C8B-B14F-4D97-AF65-F5344CB8AC3E}">
        <p14:creationId xmlns:p14="http://schemas.microsoft.com/office/powerpoint/2010/main" val="4208870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AEEC445A-0E98-2231-748B-1A988D5A87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625148F5-6B7D-DCC2-3B80-9E9A6CBFC8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en-US"/>
              <a:t>Une agente de santé locale dévouée, une mère souriante et un enfant à jamais protégé contre la polio – voilà ce que le programme PolioPlus du Rotary permet d'accomplir.</a:t>
            </a:r>
          </a:p>
          <a:p>
            <a:pPr eaLnBrk="1" hangingPunct="1">
              <a:spcBef>
                <a:spcPct val="0"/>
              </a:spcBef>
            </a:pPr>
            <a:r>
              <a:rPr lang="fr-FR" altLang="en-US"/>
              <a:t> </a:t>
            </a:r>
          </a:p>
          <a:p>
            <a:pPr eaLnBrk="1" hangingPunct="1">
              <a:spcBef>
                <a:spcPct val="0"/>
              </a:spcBef>
            </a:pPr>
            <a:r>
              <a:rPr lang="fr-FR" altLang="en-US"/>
              <a:t>Notre objectif ultime d'un monde sans polio est possible, et avec votre engagement et votre soutien, nous pouvons tenir notre promesse de protéger </a:t>
            </a:r>
            <a:r>
              <a:rPr lang="fr-FR" altLang="en-US" b="1"/>
              <a:t>tous </a:t>
            </a:r>
            <a:r>
              <a:rPr lang="fr-FR" altLang="en-US"/>
              <a:t>les enfants du monde contre cette maladie paralysante. </a:t>
            </a:r>
          </a:p>
        </p:txBody>
      </p:sp>
      <p:sp>
        <p:nvSpPr>
          <p:cNvPr id="77828" name="Slide Number Placeholder 3">
            <a:extLst>
              <a:ext uri="{FF2B5EF4-FFF2-40B4-BE49-F238E27FC236}">
                <a16:creationId xmlns:a16="http://schemas.microsoft.com/office/drawing/2014/main" id="{A2D44F09-C3F2-EABD-E047-5450B49E13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fontAlgn="base">
              <a:spcBef>
                <a:spcPct val="0"/>
              </a:spcBef>
              <a:spcAft>
                <a:spcPct val="0"/>
              </a:spcAft>
            </a:pPr>
            <a:fld id="{39634FC8-072C-41C6-94FB-E7E6AF132F49}" type="slidenum">
              <a:rPr lang="en-US" altLang="en-US" smtClean="0">
                <a:latin typeface="Calibri" panose="020F0502020204030204" pitchFamily="34" charset="0"/>
              </a:rPr>
              <a:pPr algn="l" fontAlgn="base">
                <a:spcBef>
                  <a:spcPct val="0"/>
                </a:spcBef>
                <a:spcAft>
                  <a:spcPct val="0"/>
                </a:spcAft>
              </a:pPr>
              <a:t>1</a:t>
            </a:fld>
            <a:endParaRPr lang="fr-FR"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8025"/>
            <a:ext cx="6299200" cy="3544888"/>
          </a:xfrm>
        </p:spPr>
      </p:sp>
      <p:sp>
        <p:nvSpPr>
          <p:cNvPr id="3" name="Notes Placeholder 2"/>
          <p:cNvSpPr>
            <a:spLocks noGrp="1"/>
          </p:cNvSpPr>
          <p:nvPr>
            <p:ph type="body" idx="1"/>
          </p:nvPr>
        </p:nvSpPr>
        <p:spPr/>
        <p:txBody>
          <a:bodyPr/>
          <a:lstStyle/>
          <a:p>
            <a:r>
              <a:rPr lang="en-US" sz="1400" b="1" dirty="0"/>
              <a:t>John</a:t>
            </a:r>
          </a:p>
          <a:p>
            <a:r>
              <a:rPr lang="en-US" dirty="0"/>
              <a:t>We so appreciate the funds that Rotary members raise that result in the Gates Foundation match.</a:t>
            </a:r>
          </a:p>
          <a:p>
            <a:endParaRPr lang="en-US" dirty="0"/>
          </a:p>
          <a:p>
            <a:r>
              <a:rPr lang="en-US" dirty="0"/>
              <a:t>With that money, Rotary funds operational support and technical experts, vaccines, disease surveillance, social mobilization, research, and stipends for hundreds of thousands of volunteers who go house to house to immunize children.</a:t>
            </a:r>
          </a:p>
          <a:p>
            <a:endParaRPr lang="en-US" dirty="0"/>
          </a:p>
          <a:p>
            <a:r>
              <a:rPr lang="en-US" dirty="0"/>
              <a:t>In this chart of </a:t>
            </a:r>
            <a:r>
              <a:rPr lang="en-US" strike="noStrike" baseline="0" dirty="0">
                <a:highlight>
                  <a:srgbClr val="FFFF00"/>
                </a:highlight>
              </a:rPr>
              <a:t>2024-25 </a:t>
            </a:r>
            <a:r>
              <a:rPr lang="en-US" dirty="0"/>
              <a:t>spending, the category “Other” includes that funding for surveillance, research, and technical experts. </a:t>
            </a:r>
          </a:p>
        </p:txBody>
      </p:sp>
      <p:sp>
        <p:nvSpPr>
          <p:cNvPr id="4" name="Slide Number Placeholder 3"/>
          <p:cNvSpPr>
            <a:spLocks noGrp="1"/>
          </p:cNvSpPr>
          <p:nvPr>
            <p:ph type="sldNum" sz="quarter" idx="10"/>
          </p:nvPr>
        </p:nvSpPr>
        <p:spPr>
          <a:xfrm>
            <a:off x="4060190" y="8978451"/>
            <a:ext cx="3105997" cy="472889"/>
          </a:xfrm>
          <a:prstGeom prst="rect">
            <a:avLst/>
          </a:prstGeom>
        </p:spPr>
        <p:txBody>
          <a:bodyPr lIns="93177" tIns="46589" rIns="93177" bIns="46589"/>
          <a:lstStyle/>
          <a:p>
            <a:pPr marL="0" marR="0" lvl="0" indent="0" algn="r" defTabSz="931863" rtl="0" eaLnBrk="0" fontAlgn="base" latinLnBrk="0" hangingPunct="0">
              <a:lnSpc>
                <a:spcPct val="100000"/>
              </a:lnSpc>
              <a:spcBef>
                <a:spcPct val="0"/>
              </a:spcBef>
              <a:spcAft>
                <a:spcPct val="0"/>
              </a:spcAft>
              <a:buClrTx/>
              <a:buSzTx/>
              <a:buFontTx/>
              <a:buNone/>
              <a:tabLst/>
              <a:defRPr/>
            </a:pPr>
            <a:fld id="{A921F9F1-0516-7249-8BD1-DDD6B224F66A}" type="slidenum">
              <a:rPr kumimoji="0" lang="en-US" sz="1200" b="0" i="0" u="none" strike="noStrike" kern="1200" cap="none" spc="0" normalizeH="0" baseline="0" noProof="0" smtClean="0">
                <a:ln>
                  <a:noFill/>
                </a:ln>
                <a:solidFill>
                  <a:srgbClr val="000000"/>
                </a:solidFill>
                <a:effectLst/>
                <a:uLnTx/>
                <a:uFillTx/>
                <a:latin typeface="Arial" pitchFamily="34" charset="0"/>
                <a:ea typeface="ヒラギノ角ゴ Pro W3" pitchFamily="-84"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4142544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1F08D867-48C4-2587-446C-97B06FE57B10}"/>
              </a:ext>
            </a:extLst>
          </p:cNvPr>
          <p:cNvSpPr>
            <a:spLocks noGrp="1" noRot="1" noChangeAspect="1" noChangeArrowheads="1" noTextEdit="1"/>
          </p:cNvSpPr>
          <p:nvPr>
            <p:ph type="sldImg"/>
          </p:nvPr>
        </p:nvSpPr>
        <p:spPr bwMode="auto">
          <a:xfrm>
            <a:off x="457200" y="719138"/>
            <a:ext cx="6410325" cy="3605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a:extLst>
              <a:ext uri="{FF2B5EF4-FFF2-40B4-BE49-F238E27FC236}">
                <a16:creationId xmlns:a16="http://schemas.microsoft.com/office/drawing/2014/main" id="{4D5856C4-F7C6-A44E-857D-EDD1AB206D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en-US"/>
              <a:t>Comment parvenir à un monde sans polio ? Nous travaillons ensemble et restons impliqués. </a:t>
            </a:r>
          </a:p>
          <a:p>
            <a:pPr eaLnBrk="1" hangingPunct="1">
              <a:spcBef>
                <a:spcPct val="0"/>
              </a:spcBef>
            </a:pPr>
            <a:endParaRPr lang="fr-FR" altLang="en-US"/>
          </a:p>
          <a:p>
            <a:pPr eaLnBrk="1" hangingPunct="1">
              <a:spcBef>
                <a:spcPct val="0"/>
              </a:spcBef>
            </a:pPr>
            <a:r>
              <a:rPr lang="fr-FR" altLang="en-US"/>
              <a:t>Pour parvenir à un monde sans polio, nous devons vacciner jusqu'à 400 millions d'enfants par an pour conserver des niveaux élevés d'immunité, car tant que le poliovirus circule quelque part dans le monde, il reste une menace pour tous les enfants. </a:t>
            </a:r>
          </a:p>
          <a:p>
            <a:pPr eaLnBrk="1" hangingPunct="1">
              <a:spcBef>
                <a:spcPct val="0"/>
              </a:spcBef>
            </a:pPr>
            <a:endParaRPr lang="fr-FR" altLang="en-US"/>
          </a:p>
          <a:p>
            <a:pPr eaLnBrk="1" hangingPunct="1">
              <a:spcBef>
                <a:spcPct val="0"/>
              </a:spcBef>
            </a:pPr>
            <a:r>
              <a:rPr lang="fr-FR" altLang="en-US"/>
              <a:t>Des centaines de milliers d'agents de santé locaux sont nécessaires pour faire du porte-à-porte à la recherche de tous les enfants de moins de cinq ans à vacciner plusieurs fois par an. Le Pakistan compte à lui seul plus de 300 000 agents de santé. </a:t>
            </a:r>
          </a:p>
          <a:p>
            <a:pPr eaLnBrk="1" hangingPunct="1">
              <a:spcBef>
                <a:spcPct val="0"/>
              </a:spcBef>
            </a:pPr>
            <a:endParaRPr lang="fr-FR" altLang="en-US"/>
          </a:p>
          <a:p>
            <a:pPr eaLnBrk="1" hangingPunct="1">
              <a:spcBef>
                <a:spcPct val="0"/>
              </a:spcBef>
            </a:pPr>
            <a:r>
              <a:rPr lang="fr-FR" altLang="en-US"/>
              <a:t>En outre, nous devons intensifier nos activités de surveillance de la maladie en recherchant le virus chez les enfants </a:t>
            </a:r>
            <a:r>
              <a:rPr lang="fr-FR" altLang="en-US" b="1" i="1"/>
              <a:t>et</a:t>
            </a:r>
            <a:r>
              <a:rPr lang="fr-FR" altLang="en-US"/>
              <a:t> dans l'environnement. Ce système de surveillance est nécessaire pour déterminer si et où le poliovirus circule et sera utilisé pour déterminer quand sa circulation aura cessé. </a:t>
            </a:r>
          </a:p>
        </p:txBody>
      </p:sp>
      <p:sp>
        <p:nvSpPr>
          <p:cNvPr id="118788" name="Slide Number Placeholder 3">
            <a:extLst>
              <a:ext uri="{FF2B5EF4-FFF2-40B4-BE49-F238E27FC236}">
                <a16:creationId xmlns:a16="http://schemas.microsoft.com/office/drawing/2014/main" id="{42741FCF-AE07-7A65-FA1A-596822AD7731}"/>
              </a:ext>
            </a:extLst>
          </p:cNvPr>
          <p:cNvSpPr>
            <a:spLocks noGrp="1" noChangeArrowheads="1"/>
          </p:cNvSpPr>
          <p:nvPr>
            <p:ph type="sldNum" sz="quarter" idx="5"/>
          </p:nvPr>
        </p:nvSpPr>
        <p:spPr bwMode="auto">
          <a:xfrm>
            <a:off x="4149725" y="9128125"/>
            <a:ext cx="3175000" cy="481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947" tIns="47474" rIns="94947" bIns="47474"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fontAlgn="base">
              <a:spcBef>
                <a:spcPct val="0"/>
              </a:spcBef>
              <a:spcAft>
                <a:spcPct val="0"/>
              </a:spcAft>
            </a:pPr>
            <a:fld id="{47385ACE-586D-4F61-AB2C-6DCA6F19B9A7}" type="slidenum">
              <a:rPr lang="en-US" altLang="en-US" smtClean="0">
                <a:latin typeface="Calibri" panose="020F0502020204030204" pitchFamily="34" charset="0"/>
              </a:rPr>
              <a:pPr algn="l" fontAlgn="base">
                <a:spcBef>
                  <a:spcPct val="0"/>
                </a:spcBef>
                <a:spcAft>
                  <a:spcPct val="0"/>
                </a:spcAft>
              </a:pPr>
              <a:t>17</a:t>
            </a:fld>
            <a:endParaRPr lang="fr-FR"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10325" cy="3605212"/>
          </a:xfrm>
        </p:spPr>
      </p:sp>
      <p:sp>
        <p:nvSpPr>
          <p:cNvPr id="3" name="Notes Placeholder 2"/>
          <p:cNvSpPr>
            <a:spLocks noGrp="1"/>
          </p:cNvSpPr>
          <p:nvPr>
            <p:ph type="body" idx="1"/>
          </p:nvPr>
        </p:nvSpPr>
        <p:spPr/>
        <p:txBody>
          <a:bodyPr/>
          <a:lstStyle/>
          <a:p>
            <a:pPr defTabSz="931774">
              <a:defRPr/>
            </a:pPr>
            <a:r>
              <a:rPr lang="en-US" sz="1600" b="1" dirty="0"/>
              <a:t>John</a:t>
            </a:r>
          </a:p>
          <a:p>
            <a:pPr defTabSz="931774">
              <a:defRPr/>
            </a:pPr>
            <a:r>
              <a:rPr lang="en-US" dirty="0"/>
              <a:t>From events in your community to gatherings at iconic locations, all members can help increase the visibility of our polio eradication efforts. Seize every opportunity to raise awareness of the historic opportunity to end polio now!</a:t>
            </a:r>
          </a:p>
          <a:p>
            <a:pPr defTabSz="931774">
              <a:defRPr/>
            </a:pPr>
            <a:endParaRPr lang="en-US" dirty="0"/>
          </a:p>
        </p:txBody>
      </p:sp>
      <p:sp>
        <p:nvSpPr>
          <p:cNvPr id="4" name="Slide Number Placeholder 3"/>
          <p:cNvSpPr>
            <a:spLocks noGrp="1"/>
          </p:cNvSpPr>
          <p:nvPr>
            <p:ph type="sldNum" sz="quarter" idx="10"/>
          </p:nvPr>
        </p:nvSpPr>
        <p:spPr>
          <a:xfrm>
            <a:off x="4150417" y="9128093"/>
            <a:ext cx="3175019" cy="480770"/>
          </a:xfrm>
          <a:prstGeom prst="rect">
            <a:avLst/>
          </a:prstGeom>
        </p:spPr>
        <p:txBody>
          <a:bodyPr lIns="94947" tIns="47474" rIns="94947" bIns="47474"/>
          <a:lstStyle/>
          <a:p>
            <a:pPr marL="0" marR="0" lvl="0" indent="0" algn="r" defTabSz="949568" rtl="0" eaLnBrk="0" fontAlgn="base" latinLnBrk="0" hangingPunct="0">
              <a:lnSpc>
                <a:spcPct val="100000"/>
              </a:lnSpc>
              <a:spcBef>
                <a:spcPct val="0"/>
              </a:spcBef>
              <a:spcAft>
                <a:spcPct val="0"/>
              </a:spcAft>
              <a:buClrTx/>
              <a:buSzTx/>
              <a:buFontTx/>
              <a:buNone/>
              <a:tabLst/>
              <a:defRPr/>
            </a:pPr>
            <a:fld id="{A921F9F1-0516-7249-8BD1-DDD6B224F66A}" type="slidenum">
              <a:rPr kumimoji="0" lang="en-US" sz="1200" b="0" i="0" u="none" strike="noStrike" kern="1200" cap="none" spc="0" normalizeH="0" baseline="0" noProof="0">
                <a:ln>
                  <a:noFill/>
                </a:ln>
                <a:solidFill>
                  <a:srgbClr val="000000"/>
                </a:solidFill>
                <a:effectLst/>
                <a:uLnTx/>
                <a:uFillTx/>
                <a:latin typeface="Arial" pitchFamily="34" charset="0"/>
                <a:ea typeface="ヒラギノ角ゴ Pro W3" pitchFamily="-84" charset="-128"/>
                <a:cs typeface="+mn-cs"/>
              </a:rPr>
              <a:pPr marL="0" marR="0" lvl="0" indent="0" algn="r" defTabSz="949568"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866365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600" b="1" dirty="0"/>
              <a:t>John</a:t>
            </a:r>
          </a:p>
          <a:p>
            <a:pPr defTabSz="931774">
              <a:defRPr/>
            </a:pPr>
            <a:r>
              <a:rPr lang="en-US" dirty="0"/>
              <a:t>First, what is polio? Polio is a highly infectious disease caused by the poliovirus. </a:t>
            </a:r>
          </a:p>
          <a:p>
            <a:pPr defTabSz="931774">
              <a:defRPr/>
            </a:pPr>
            <a:endParaRPr lang="en-US" dirty="0"/>
          </a:p>
          <a:p>
            <a:pPr defTabSz="931774">
              <a:defRPr/>
            </a:pPr>
            <a:r>
              <a:rPr lang="en-US" dirty="0"/>
              <a:t>It’s spread from person to person — typically through contaminated water — and can cause lifelong paralysis or even death. </a:t>
            </a:r>
          </a:p>
          <a:p>
            <a:pPr defTabSz="931774">
              <a:defRPr/>
            </a:pPr>
            <a:endParaRPr lang="en-US" dirty="0"/>
          </a:p>
          <a:p>
            <a:pPr defTabSz="931774">
              <a:defRPr/>
            </a:pPr>
            <a:r>
              <a:rPr lang="en-US" dirty="0"/>
              <a:t>It usually affects children under age five and is most prevalent in areas with poor sanitation.</a:t>
            </a:r>
          </a:p>
          <a:p>
            <a:pPr defTabSz="931774">
              <a:defRPr/>
            </a:pPr>
            <a:endParaRPr lang="en-US" dirty="0"/>
          </a:p>
          <a:p>
            <a:pPr defTabSz="931774">
              <a:defRPr/>
            </a:pPr>
            <a:r>
              <a:rPr lang="en-US" dirty="0"/>
              <a:t>There’s no cure, but polio is completely preventable with a vaccine.</a:t>
            </a:r>
          </a:p>
          <a:p>
            <a:pPr defTabSz="931774">
              <a:defRPr/>
            </a:pPr>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40C52C5-8DB1-4C73-9B13-E6392D3830E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353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latin typeface="Arial" pitchFamily="17"/>
              </a:rPr>
              <a:t>John</a:t>
            </a:r>
          </a:p>
          <a:p>
            <a:pPr lvl="0"/>
            <a:r>
              <a:rPr lang="en-US" dirty="0">
                <a:latin typeface="Arial" pitchFamily="17"/>
              </a:rPr>
              <a:t>We have made tremendous progress in our eradication efforts. In 1988, there were 350,000 cases of polio in 125 countries. </a:t>
            </a:r>
          </a:p>
          <a:p>
            <a:pPr lvl="0"/>
            <a:endParaRPr lang="en-US" dirty="0">
              <a:latin typeface="Arial" pitchFamily="17"/>
            </a:endParaRPr>
          </a:p>
          <a:p>
            <a:pPr lvl="0"/>
            <a:r>
              <a:rPr lang="en-US" dirty="0">
                <a:latin typeface="Arial" pitchFamily="17"/>
              </a:rPr>
              <a:t>Now, the wild poliovirus remains endemic in only two countries, Afghanistan and Pakistan. They reported 99 cases of polio caused by the wild poliovirus in 2024.</a:t>
            </a:r>
          </a:p>
          <a:p>
            <a:pPr lvl="0"/>
            <a:endParaRPr lang="en-US" dirty="0">
              <a:latin typeface="Arial" pitchFamily="17"/>
            </a:endParaRPr>
          </a:p>
          <a:p>
            <a:pPr lvl="0"/>
            <a:r>
              <a:rPr lang="en-US" dirty="0">
                <a:latin typeface="Arial" pitchFamily="17"/>
              </a:rPr>
              <a:t>Today, five of the six World Health Organization regions are certified free of wild polio and 90% of the world’s population lives in polio-free areas. </a:t>
            </a:r>
          </a:p>
          <a:p>
            <a:pPr lvl="0"/>
            <a:endParaRPr lang="en-US" dirty="0">
              <a:latin typeface="Arial" pitchFamily="17"/>
            </a:endParaRPr>
          </a:p>
          <a:p>
            <a:pPr lvl="0"/>
            <a:r>
              <a:rPr lang="en-US" dirty="0">
                <a:latin typeface="Arial" pitchFamily="17"/>
              </a:rPr>
              <a:t>This is a major achievement and one to which Rotary and our members have made historic contributions. </a:t>
            </a:r>
          </a:p>
          <a:p>
            <a:pPr lvl="0"/>
            <a:endParaRPr lang="en-US" dirty="0">
              <a:latin typeface="Arial" pitchFamily="17"/>
            </a:endParaRPr>
          </a:p>
          <a:p>
            <a:pPr lvl="0"/>
            <a:r>
              <a:rPr lang="en-US" dirty="0">
                <a:latin typeface="Arial" pitchFamily="17"/>
              </a:rPr>
              <a:t>Through the efforts of Rotary and our partners, more than 3 billion children have been immunized. This means that more than 20 million people who otherwise would have been paralyzed are able to walk.</a:t>
            </a:r>
          </a:p>
          <a:p>
            <a:pPr lvl="0"/>
            <a:endParaRPr lang="en-US" dirty="0">
              <a:latin typeface="Arial" pitchFamily="17"/>
            </a:endParaRPr>
          </a:p>
          <a:p>
            <a:pPr lvl="0"/>
            <a:endParaRPr lang="en-US" dirty="0">
              <a:solidFill>
                <a:srgbClr val="39424A"/>
              </a:solidFill>
              <a:latin typeface="Open Sans"/>
            </a:endParaRPr>
          </a:p>
          <a:p>
            <a:pPr lvl="0"/>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5CB2294-2815-0641-BA18-00635844A3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672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3"/>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09638">
              <a:defRPr>
                <a:solidFill>
                  <a:schemeClr val="tx1"/>
                </a:solidFill>
                <a:latin typeface="Calibri" pitchFamily="34" charset="0"/>
              </a:defRPr>
            </a:lvl1pPr>
            <a:lvl2pPr marL="742950" indent="-285750" defTabSz="909638">
              <a:defRPr>
                <a:solidFill>
                  <a:schemeClr val="tx1"/>
                </a:solidFill>
                <a:latin typeface="Calibri" pitchFamily="34" charset="0"/>
              </a:defRPr>
            </a:lvl2pPr>
            <a:lvl3pPr marL="1143000" indent="-228600" defTabSz="909638">
              <a:defRPr>
                <a:solidFill>
                  <a:schemeClr val="tx1"/>
                </a:solidFill>
                <a:latin typeface="Calibri" pitchFamily="34" charset="0"/>
              </a:defRPr>
            </a:lvl3pPr>
            <a:lvl4pPr marL="1600200" indent="-228600" defTabSz="909638">
              <a:defRPr>
                <a:solidFill>
                  <a:schemeClr val="tx1"/>
                </a:solidFill>
                <a:latin typeface="Calibri" pitchFamily="34" charset="0"/>
              </a:defRPr>
            </a:lvl4pPr>
            <a:lvl5pPr marL="2057400" indent="-228600" defTabSz="909638">
              <a:defRPr>
                <a:solidFill>
                  <a:schemeClr val="tx1"/>
                </a:solidFill>
                <a:latin typeface="Calibri" pitchFamily="34" charset="0"/>
              </a:defRPr>
            </a:lvl5pPr>
            <a:lvl6pPr marL="2514600" indent="-228600" defTabSz="909638" fontAlgn="base">
              <a:spcBef>
                <a:spcPct val="0"/>
              </a:spcBef>
              <a:spcAft>
                <a:spcPct val="0"/>
              </a:spcAft>
              <a:defRPr>
                <a:solidFill>
                  <a:schemeClr val="tx1"/>
                </a:solidFill>
                <a:latin typeface="Calibri" pitchFamily="34" charset="0"/>
              </a:defRPr>
            </a:lvl6pPr>
            <a:lvl7pPr marL="2971800" indent="-228600" defTabSz="909638" fontAlgn="base">
              <a:spcBef>
                <a:spcPct val="0"/>
              </a:spcBef>
              <a:spcAft>
                <a:spcPct val="0"/>
              </a:spcAft>
              <a:defRPr>
                <a:solidFill>
                  <a:schemeClr val="tx1"/>
                </a:solidFill>
                <a:latin typeface="Calibri" pitchFamily="34" charset="0"/>
              </a:defRPr>
            </a:lvl7pPr>
            <a:lvl8pPr marL="3429000" indent="-228600" defTabSz="909638" fontAlgn="base">
              <a:spcBef>
                <a:spcPct val="0"/>
              </a:spcBef>
              <a:spcAft>
                <a:spcPct val="0"/>
              </a:spcAft>
              <a:defRPr>
                <a:solidFill>
                  <a:schemeClr val="tx1"/>
                </a:solidFill>
                <a:latin typeface="Calibri" pitchFamily="34" charset="0"/>
              </a:defRPr>
            </a:lvl8pPr>
            <a:lvl9pPr marL="3886200" indent="-228600" defTabSz="909638" fontAlgn="base">
              <a:spcBef>
                <a:spcPct val="0"/>
              </a:spcBef>
              <a:spcAft>
                <a:spcPct val="0"/>
              </a:spcAft>
              <a:defRPr>
                <a:solidFill>
                  <a:schemeClr val="tx1"/>
                </a:solidFill>
                <a:latin typeface="Calibri" pitchFamily="34" charset="0"/>
              </a:defRPr>
            </a:lvl9pPr>
          </a:lstStyle>
          <a:p>
            <a:pPr marL="0" marR="0" lvl="0" indent="0" algn="r" defTabSz="909638" rtl="0" eaLnBrk="1" fontAlgn="auto" latinLnBrk="0" hangingPunct="1">
              <a:lnSpc>
                <a:spcPct val="100000"/>
              </a:lnSpc>
              <a:spcBef>
                <a:spcPts val="0"/>
              </a:spcBef>
              <a:spcAft>
                <a:spcPts val="0"/>
              </a:spcAft>
              <a:buClrTx/>
              <a:buSzTx/>
              <a:buFontTx/>
              <a:buNone/>
              <a:tabLst/>
              <a:defRPr/>
            </a:pPr>
            <a:fld id="{7DB8D1C4-7408-4C05-A510-B4684F6DE5CD}" type="datetime1">
              <a:rPr kumimoji="0" lang="en-GB"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09638" rtl="0" eaLnBrk="1" fontAlgn="auto" latinLnBrk="0" hangingPunct="1">
                <a:lnSpc>
                  <a:spcPct val="100000"/>
                </a:lnSpc>
                <a:spcBef>
                  <a:spcPts val="0"/>
                </a:spcBef>
                <a:spcAft>
                  <a:spcPts val="0"/>
                </a:spcAft>
                <a:buClrTx/>
                <a:buSzTx/>
                <a:buFontTx/>
                <a:buNone/>
                <a:tabLst/>
                <a:defRPr/>
              </a:pPr>
              <a:t>03/10/2025</a:t>
            </a:fld>
            <a:endParaRPr kumimoji="0" lang="en-GB"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43717" name="Rectangle 2"/>
          <p:cNvSpPr>
            <a:spLocks noGrp="1" noRot="1" noChangeAspect="1" noChangeArrowheads="1" noTextEdit="1"/>
          </p:cNvSpPr>
          <p:nvPr>
            <p:ph type="sldImg"/>
          </p:nvPr>
        </p:nvSpPr>
        <p:spPr bwMode="auto">
          <a:xfrm>
            <a:off x="104775" y="747713"/>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8" name="Rectangle 3"/>
          <p:cNvSpPr>
            <a:spLocks noGrp="1" noChangeArrowheads="1"/>
          </p:cNvSpPr>
          <p:nvPr>
            <p:ph type="body" idx="1"/>
          </p:nvPr>
        </p:nvSpPr>
        <p:spPr bwMode="auto">
          <a:xfrm>
            <a:off x="912814" y="4724401"/>
            <a:ext cx="4984750" cy="4468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Tree>
    <p:extLst>
      <p:ext uri="{BB962C8B-B14F-4D97-AF65-F5344CB8AC3E}">
        <p14:creationId xmlns:p14="http://schemas.microsoft.com/office/powerpoint/2010/main" val="357167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35BEC-9749-4A51-B10F-09CA2A855A17}"/>
            </a:ext>
          </a:extLst>
        </p:cNvPr>
        <p:cNvGrpSpPr/>
        <p:nvPr/>
      </p:nvGrpSpPr>
      <p:grpSpPr>
        <a:xfrm>
          <a:off x="0" y="0"/>
          <a:ext cx="0" cy="0"/>
          <a:chOff x="0" y="0"/>
          <a:chExt cx="0" cy="0"/>
        </a:xfrm>
      </p:grpSpPr>
      <p:sp>
        <p:nvSpPr>
          <p:cNvPr id="243714" name="Rectangle 3">
            <a:extLst>
              <a:ext uri="{FF2B5EF4-FFF2-40B4-BE49-F238E27FC236}">
                <a16:creationId xmlns:a16="http://schemas.microsoft.com/office/drawing/2014/main" id="{01F1D7CD-BCD0-9CCF-F5D4-C9E2F6F15623}"/>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26921">
              <a:defRPr>
                <a:solidFill>
                  <a:schemeClr val="tx1"/>
                </a:solidFill>
                <a:latin typeface="Calibri" pitchFamily="34" charset="0"/>
              </a:defRPr>
            </a:lvl1pPr>
            <a:lvl2pPr marL="757066" indent="-291179" defTabSz="926921">
              <a:defRPr>
                <a:solidFill>
                  <a:schemeClr val="tx1"/>
                </a:solidFill>
                <a:latin typeface="Calibri" pitchFamily="34" charset="0"/>
              </a:defRPr>
            </a:lvl2pPr>
            <a:lvl3pPr marL="1164717" indent="-232943" defTabSz="926921">
              <a:defRPr>
                <a:solidFill>
                  <a:schemeClr val="tx1"/>
                </a:solidFill>
                <a:latin typeface="Calibri" pitchFamily="34" charset="0"/>
              </a:defRPr>
            </a:lvl3pPr>
            <a:lvl4pPr marL="1630604" indent="-232943" defTabSz="926921">
              <a:defRPr>
                <a:solidFill>
                  <a:schemeClr val="tx1"/>
                </a:solidFill>
                <a:latin typeface="Calibri" pitchFamily="34" charset="0"/>
              </a:defRPr>
            </a:lvl4pPr>
            <a:lvl5pPr marL="2096491" indent="-232943" defTabSz="926921">
              <a:defRPr>
                <a:solidFill>
                  <a:schemeClr val="tx1"/>
                </a:solidFill>
                <a:latin typeface="Calibri" pitchFamily="34" charset="0"/>
              </a:defRPr>
            </a:lvl5pPr>
            <a:lvl6pPr marL="2562377" indent="-232943" defTabSz="926921" fontAlgn="base">
              <a:spcBef>
                <a:spcPct val="0"/>
              </a:spcBef>
              <a:spcAft>
                <a:spcPct val="0"/>
              </a:spcAft>
              <a:defRPr>
                <a:solidFill>
                  <a:schemeClr val="tx1"/>
                </a:solidFill>
                <a:latin typeface="Calibri" pitchFamily="34" charset="0"/>
              </a:defRPr>
            </a:lvl6pPr>
            <a:lvl7pPr marL="3028264" indent="-232943" defTabSz="926921" fontAlgn="base">
              <a:spcBef>
                <a:spcPct val="0"/>
              </a:spcBef>
              <a:spcAft>
                <a:spcPct val="0"/>
              </a:spcAft>
              <a:defRPr>
                <a:solidFill>
                  <a:schemeClr val="tx1"/>
                </a:solidFill>
                <a:latin typeface="Calibri" pitchFamily="34" charset="0"/>
              </a:defRPr>
            </a:lvl7pPr>
            <a:lvl8pPr marL="3494151" indent="-232943" defTabSz="926921" fontAlgn="base">
              <a:spcBef>
                <a:spcPct val="0"/>
              </a:spcBef>
              <a:spcAft>
                <a:spcPct val="0"/>
              </a:spcAft>
              <a:defRPr>
                <a:solidFill>
                  <a:schemeClr val="tx1"/>
                </a:solidFill>
                <a:latin typeface="Calibri" pitchFamily="34" charset="0"/>
              </a:defRPr>
            </a:lvl8pPr>
            <a:lvl9pPr marL="3960038" indent="-232943" defTabSz="926921" fontAlgn="base">
              <a:spcBef>
                <a:spcPct val="0"/>
              </a:spcBef>
              <a:spcAft>
                <a:spcPct val="0"/>
              </a:spcAft>
              <a:defRPr>
                <a:solidFill>
                  <a:schemeClr val="tx1"/>
                </a:solidFill>
                <a:latin typeface="Calibri" pitchFamily="34" charset="0"/>
              </a:defRPr>
            </a:lvl9pPr>
          </a:lstStyle>
          <a:p>
            <a:pPr marL="0" marR="0" lvl="0" indent="0" algn="r" defTabSz="926921" rtl="0" eaLnBrk="1" fontAlgn="auto" latinLnBrk="0" hangingPunct="1">
              <a:lnSpc>
                <a:spcPct val="100000"/>
              </a:lnSpc>
              <a:spcBef>
                <a:spcPts val="0"/>
              </a:spcBef>
              <a:spcAft>
                <a:spcPts val="0"/>
              </a:spcAft>
              <a:buClrTx/>
              <a:buSzTx/>
              <a:buFontTx/>
              <a:buNone/>
              <a:tabLst/>
              <a:defRPr/>
            </a:pPr>
            <a:fld id="{7DB8D1C4-7408-4C05-A510-B4684F6DE5CD}" type="datetime1">
              <a:rPr kumimoji="0" lang="en-GB"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6921" rtl="0" eaLnBrk="1" fontAlgn="auto" latinLnBrk="0" hangingPunct="1">
                <a:lnSpc>
                  <a:spcPct val="100000"/>
                </a:lnSpc>
                <a:spcBef>
                  <a:spcPts val="0"/>
                </a:spcBef>
                <a:spcAft>
                  <a:spcPts val="0"/>
                </a:spcAft>
                <a:buClrTx/>
                <a:buSzTx/>
                <a:buFontTx/>
                <a:buNone/>
                <a:tabLst/>
                <a:defRPr/>
              </a:pPr>
              <a:t>03/10/2025</a:t>
            </a:fld>
            <a:endParaRPr kumimoji="0" lang="en-GB" alt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43717" name="Rectangle 2">
            <a:extLst>
              <a:ext uri="{FF2B5EF4-FFF2-40B4-BE49-F238E27FC236}">
                <a16:creationId xmlns:a16="http://schemas.microsoft.com/office/drawing/2014/main" id="{1BD33CDA-9F9C-755C-2C60-80AF11AB694B}"/>
              </a:ext>
            </a:extLst>
          </p:cNvPr>
          <p:cNvSpPr>
            <a:spLocks noGrp="1" noRot="1" noChangeAspect="1" noChangeArrowheads="1" noTextEdit="1"/>
          </p:cNvSpPr>
          <p:nvPr>
            <p:ph type="sldImg"/>
          </p:nvPr>
        </p:nvSpPr>
        <p:spPr bwMode="auto">
          <a:xfrm>
            <a:off x="123825" y="760413"/>
            <a:ext cx="6732588" cy="37861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8" name="Rectangle 3">
            <a:extLst>
              <a:ext uri="{FF2B5EF4-FFF2-40B4-BE49-F238E27FC236}">
                <a16:creationId xmlns:a16="http://schemas.microsoft.com/office/drawing/2014/main" id="{1AE9FFCA-8D02-A46B-79C6-A6D21587C0C2}"/>
              </a:ext>
            </a:extLst>
          </p:cNvPr>
          <p:cNvSpPr>
            <a:spLocks noGrp="1" noChangeArrowheads="1"/>
          </p:cNvSpPr>
          <p:nvPr>
            <p:ph type="body" idx="1"/>
          </p:nvPr>
        </p:nvSpPr>
        <p:spPr bwMode="auto">
          <a:xfrm>
            <a:off x="933099" y="4803142"/>
            <a:ext cx="5095522" cy="45432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400" b="1" dirty="0"/>
              <a:t>John</a:t>
            </a:r>
          </a:p>
          <a:p>
            <a:pPr>
              <a:spcBef>
                <a:spcPct val="0"/>
              </a:spcBef>
            </a:pPr>
            <a:r>
              <a:rPr lang="en-US" altLang="en-US" dirty="0"/>
              <a:t>We are focusing our current efforts on the wild and variant poliovirus in five key areas considered to be the “engines” of transmission. </a:t>
            </a:r>
          </a:p>
          <a:p>
            <a:pPr>
              <a:spcBef>
                <a:spcPct val="0"/>
              </a:spcBef>
            </a:pPr>
            <a:endParaRPr lang="en-US" altLang="en-US" dirty="0"/>
          </a:p>
          <a:p>
            <a:pPr>
              <a:spcBef>
                <a:spcPct val="0"/>
              </a:spcBef>
            </a:pPr>
            <a:r>
              <a:rPr lang="en-US" altLang="en-US" dirty="0"/>
              <a:t>They are Afghanistan and Pakistan, where we have noted that wild polio is still endemic. </a:t>
            </a:r>
          </a:p>
          <a:p>
            <a:pPr>
              <a:spcBef>
                <a:spcPct val="0"/>
              </a:spcBef>
            </a:pPr>
            <a:endParaRPr lang="en-US" altLang="en-US" dirty="0"/>
          </a:p>
          <a:p>
            <a:pPr>
              <a:spcBef>
                <a:spcPct val="0"/>
              </a:spcBef>
            </a:pPr>
            <a:r>
              <a:rPr lang="en-US" altLang="en-US" dirty="0"/>
              <a:t>The areas of focus also include northern Nigeria, eastern Democratic Republic of Congo, south-central Somalia, and northern Yemen. </a:t>
            </a:r>
          </a:p>
          <a:p>
            <a:pPr>
              <a:spcBef>
                <a:spcPct val="0"/>
              </a:spcBef>
            </a:pPr>
            <a:endParaRPr lang="en-US" altLang="en-US" dirty="0"/>
          </a:p>
          <a:p>
            <a:pPr>
              <a:spcBef>
                <a:spcPct val="0"/>
              </a:spcBef>
            </a:pPr>
            <a:r>
              <a:rPr lang="en-US" altLang="en-US" dirty="0"/>
              <a:t>And while these are the major areas of focus, we are responding to outbreaks wherever they may occur. </a:t>
            </a:r>
          </a:p>
          <a:p>
            <a:pPr>
              <a:spcBef>
                <a:spcPct val="0"/>
              </a:spcBef>
            </a:pPr>
            <a:endParaRPr lang="en-US" altLang="en-US" dirty="0"/>
          </a:p>
        </p:txBody>
      </p:sp>
    </p:spTree>
    <p:extLst>
      <p:ext uri="{BB962C8B-B14F-4D97-AF65-F5344CB8AC3E}">
        <p14:creationId xmlns:p14="http://schemas.microsoft.com/office/powerpoint/2010/main" val="2512107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3BE9AB0-FA88-40A6-A993-43F2683562F9}" type="slidenum">
              <a:rPr lang="en-US" smtClean="0"/>
              <a:t>9</a:t>
            </a:fld>
            <a:endParaRPr lang="en-US"/>
          </a:p>
        </p:txBody>
      </p:sp>
    </p:spTree>
    <p:extLst>
      <p:ext uri="{BB962C8B-B14F-4D97-AF65-F5344CB8AC3E}">
        <p14:creationId xmlns:p14="http://schemas.microsoft.com/office/powerpoint/2010/main" val="2219917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5"/>
          </p:nvPr>
        </p:nvSpPr>
        <p:spPr/>
        <p:txBody>
          <a:bodyPr/>
          <a:lstStyle/>
          <a:p>
            <a:fld id="{ADE27435-6819-4424-9FA1-09DF327631B9}" type="slidenum">
              <a:rPr lang="en-GB" smtClean="0"/>
              <a:t>10</a:t>
            </a:fld>
            <a:endParaRPr lang="en-GB"/>
          </a:p>
        </p:txBody>
      </p:sp>
    </p:spTree>
    <p:extLst>
      <p:ext uri="{BB962C8B-B14F-4D97-AF65-F5344CB8AC3E}">
        <p14:creationId xmlns:p14="http://schemas.microsoft.com/office/powerpoint/2010/main" val="2997503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BAD55-1140-C456-68A1-94A5D8D31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332BAE-4863-B2E9-E5E6-474C766B52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34635A-E472-D282-7A22-A28FAE96CC03}"/>
              </a:ext>
            </a:extLst>
          </p:cNvPr>
          <p:cNvSpPr>
            <a:spLocks noGrp="1"/>
          </p:cNvSpPr>
          <p:nvPr>
            <p:ph type="body" idx="1"/>
          </p:nvPr>
        </p:nvSpPr>
        <p:spPr/>
        <p:txBody>
          <a:bodyPr>
            <a:normAutofit/>
          </a:bodyPr>
          <a:lstStyle/>
          <a:p>
            <a:endParaRPr lang="en-GB" dirty="0"/>
          </a:p>
        </p:txBody>
      </p:sp>
      <p:sp>
        <p:nvSpPr>
          <p:cNvPr id="4" name="Slide Number Placeholder 3">
            <a:extLst>
              <a:ext uri="{FF2B5EF4-FFF2-40B4-BE49-F238E27FC236}">
                <a16:creationId xmlns:a16="http://schemas.microsoft.com/office/drawing/2014/main" id="{5CAFF5C2-5674-C515-4EB3-F735A452AC53}"/>
              </a:ext>
            </a:extLst>
          </p:cNvPr>
          <p:cNvSpPr>
            <a:spLocks noGrp="1"/>
          </p:cNvSpPr>
          <p:nvPr>
            <p:ph type="sldNum" sz="quarter" idx="5"/>
          </p:nvPr>
        </p:nvSpPr>
        <p:spPr/>
        <p:txBody>
          <a:bodyPr/>
          <a:lstStyle/>
          <a:p>
            <a:fld id="{ADE27435-6819-4424-9FA1-09DF327631B9}" type="slidenum">
              <a:rPr lang="en-GB" smtClean="0"/>
              <a:t>11</a:t>
            </a:fld>
            <a:endParaRPr lang="en-GB"/>
          </a:p>
        </p:txBody>
      </p:sp>
    </p:spTree>
    <p:extLst>
      <p:ext uri="{BB962C8B-B14F-4D97-AF65-F5344CB8AC3E}">
        <p14:creationId xmlns:p14="http://schemas.microsoft.com/office/powerpoint/2010/main" val="1072424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294-2815-0641-BA18-00635844A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16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endParaRPr lang="en-US" baseline="0" dirty="0"/>
          </a:p>
          <a:p>
            <a:r>
              <a:rPr lang="en-US" baseline="0" dirty="0"/>
              <a:t>The COVID-19 pandemic has been an unanticipated challenged in 2020; a “curveball” that nobody could have anticipated. This is a recent map that shows the countries affected by COVID-19. It is reminiscent of the maps from the early days of our fight against polio – a virus that has impacted life throughout the world and which, like polio was not well understood and initially lacked a preventive vaccine or effective cure and therefore placing an extraordinary public health threat to communities and burden on health systems.</a:t>
            </a:r>
          </a:p>
          <a:p>
            <a:r>
              <a:rPr lang="en-US" baseline="0" dirty="0"/>
              <a:t>Due to the unique nature of COVID-19 and the way the virus spreads, immunization activities, particularly mass immunization campaigns including those for polio were paused for several months beginning in March 2020.  As of 20 July, both Afghanistan and Pakistan have resumed polio immunization activities as have several countries in Africa-all observing safety protocols to keep frontline health workers and communities safe. </a:t>
            </a:r>
          </a:p>
          <a:p>
            <a:r>
              <a:rPr lang="en-US" dirty="0"/>
              <a:t>During this time, polio workers and surveillance system—the PolioPlus infrastructure-- that make up the backbone of the GPEI are fighting COVID-19 in the ways shown on this slide.  Front line health workers and teaching communities how to keep safe from COVID; surveillance medical officers are investigating cases of polio and COVID and providing training for front line health care workers.  And just as they do for polio, when a person tests positive for COVID, their close contacts are also tested to determine if the virus is spreading. This is a demonstrable example of the “Plus” in PolioPlus.</a:t>
            </a:r>
          </a:p>
        </p:txBody>
      </p:sp>
      <p:sp>
        <p:nvSpPr>
          <p:cNvPr id="4" name="Slide Number Placeholder 3"/>
          <p:cNvSpPr>
            <a:spLocks noGrp="1"/>
          </p:cNvSpPr>
          <p:nvPr>
            <p:ph type="sldNum" sz="quarter" idx="10"/>
          </p:nvPr>
        </p:nvSpPr>
        <p:spPr/>
        <p:txBody>
          <a:bodyPr/>
          <a:lstStyle/>
          <a:p>
            <a:fld id="{55CB2294-2815-0641-BA18-00635844A3C8}" type="slidenum">
              <a:rPr lang="en-US" smtClean="0"/>
              <a:t>13</a:t>
            </a:fld>
            <a:endParaRPr lang="en-US" dirty="0"/>
          </a:p>
        </p:txBody>
      </p:sp>
    </p:spTree>
    <p:extLst>
      <p:ext uri="{BB962C8B-B14F-4D97-AF65-F5344CB8AC3E}">
        <p14:creationId xmlns:p14="http://schemas.microsoft.com/office/powerpoint/2010/main" val="568566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52D8BB-BD55-5118-8FCE-283802343B6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H"/>
          </a:p>
        </p:txBody>
      </p:sp>
      <p:sp>
        <p:nvSpPr>
          <p:cNvPr id="3" name="Sous-titre 2">
            <a:extLst>
              <a:ext uri="{FF2B5EF4-FFF2-40B4-BE49-F238E27FC236}">
                <a16:creationId xmlns:a16="http://schemas.microsoft.com/office/drawing/2014/main" id="{365A1694-023A-BA12-A105-0657CD65AD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H"/>
          </a:p>
        </p:txBody>
      </p:sp>
      <p:sp>
        <p:nvSpPr>
          <p:cNvPr id="4" name="Espace réservé de la date 3">
            <a:extLst>
              <a:ext uri="{FF2B5EF4-FFF2-40B4-BE49-F238E27FC236}">
                <a16:creationId xmlns:a16="http://schemas.microsoft.com/office/drawing/2014/main" id="{7D612484-8C48-5E04-165B-3E04A4430843}"/>
              </a:ext>
            </a:extLst>
          </p:cNvPr>
          <p:cNvSpPr>
            <a:spLocks noGrp="1"/>
          </p:cNvSpPr>
          <p:nvPr>
            <p:ph type="dt" sz="half" idx="10"/>
          </p:nvPr>
        </p:nvSpPr>
        <p:spPr/>
        <p:txBody>
          <a:bodyPr/>
          <a:lstStyle/>
          <a:p>
            <a:fld id="{B700FF9B-45EA-4CCD-B1A8-2FE29743EF8B}" type="datetimeFigureOut">
              <a:rPr lang="fr-CH" smtClean="0"/>
              <a:t>03.10.25</a:t>
            </a:fld>
            <a:endParaRPr lang="fr-CH"/>
          </a:p>
        </p:txBody>
      </p:sp>
      <p:sp>
        <p:nvSpPr>
          <p:cNvPr id="5" name="Espace réservé du pied de page 4">
            <a:extLst>
              <a:ext uri="{FF2B5EF4-FFF2-40B4-BE49-F238E27FC236}">
                <a16:creationId xmlns:a16="http://schemas.microsoft.com/office/drawing/2014/main" id="{A4FD2327-ABEB-5F91-00DB-0D747615D7D7}"/>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F24FF8A8-639C-6B97-3312-0963D4F770D7}"/>
              </a:ext>
            </a:extLst>
          </p:cNvPr>
          <p:cNvSpPr>
            <a:spLocks noGrp="1"/>
          </p:cNvSpPr>
          <p:nvPr>
            <p:ph type="sldNum" sz="quarter" idx="12"/>
          </p:nvPr>
        </p:nvSpPr>
        <p:spPr/>
        <p:txBody>
          <a:bodyPr/>
          <a:lstStyle/>
          <a:p>
            <a:fld id="{581A78AC-E875-4D77-B438-71BA402F3E45}" type="slidenum">
              <a:rPr lang="fr-CH" smtClean="0"/>
              <a:t>‹N°›</a:t>
            </a:fld>
            <a:endParaRPr lang="fr-CH"/>
          </a:p>
        </p:txBody>
      </p:sp>
    </p:spTree>
    <p:extLst>
      <p:ext uri="{BB962C8B-B14F-4D97-AF65-F5344CB8AC3E}">
        <p14:creationId xmlns:p14="http://schemas.microsoft.com/office/powerpoint/2010/main" val="233386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1B6F38-6C98-850D-7A87-4CD1FB9EED21}"/>
              </a:ext>
            </a:extLst>
          </p:cNvPr>
          <p:cNvSpPr>
            <a:spLocks noGrp="1"/>
          </p:cNvSpPr>
          <p:nvPr>
            <p:ph type="title"/>
          </p:nvPr>
        </p:nvSpPr>
        <p:spPr/>
        <p:txBody>
          <a:bodyPr/>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78F6DAED-AFB9-8059-191F-24A01B59C87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1E06214B-D9A5-729D-381D-4260F597BF60}"/>
              </a:ext>
            </a:extLst>
          </p:cNvPr>
          <p:cNvSpPr>
            <a:spLocks noGrp="1"/>
          </p:cNvSpPr>
          <p:nvPr>
            <p:ph type="dt" sz="half" idx="10"/>
          </p:nvPr>
        </p:nvSpPr>
        <p:spPr/>
        <p:txBody>
          <a:bodyPr/>
          <a:lstStyle/>
          <a:p>
            <a:fld id="{B700FF9B-45EA-4CCD-B1A8-2FE29743EF8B}" type="datetimeFigureOut">
              <a:rPr lang="fr-CH" smtClean="0"/>
              <a:t>03.10.25</a:t>
            </a:fld>
            <a:endParaRPr lang="fr-CH"/>
          </a:p>
        </p:txBody>
      </p:sp>
      <p:sp>
        <p:nvSpPr>
          <p:cNvPr id="5" name="Espace réservé du pied de page 4">
            <a:extLst>
              <a:ext uri="{FF2B5EF4-FFF2-40B4-BE49-F238E27FC236}">
                <a16:creationId xmlns:a16="http://schemas.microsoft.com/office/drawing/2014/main" id="{28E0C189-877E-07A3-0E36-353A92941DC5}"/>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EF53DA15-022B-4A35-20EF-FE86E4688C53}"/>
              </a:ext>
            </a:extLst>
          </p:cNvPr>
          <p:cNvSpPr>
            <a:spLocks noGrp="1"/>
          </p:cNvSpPr>
          <p:nvPr>
            <p:ph type="sldNum" sz="quarter" idx="12"/>
          </p:nvPr>
        </p:nvSpPr>
        <p:spPr/>
        <p:txBody>
          <a:bodyPr/>
          <a:lstStyle/>
          <a:p>
            <a:fld id="{581A78AC-E875-4D77-B438-71BA402F3E45}" type="slidenum">
              <a:rPr lang="fr-CH" smtClean="0"/>
              <a:t>‹N°›</a:t>
            </a:fld>
            <a:endParaRPr lang="fr-CH"/>
          </a:p>
        </p:txBody>
      </p:sp>
    </p:spTree>
    <p:extLst>
      <p:ext uri="{BB962C8B-B14F-4D97-AF65-F5344CB8AC3E}">
        <p14:creationId xmlns:p14="http://schemas.microsoft.com/office/powerpoint/2010/main" val="299945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63BEF79-02C4-F38C-F962-D06286DF090F}"/>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74662495-779C-00A8-27E8-F6849823F74A}"/>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E5DE445E-DBCE-4B73-FEF0-7F3956EE5F2A}"/>
              </a:ext>
            </a:extLst>
          </p:cNvPr>
          <p:cNvSpPr>
            <a:spLocks noGrp="1"/>
          </p:cNvSpPr>
          <p:nvPr>
            <p:ph type="dt" sz="half" idx="10"/>
          </p:nvPr>
        </p:nvSpPr>
        <p:spPr/>
        <p:txBody>
          <a:bodyPr/>
          <a:lstStyle/>
          <a:p>
            <a:fld id="{B700FF9B-45EA-4CCD-B1A8-2FE29743EF8B}" type="datetimeFigureOut">
              <a:rPr lang="fr-CH" smtClean="0"/>
              <a:t>03.10.25</a:t>
            </a:fld>
            <a:endParaRPr lang="fr-CH"/>
          </a:p>
        </p:txBody>
      </p:sp>
      <p:sp>
        <p:nvSpPr>
          <p:cNvPr id="5" name="Espace réservé du pied de page 4">
            <a:extLst>
              <a:ext uri="{FF2B5EF4-FFF2-40B4-BE49-F238E27FC236}">
                <a16:creationId xmlns:a16="http://schemas.microsoft.com/office/drawing/2014/main" id="{86ACDD89-F226-6310-8422-B7E1663DBC79}"/>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0BD769A5-6106-88B1-E189-FDF9EC7B0E2C}"/>
              </a:ext>
            </a:extLst>
          </p:cNvPr>
          <p:cNvSpPr>
            <a:spLocks noGrp="1"/>
          </p:cNvSpPr>
          <p:nvPr>
            <p:ph type="sldNum" sz="quarter" idx="12"/>
          </p:nvPr>
        </p:nvSpPr>
        <p:spPr/>
        <p:txBody>
          <a:bodyPr/>
          <a:lstStyle/>
          <a:p>
            <a:fld id="{581A78AC-E875-4D77-B438-71BA402F3E45}" type="slidenum">
              <a:rPr lang="fr-CH" smtClean="0"/>
              <a:t>‹N°›</a:t>
            </a:fld>
            <a:endParaRPr lang="fr-CH"/>
          </a:p>
        </p:txBody>
      </p:sp>
    </p:spTree>
    <p:extLst>
      <p:ext uri="{BB962C8B-B14F-4D97-AF65-F5344CB8AC3E}">
        <p14:creationId xmlns:p14="http://schemas.microsoft.com/office/powerpoint/2010/main" val="1867387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extBox 15" hidden="1">
            <a:extLst>
              <a:ext uri="{FF2B5EF4-FFF2-40B4-BE49-F238E27FC236}">
                <a16:creationId xmlns:a16="http://schemas.microsoft.com/office/drawing/2014/main" id="{82161103-10CD-B80C-4CEF-B31A9340FDCA}"/>
              </a:ext>
            </a:extLst>
          </p:cNvPr>
          <p:cNvSpPr txBox="1">
            <a:spLocks noChangeArrowheads="1"/>
          </p:cNvSpPr>
          <p:nvPr userDrawn="1"/>
        </p:nvSpPr>
        <p:spPr bwMode="auto">
          <a:xfrm>
            <a:off x="0" y="6673850"/>
            <a:ext cx="9144000" cy="18415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600">
                <a:solidFill>
                  <a:srgbClr val="AFABAB"/>
                </a:solidFill>
              </a:rPr>
              <a:t>© 2019 Rotary International. Internal Use Only. Not For Distribution. Private and Confidential.</a:t>
            </a:r>
          </a:p>
        </p:txBody>
      </p:sp>
      <p:sp>
        <p:nvSpPr>
          <p:cNvPr id="5" name="Title 1"/>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3" name="Slide Number Placeholder 5">
            <a:extLst>
              <a:ext uri="{FF2B5EF4-FFF2-40B4-BE49-F238E27FC236}">
                <a16:creationId xmlns:a16="http://schemas.microsoft.com/office/drawing/2014/main" id="{7657A856-2459-85DC-72F2-CEBB0AC18F3F}"/>
              </a:ext>
            </a:extLst>
          </p:cNvPr>
          <p:cNvSpPr>
            <a:spLocks noGrp="1"/>
          </p:cNvSpPr>
          <p:nvPr>
            <p:ph type="sldNum" sz="quarter" idx="10"/>
          </p:nvPr>
        </p:nvSpPr>
        <p:spPr>
          <a:xfrm>
            <a:off x="11650663" y="115888"/>
            <a:ext cx="422275" cy="365125"/>
          </a:xfrm>
        </p:spPr>
        <p:txBody>
          <a:bodyPr/>
          <a:lstStyle>
            <a:lvl1pPr>
              <a:defRPr lang="en-US">
                <a:solidFill>
                  <a:schemeClr val="tx1"/>
                </a:solidFill>
              </a:defRPr>
            </a:lvl1pPr>
          </a:lstStyle>
          <a:p>
            <a:pPr>
              <a:defRPr/>
            </a:pPr>
            <a:fld id="{AB82A253-970A-4309-B705-D8298D4B67E3}" type="slidenum">
              <a:rPr/>
              <a:pPr>
                <a:defRPr/>
              </a:pPr>
              <a:t>‹N°›</a:t>
            </a:fld>
            <a:endParaRPr dirty="0"/>
          </a:p>
        </p:txBody>
      </p:sp>
    </p:spTree>
    <p:extLst>
      <p:ext uri="{BB962C8B-B14F-4D97-AF65-F5344CB8AC3E}">
        <p14:creationId xmlns:p14="http://schemas.microsoft.com/office/powerpoint/2010/main" val="3627385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lide Number Placeholder 5"/>
          <p:cNvSpPr>
            <a:spLocks noGrp="1"/>
          </p:cNvSpPr>
          <p:nvPr>
            <p:ph type="sldNum" sz="quarter" idx="11"/>
          </p:nvPr>
        </p:nvSpPr>
        <p:spPr/>
        <p:txBody>
          <a:bodyPr/>
          <a:lstStyle>
            <a:lvl1pPr defTabSz="914400">
              <a:defRPr/>
            </a:lvl1pPr>
          </a:lstStyle>
          <a:p>
            <a:pPr>
              <a:defRPr/>
            </a:pPr>
            <a:fld id="{3445BD1D-7F01-4766-9D76-15116978EDA8}" type="slidenum">
              <a:rPr lang="en-US"/>
              <a:pPr>
                <a:defRPr/>
              </a:pPr>
              <a:t>‹N°›</a:t>
            </a:fld>
            <a:endParaRPr lang="en-US" dirty="0"/>
          </a:p>
        </p:txBody>
      </p:sp>
    </p:spTree>
    <p:extLst>
      <p:ext uri="{BB962C8B-B14F-4D97-AF65-F5344CB8AC3E}">
        <p14:creationId xmlns:p14="http://schemas.microsoft.com/office/powerpoint/2010/main" val="1113926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Slide Number Placeholder 5"/>
          <p:cNvSpPr>
            <a:spLocks noGrp="1"/>
          </p:cNvSpPr>
          <p:nvPr>
            <p:ph type="sldNum" sz="quarter" idx="11"/>
          </p:nvPr>
        </p:nvSpPr>
        <p:spPr/>
        <p:txBody>
          <a:bodyPr/>
          <a:lstStyle>
            <a:lvl1pPr defTabSz="914400">
              <a:defRPr/>
            </a:lvl1pPr>
          </a:lstStyle>
          <a:p>
            <a:pPr>
              <a:defRPr/>
            </a:pPr>
            <a:fld id="{9B8F7D12-62DE-453E-A7D6-231232E39030}" type="slidenum">
              <a:rPr lang="en-US"/>
              <a:pPr>
                <a:defRPr/>
              </a:pPr>
              <a:t>‹N°›</a:t>
            </a:fld>
            <a:endParaRPr lang="en-US" dirty="0"/>
          </a:p>
        </p:txBody>
      </p:sp>
    </p:spTree>
    <p:extLst>
      <p:ext uri="{BB962C8B-B14F-4D97-AF65-F5344CB8AC3E}">
        <p14:creationId xmlns:p14="http://schemas.microsoft.com/office/powerpoint/2010/main" val="20390914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64AC6A-043B-D0B3-B71D-257C8904E69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41350CF-1375-3D64-E5B2-CB6BAA29EA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E5238AB-70D6-3485-621B-D7D43F9C508F}"/>
              </a:ext>
            </a:extLst>
          </p:cNvPr>
          <p:cNvSpPr>
            <a:spLocks noGrp="1"/>
          </p:cNvSpPr>
          <p:nvPr>
            <p:ph type="dt" sz="half" idx="10"/>
          </p:nvPr>
        </p:nvSpPr>
        <p:spPr/>
        <p:txBody>
          <a:bodyPr/>
          <a:lstStyle/>
          <a:p>
            <a:fld id="{C4C345C7-B01A-4A92-AD6A-A350129962C6}" type="datetimeFigureOut">
              <a:rPr lang="fr-FR" smtClean="0"/>
              <a:t>03/10/2025</a:t>
            </a:fld>
            <a:endParaRPr lang="fr-FR"/>
          </a:p>
        </p:txBody>
      </p:sp>
      <p:sp>
        <p:nvSpPr>
          <p:cNvPr id="5" name="Espace réservé du pied de page 4">
            <a:extLst>
              <a:ext uri="{FF2B5EF4-FFF2-40B4-BE49-F238E27FC236}">
                <a16:creationId xmlns:a16="http://schemas.microsoft.com/office/drawing/2014/main" id="{8A0A8DE5-B66D-A36A-33F8-397DB8EBCE3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9B060A9-0F64-A1C1-CA15-CE97E53B3AC8}"/>
              </a:ext>
            </a:extLst>
          </p:cNvPr>
          <p:cNvSpPr>
            <a:spLocks noGrp="1"/>
          </p:cNvSpPr>
          <p:nvPr>
            <p:ph type="sldNum" sz="quarter" idx="12"/>
          </p:nvPr>
        </p:nvSpPr>
        <p:spPr/>
        <p:txBody>
          <a:bodyPr/>
          <a:lstStyle/>
          <a:p>
            <a:fld id="{2D8911DC-1EDD-413B-A385-992EB6AE93ED}" type="slidenum">
              <a:rPr lang="fr-FR" smtClean="0"/>
              <a:t>‹N°›</a:t>
            </a:fld>
            <a:endParaRPr lang="fr-FR"/>
          </a:p>
        </p:txBody>
      </p:sp>
    </p:spTree>
    <p:extLst>
      <p:ext uri="{BB962C8B-B14F-4D97-AF65-F5344CB8AC3E}">
        <p14:creationId xmlns:p14="http://schemas.microsoft.com/office/powerpoint/2010/main" val="3754893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82A77B-761F-DDF5-66F3-4BE3949FE63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47E9654-26E7-52E5-6B25-FCE775ACD90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59F497F-190B-398B-3813-9A4C303651F1}"/>
              </a:ext>
            </a:extLst>
          </p:cNvPr>
          <p:cNvSpPr>
            <a:spLocks noGrp="1"/>
          </p:cNvSpPr>
          <p:nvPr>
            <p:ph type="dt" sz="half" idx="10"/>
          </p:nvPr>
        </p:nvSpPr>
        <p:spPr/>
        <p:txBody>
          <a:bodyPr/>
          <a:lstStyle/>
          <a:p>
            <a:fld id="{C4C345C7-B01A-4A92-AD6A-A350129962C6}" type="datetimeFigureOut">
              <a:rPr lang="fr-FR" smtClean="0"/>
              <a:t>03/10/2025</a:t>
            </a:fld>
            <a:endParaRPr lang="fr-FR"/>
          </a:p>
        </p:txBody>
      </p:sp>
      <p:sp>
        <p:nvSpPr>
          <p:cNvPr id="5" name="Espace réservé du pied de page 4">
            <a:extLst>
              <a:ext uri="{FF2B5EF4-FFF2-40B4-BE49-F238E27FC236}">
                <a16:creationId xmlns:a16="http://schemas.microsoft.com/office/drawing/2014/main" id="{F4B57920-54BE-09DB-E832-5817340FD7E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93ED252-037C-0FCC-C70E-1FDF8B9CBCDD}"/>
              </a:ext>
            </a:extLst>
          </p:cNvPr>
          <p:cNvSpPr>
            <a:spLocks noGrp="1"/>
          </p:cNvSpPr>
          <p:nvPr>
            <p:ph type="sldNum" sz="quarter" idx="12"/>
          </p:nvPr>
        </p:nvSpPr>
        <p:spPr/>
        <p:txBody>
          <a:bodyPr/>
          <a:lstStyle/>
          <a:p>
            <a:fld id="{2D8911DC-1EDD-413B-A385-992EB6AE93ED}" type="slidenum">
              <a:rPr lang="fr-FR" smtClean="0"/>
              <a:t>‹N°›</a:t>
            </a:fld>
            <a:endParaRPr lang="fr-FR"/>
          </a:p>
        </p:txBody>
      </p:sp>
    </p:spTree>
    <p:extLst>
      <p:ext uri="{BB962C8B-B14F-4D97-AF65-F5344CB8AC3E}">
        <p14:creationId xmlns:p14="http://schemas.microsoft.com/office/powerpoint/2010/main" val="2603915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BC945-E72E-9524-4FE7-561D025C632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8ADFD2B-17C7-9A51-7E96-9BF0D64F55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BB5DC06-FAA8-13D4-3D82-146F576A5EFB}"/>
              </a:ext>
            </a:extLst>
          </p:cNvPr>
          <p:cNvSpPr>
            <a:spLocks noGrp="1"/>
          </p:cNvSpPr>
          <p:nvPr>
            <p:ph type="dt" sz="half" idx="10"/>
          </p:nvPr>
        </p:nvSpPr>
        <p:spPr/>
        <p:txBody>
          <a:bodyPr/>
          <a:lstStyle/>
          <a:p>
            <a:fld id="{C4C345C7-B01A-4A92-AD6A-A350129962C6}" type="datetimeFigureOut">
              <a:rPr lang="fr-FR" smtClean="0"/>
              <a:t>03/10/2025</a:t>
            </a:fld>
            <a:endParaRPr lang="fr-FR"/>
          </a:p>
        </p:txBody>
      </p:sp>
      <p:sp>
        <p:nvSpPr>
          <p:cNvPr id="5" name="Espace réservé du pied de page 4">
            <a:extLst>
              <a:ext uri="{FF2B5EF4-FFF2-40B4-BE49-F238E27FC236}">
                <a16:creationId xmlns:a16="http://schemas.microsoft.com/office/drawing/2014/main" id="{8B8FB71D-2BD9-AEA8-BF6F-40AC6CFB67D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9C8BA44-3A51-E4A8-1BA2-41DED35A84DA}"/>
              </a:ext>
            </a:extLst>
          </p:cNvPr>
          <p:cNvSpPr>
            <a:spLocks noGrp="1"/>
          </p:cNvSpPr>
          <p:nvPr>
            <p:ph type="sldNum" sz="quarter" idx="12"/>
          </p:nvPr>
        </p:nvSpPr>
        <p:spPr/>
        <p:txBody>
          <a:bodyPr/>
          <a:lstStyle/>
          <a:p>
            <a:fld id="{2D8911DC-1EDD-413B-A385-992EB6AE93ED}" type="slidenum">
              <a:rPr lang="fr-FR" smtClean="0"/>
              <a:t>‹N°›</a:t>
            </a:fld>
            <a:endParaRPr lang="fr-FR"/>
          </a:p>
        </p:txBody>
      </p:sp>
    </p:spTree>
    <p:extLst>
      <p:ext uri="{BB962C8B-B14F-4D97-AF65-F5344CB8AC3E}">
        <p14:creationId xmlns:p14="http://schemas.microsoft.com/office/powerpoint/2010/main" val="871101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D75C5E-C89B-AF8E-A599-AF2950806AF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3F3EF00-FADE-35D9-72CF-1F57BD86463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C69004F-C665-CD5B-CF58-AC6C832E03C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B0462C4-1D51-227D-FC6B-5CC07A13AE32}"/>
              </a:ext>
            </a:extLst>
          </p:cNvPr>
          <p:cNvSpPr>
            <a:spLocks noGrp="1"/>
          </p:cNvSpPr>
          <p:nvPr>
            <p:ph type="dt" sz="half" idx="10"/>
          </p:nvPr>
        </p:nvSpPr>
        <p:spPr/>
        <p:txBody>
          <a:bodyPr/>
          <a:lstStyle/>
          <a:p>
            <a:fld id="{C4C345C7-B01A-4A92-AD6A-A350129962C6}" type="datetimeFigureOut">
              <a:rPr lang="fr-FR" smtClean="0"/>
              <a:t>03/10/2025</a:t>
            </a:fld>
            <a:endParaRPr lang="fr-FR"/>
          </a:p>
        </p:txBody>
      </p:sp>
      <p:sp>
        <p:nvSpPr>
          <p:cNvPr id="6" name="Espace réservé du pied de page 5">
            <a:extLst>
              <a:ext uri="{FF2B5EF4-FFF2-40B4-BE49-F238E27FC236}">
                <a16:creationId xmlns:a16="http://schemas.microsoft.com/office/drawing/2014/main" id="{B9EE2244-50F8-A256-71D0-497E3003756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0F2249C-71AB-D664-11C2-E84101AF16F8}"/>
              </a:ext>
            </a:extLst>
          </p:cNvPr>
          <p:cNvSpPr>
            <a:spLocks noGrp="1"/>
          </p:cNvSpPr>
          <p:nvPr>
            <p:ph type="sldNum" sz="quarter" idx="12"/>
          </p:nvPr>
        </p:nvSpPr>
        <p:spPr/>
        <p:txBody>
          <a:bodyPr/>
          <a:lstStyle/>
          <a:p>
            <a:fld id="{2D8911DC-1EDD-413B-A385-992EB6AE93ED}" type="slidenum">
              <a:rPr lang="fr-FR" smtClean="0"/>
              <a:t>‹N°›</a:t>
            </a:fld>
            <a:endParaRPr lang="fr-FR"/>
          </a:p>
        </p:txBody>
      </p:sp>
    </p:spTree>
    <p:extLst>
      <p:ext uri="{BB962C8B-B14F-4D97-AF65-F5344CB8AC3E}">
        <p14:creationId xmlns:p14="http://schemas.microsoft.com/office/powerpoint/2010/main" val="2955976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4B2077-F996-2A11-9970-BB09334BCE7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5098900-7C49-52B7-F2CA-38BA924E30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881C993-9028-19BA-198D-D23BACE3051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1D78B23-6F8D-916A-5409-1110C8716D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A297E90-8F3C-A568-FA20-8C7F989CB46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C7B2FB2-F240-2E1B-B6D0-B5382A0D1A4C}"/>
              </a:ext>
            </a:extLst>
          </p:cNvPr>
          <p:cNvSpPr>
            <a:spLocks noGrp="1"/>
          </p:cNvSpPr>
          <p:nvPr>
            <p:ph type="dt" sz="half" idx="10"/>
          </p:nvPr>
        </p:nvSpPr>
        <p:spPr/>
        <p:txBody>
          <a:bodyPr/>
          <a:lstStyle/>
          <a:p>
            <a:fld id="{C4C345C7-B01A-4A92-AD6A-A350129962C6}" type="datetimeFigureOut">
              <a:rPr lang="fr-FR" smtClean="0"/>
              <a:t>03/10/2025</a:t>
            </a:fld>
            <a:endParaRPr lang="fr-FR"/>
          </a:p>
        </p:txBody>
      </p:sp>
      <p:sp>
        <p:nvSpPr>
          <p:cNvPr id="8" name="Espace réservé du pied de page 7">
            <a:extLst>
              <a:ext uri="{FF2B5EF4-FFF2-40B4-BE49-F238E27FC236}">
                <a16:creationId xmlns:a16="http://schemas.microsoft.com/office/drawing/2014/main" id="{E2DCC4A5-5810-04F2-BA58-C481D003AB1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6BA52FA-E2C7-7ED0-1FE4-30CB56D0796C}"/>
              </a:ext>
            </a:extLst>
          </p:cNvPr>
          <p:cNvSpPr>
            <a:spLocks noGrp="1"/>
          </p:cNvSpPr>
          <p:nvPr>
            <p:ph type="sldNum" sz="quarter" idx="12"/>
          </p:nvPr>
        </p:nvSpPr>
        <p:spPr/>
        <p:txBody>
          <a:bodyPr/>
          <a:lstStyle/>
          <a:p>
            <a:fld id="{2D8911DC-1EDD-413B-A385-992EB6AE93ED}" type="slidenum">
              <a:rPr lang="fr-FR" smtClean="0"/>
              <a:t>‹N°›</a:t>
            </a:fld>
            <a:endParaRPr lang="fr-FR"/>
          </a:p>
        </p:txBody>
      </p:sp>
    </p:spTree>
    <p:extLst>
      <p:ext uri="{BB962C8B-B14F-4D97-AF65-F5344CB8AC3E}">
        <p14:creationId xmlns:p14="http://schemas.microsoft.com/office/powerpoint/2010/main" val="698904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5EF456-7944-FE61-3B78-1222207BE543}"/>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D5F97109-D930-8C9E-9F1A-8F1C002364D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902C0B96-2BC2-53E6-48BF-FD50760E8078}"/>
              </a:ext>
            </a:extLst>
          </p:cNvPr>
          <p:cNvSpPr>
            <a:spLocks noGrp="1"/>
          </p:cNvSpPr>
          <p:nvPr>
            <p:ph type="dt" sz="half" idx="10"/>
          </p:nvPr>
        </p:nvSpPr>
        <p:spPr/>
        <p:txBody>
          <a:bodyPr/>
          <a:lstStyle/>
          <a:p>
            <a:fld id="{B700FF9B-45EA-4CCD-B1A8-2FE29743EF8B}" type="datetimeFigureOut">
              <a:rPr lang="fr-CH" smtClean="0"/>
              <a:t>03.10.25</a:t>
            </a:fld>
            <a:endParaRPr lang="fr-CH"/>
          </a:p>
        </p:txBody>
      </p:sp>
      <p:sp>
        <p:nvSpPr>
          <p:cNvPr id="5" name="Espace réservé du pied de page 4">
            <a:extLst>
              <a:ext uri="{FF2B5EF4-FFF2-40B4-BE49-F238E27FC236}">
                <a16:creationId xmlns:a16="http://schemas.microsoft.com/office/drawing/2014/main" id="{8CDE0C5E-2E00-14F2-026D-760F176F795D}"/>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827C54F0-30DB-7A10-0CB0-45158EB12C8C}"/>
              </a:ext>
            </a:extLst>
          </p:cNvPr>
          <p:cNvSpPr>
            <a:spLocks noGrp="1"/>
          </p:cNvSpPr>
          <p:nvPr>
            <p:ph type="sldNum" sz="quarter" idx="12"/>
          </p:nvPr>
        </p:nvSpPr>
        <p:spPr/>
        <p:txBody>
          <a:bodyPr/>
          <a:lstStyle/>
          <a:p>
            <a:fld id="{581A78AC-E875-4D77-B438-71BA402F3E45}" type="slidenum">
              <a:rPr lang="fr-CH" smtClean="0"/>
              <a:t>‹N°›</a:t>
            </a:fld>
            <a:endParaRPr lang="fr-CH"/>
          </a:p>
        </p:txBody>
      </p:sp>
    </p:spTree>
    <p:extLst>
      <p:ext uri="{BB962C8B-B14F-4D97-AF65-F5344CB8AC3E}">
        <p14:creationId xmlns:p14="http://schemas.microsoft.com/office/powerpoint/2010/main" val="24150979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B7AADE-B827-2759-A0F3-BB24DD84FF3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CFE843F-6BF9-9A50-218D-51273031AFB1}"/>
              </a:ext>
            </a:extLst>
          </p:cNvPr>
          <p:cNvSpPr>
            <a:spLocks noGrp="1"/>
          </p:cNvSpPr>
          <p:nvPr>
            <p:ph type="dt" sz="half" idx="10"/>
          </p:nvPr>
        </p:nvSpPr>
        <p:spPr/>
        <p:txBody>
          <a:bodyPr/>
          <a:lstStyle/>
          <a:p>
            <a:fld id="{C4C345C7-B01A-4A92-AD6A-A350129962C6}" type="datetimeFigureOut">
              <a:rPr lang="fr-FR" smtClean="0"/>
              <a:t>03/10/2025</a:t>
            </a:fld>
            <a:endParaRPr lang="fr-FR"/>
          </a:p>
        </p:txBody>
      </p:sp>
      <p:sp>
        <p:nvSpPr>
          <p:cNvPr id="4" name="Espace réservé du pied de page 3">
            <a:extLst>
              <a:ext uri="{FF2B5EF4-FFF2-40B4-BE49-F238E27FC236}">
                <a16:creationId xmlns:a16="http://schemas.microsoft.com/office/drawing/2014/main" id="{B0148D06-E555-59F0-18B9-DE586F58786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C7829A2-2A15-35B7-3339-FFCF2E12CD20}"/>
              </a:ext>
            </a:extLst>
          </p:cNvPr>
          <p:cNvSpPr>
            <a:spLocks noGrp="1"/>
          </p:cNvSpPr>
          <p:nvPr>
            <p:ph type="sldNum" sz="quarter" idx="12"/>
          </p:nvPr>
        </p:nvSpPr>
        <p:spPr/>
        <p:txBody>
          <a:bodyPr/>
          <a:lstStyle/>
          <a:p>
            <a:fld id="{2D8911DC-1EDD-413B-A385-992EB6AE93ED}" type="slidenum">
              <a:rPr lang="fr-FR" smtClean="0"/>
              <a:t>‹N°›</a:t>
            </a:fld>
            <a:endParaRPr lang="fr-FR"/>
          </a:p>
        </p:txBody>
      </p:sp>
    </p:spTree>
    <p:extLst>
      <p:ext uri="{BB962C8B-B14F-4D97-AF65-F5344CB8AC3E}">
        <p14:creationId xmlns:p14="http://schemas.microsoft.com/office/powerpoint/2010/main" val="692922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0A6B6CD-DCEF-85EB-6281-7449F95A79CC}"/>
              </a:ext>
            </a:extLst>
          </p:cNvPr>
          <p:cNvSpPr>
            <a:spLocks noGrp="1"/>
          </p:cNvSpPr>
          <p:nvPr>
            <p:ph type="dt" sz="half" idx="10"/>
          </p:nvPr>
        </p:nvSpPr>
        <p:spPr/>
        <p:txBody>
          <a:bodyPr/>
          <a:lstStyle/>
          <a:p>
            <a:fld id="{C4C345C7-B01A-4A92-AD6A-A350129962C6}" type="datetimeFigureOut">
              <a:rPr lang="fr-FR" smtClean="0"/>
              <a:t>03/10/2025</a:t>
            </a:fld>
            <a:endParaRPr lang="fr-FR"/>
          </a:p>
        </p:txBody>
      </p:sp>
      <p:sp>
        <p:nvSpPr>
          <p:cNvPr id="3" name="Espace réservé du pied de page 2">
            <a:extLst>
              <a:ext uri="{FF2B5EF4-FFF2-40B4-BE49-F238E27FC236}">
                <a16:creationId xmlns:a16="http://schemas.microsoft.com/office/drawing/2014/main" id="{9A01B61F-E144-4F7D-46DF-4FBAFFC9961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4820EFA-8A3E-1093-7C85-A5A5816ED555}"/>
              </a:ext>
            </a:extLst>
          </p:cNvPr>
          <p:cNvSpPr>
            <a:spLocks noGrp="1"/>
          </p:cNvSpPr>
          <p:nvPr>
            <p:ph type="sldNum" sz="quarter" idx="12"/>
          </p:nvPr>
        </p:nvSpPr>
        <p:spPr/>
        <p:txBody>
          <a:bodyPr/>
          <a:lstStyle/>
          <a:p>
            <a:fld id="{2D8911DC-1EDD-413B-A385-992EB6AE93ED}" type="slidenum">
              <a:rPr lang="fr-FR" smtClean="0"/>
              <a:t>‹N°›</a:t>
            </a:fld>
            <a:endParaRPr lang="fr-FR"/>
          </a:p>
        </p:txBody>
      </p:sp>
    </p:spTree>
    <p:extLst>
      <p:ext uri="{BB962C8B-B14F-4D97-AF65-F5344CB8AC3E}">
        <p14:creationId xmlns:p14="http://schemas.microsoft.com/office/powerpoint/2010/main" val="6760822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D8FAD5-8F0F-0571-B80D-FE819AC8025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B11FC1B-E655-5D88-4510-1348D13891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C74C9E1-AC88-EBA5-53B6-97C7A4C744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A222FD3-80AB-1A4C-B58D-A5D087280950}"/>
              </a:ext>
            </a:extLst>
          </p:cNvPr>
          <p:cNvSpPr>
            <a:spLocks noGrp="1"/>
          </p:cNvSpPr>
          <p:nvPr>
            <p:ph type="dt" sz="half" idx="10"/>
          </p:nvPr>
        </p:nvSpPr>
        <p:spPr/>
        <p:txBody>
          <a:bodyPr/>
          <a:lstStyle/>
          <a:p>
            <a:fld id="{C4C345C7-B01A-4A92-AD6A-A350129962C6}" type="datetimeFigureOut">
              <a:rPr lang="fr-FR" smtClean="0"/>
              <a:t>03/10/2025</a:t>
            </a:fld>
            <a:endParaRPr lang="fr-FR"/>
          </a:p>
        </p:txBody>
      </p:sp>
      <p:sp>
        <p:nvSpPr>
          <p:cNvPr id="6" name="Espace réservé du pied de page 5">
            <a:extLst>
              <a:ext uri="{FF2B5EF4-FFF2-40B4-BE49-F238E27FC236}">
                <a16:creationId xmlns:a16="http://schemas.microsoft.com/office/drawing/2014/main" id="{8DC236A6-7149-B5D7-B278-280971426D6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67CAE59-6A15-9A5F-C453-5792E5FDA872}"/>
              </a:ext>
            </a:extLst>
          </p:cNvPr>
          <p:cNvSpPr>
            <a:spLocks noGrp="1"/>
          </p:cNvSpPr>
          <p:nvPr>
            <p:ph type="sldNum" sz="quarter" idx="12"/>
          </p:nvPr>
        </p:nvSpPr>
        <p:spPr/>
        <p:txBody>
          <a:bodyPr/>
          <a:lstStyle/>
          <a:p>
            <a:fld id="{2D8911DC-1EDD-413B-A385-992EB6AE93ED}" type="slidenum">
              <a:rPr lang="fr-FR" smtClean="0"/>
              <a:t>‹N°›</a:t>
            </a:fld>
            <a:endParaRPr lang="fr-FR"/>
          </a:p>
        </p:txBody>
      </p:sp>
    </p:spTree>
    <p:extLst>
      <p:ext uri="{BB962C8B-B14F-4D97-AF65-F5344CB8AC3E}">
        <p14:creationId xmlns:p14="http://schemas.microsoft.com/office/powerpoint/2010/main" val="4206152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E7615F-505E-FFCD-62F1-E5C293B6B24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4110AF6-8232-C824-8B3D-7DA7FCD7E1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3D0A30E7-4681-665D-F61F-EF125DFF0C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4AE70E4-7C32-2F45-6F4A-DB8467EAF9BF}"/>
              </a:ext>
            </a:extLst>
          </p:cNvPr>
          <p:cNvSpPr>
            <a:spLocks noGrp="1"/>
          </p:cNvSpPr>
          <p:nvPr>
            <p:ph type="dt" sz="half" idx="10"/>
          </p:nvPr>
        </p:nvSpPr>
        <p:spPr/>
        <p:txBody>
          <a:bodyPr/>
          <a:lstStyle/>
          <a:p>
            <a:fld id="{C4C345C7-B01A-4A92-AD6A-A350129962C6}" type="datetimeFigureOut">
              <a:rPr lang="fr-FR" smtClean="0"/>
              <a:t>03/10/2025</a:t>
            </a:fld>
            <a:endParaRPr lang="fr-FR"/>
          </a:p>
        </p:txBody>
      </p:sp>
      <p:sp>
        <p:nvSpPr>
          <p:cNvPr id="6" name="Espace réservé du pied de page 5">
            <a:extLst>
              <a:ext uri="{FF2B5EF4-FFF2-40B4-BE49-F238E27FC236}">
                <a16:creationId xmlns:a16="http://schemas.microsoft.com/office/drawing/2014/main" id="{63F38A50-07C2-07C5-DA61-DEC26C89944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C64E40A-F7DF-D3AE-3708-7771C6B3B518}"/>
              </a:ext>
            </a:extLst>
          </p:cNvPr>
          <p:cNvSpPr>
            <a:spLocks noGrp="1"/>
          </p:cNvSpPr>
          <p:nvPr>
            <p:ph type="sldNum" sz="quarter" idx="12"/>
          </p:nvPr>
        </p:nvSpPr>
        <p:spPr/>
        <p:txBody>
          <a:bodyPr/>
          <a:lstStyle/>
          <a:p>
            <a:fld id="{2D8911DC-1EDD-413B-A385-992EB6AE93ED}" type="slidenum">
              <a:rPr lang="fr-FR" smtClean="0"/>
              <a:t>‹N°›</a:t>
            </a:fld>
            <a:endParaRPr lang="fr-FR"/>
          </a:p>
        </p:txBody>
      </p:sp>
    </p:spTree>
    <p:extLst>
      <p:ext uri="{BB962C8B-B14F-4D97-AF65-F5344CB8AC3E}">
        <p14:creationId xmlns:p14="http://schemas.microsoft.com/office/powerpoint/2010/main" val="1736704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8CEF0A-02D3-23EE-2582-E74EF078463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CE90C18-21FE-6D41-846D-7C9381037D0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BC99DD8-B222-A418-E28F-550FD5F7C753}"/>
              </a:ext>
            </a:extLst>
          </p:cNvPr>
          <p:cNvSpPr>
            <a:spLocks noGrp="1"/>
          </p:cNvSpPr>
          <p:nvPr>
            <p:ph type="dt" sz="half" idx="10"/>
          </p:nvPr>
        </p:nvSpPr>
        <p:spPr/>
        <p:txBody>
          <a:bodyPr/>
          <a:lstStyle/>
          <a:p>
            <a:fld id="{C4C345C7-B01A-4A92-AD6A-A350129962C6}" type="datetimeFigureOut">
              <a:rPr lang="fr-FR" smtClean="0"/>
              <a:t>03/10/2025</a:t>
            </a:fld>
            <a:endParaRPr lang="fr-FR"/>
          </a:p>
        </p:txBody>
      </p:sp>
      <p:sp>
        <p:nvSpPr>
          <p:cNvPr id="5" name="Espace réservé du pied de page 4">
            <a:extLst>
              <a:ext uri="{FF2B5EF4-FFF2-40B4-BE49-F238E27FC236}">
                <a16:creationId xmlns:a16="http://schemas.microsoft.com/office/drawing/2014/main" id="{FDE1CF7B-B3F7-CB35-FC3C-A596F850790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7BA741C-FA07-202F-D28D-3535C78AAF29}"/>
              </a:ext>
            </a:extLst>
          </p:cNvPr>
          <p:cNvSpPr>
            <a:spLocks noGrp="1"/>
          </p:cNvSpPr>
          <p:nvPr>
            <p:ph type="sldNum" sz="quarter" idx="12"/>
          </p:nvPr>
        </p:nvSpPr>
        <p:spPr/>
        <p:txBody>
          <a:bodyPr/>
          <a:lstStyle/>
          <a:p>
            <a:fld id="{2D8911DC-1EDD-413B-A385-992EB6AE93ED}" type="slidenum">
              <a:rPr lang="fr-FR" smtClean="0"/>
              <a:t>‹N°›</a:t>
            </a:fld>
            <a:endParaRPr lang="fr-FR"/>
          </a:p>
        </p:txBody>
      </p:sp>
    </p:spTree>
    <p:extLst>
      <p:ext uri="{BB962C8B-B14F-4D97-AF65-F5344CB8AC3E}">
        <p14:creationId xmlns:p14="http://schemas.microsoft.com/office/powerpoint/2010/main" val="325904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5105A01-C4FF-04A1-36BD-1042F74BF61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DBBFB15-2B14-4CFF-308B-E3BD529E103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B95EADD-F066-20C3-861D-062E108D10D5}"/>
              </a:ext>
            </a:extLst>
          </p:cNvPr>
          <p:cNvSpPr>
            <a:spLocks noGrp="1"/>
          </p:cNvSpPr>
          <p:nvPr>
            <p:ph type="dt" sz="half" idx="10"/>
          </p:nvPr>
        </p:nvSpPr>
        <p:spPr/>
        <p:txBody>
          <a:bodyPr/>
          <a:lstStyle/>
          <a:p>
            <a:fld id="{C4C345C7-B01A-4A92-AD6A-A350129962C6}" type="datetimeFigureOut">
              <a:rPr lang="fr-FR" smtClean="0"/>
              <a:t>03/10/2025</a:t>
            </a:fld>
            <a:endParaRPr lang="fr-FR"/>
          </a:p>
        </p:txBody>
      </p:sp>
      <p:sp>
        <p:nvSpPr>
          <p:cNvPr id="5" name="Espace réservé du pied de page 4">
            <a:extLst>
              <a:ext uri="{FF2B5EF4-FFF2-40B4-BE49-F238E27FC236}">
                <a16:creationId xmlns:a16="http://schemas.microsoft.com/office/drawing/2014/main" id="{2B47B414-8231-743A-EE23-B6A63012189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6A42FD6-D8D1-A03E-DAFC-9B2A7DF99EC2}"/>
              </a:ext>
            </a:extLst>
          </p:cNvPr>
          <p:cNvSpPr>
            <a:spLocks noGrp="1"/>
          </p:cNvSpPr>
          <p:nvPr>
            <p:ph type="sldNum" sz="quarter" idx="12"/>
          </p:nvPr>
        </p:nvSpPr>
        <p:spPr/>
        <p:txBody>
          <a:bodyPr/>
          <a:lstStyle/>
          <a:p>
            <a:fld id="{2D8911DC-1EDD-413B-A385-992EB6AE93ED}" type="slidenum">
              <a:rPr lang="fr-FR" smtClean="0"/>
              <a:t>‹N°›</a:t>
            </a:fld>
            <a:endParaRPr lang="fr-FR"/>
          </a:p>
        </p:txBody>
      </p:sp>
    </p:spTree>
    <p:extLst>
      <p:ext uri="{BB962C8B-B14F-4D97-AF65-F5344CB8AC3E}">
        <p14:creationId xmlns:p14="http://schemas.microsoft.com/office/powerpoint/2010/main" val="3877105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‹N°›</a:t>
            </a:fld>
            <a:endParaRPr lang="en-US" dirty="0"/>
          </a:p>
        </p:txBody>
      </p:sp>
    </p:spTree>
    <p:extLst>
      <p:ext uri="{BB962C8B-B14F-4D97-AF65-F5344CB8AC3E}">
        <p14:creationId xmlns:p14="http://schemas.microsoft.com/office/powerpoint/2010/main" val="11808279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12" indent="0" algn="ctr">
              <a:buNone/>
              <a:defRPr>
                <a:solidFill>
                  <a:schemeClr val="tx1">
                    <a:tint val="75000"/>
                  </a:schemeClr>
                </a:solidFill>
              </a:defRPr>
            </a:lvl2pPr>
            <a:lvl3pPr marL="914423" indent="0" algn="ctr">
              <a:buNone/>
              <a:defRPr>
                <a:solidFill>
                  <a:schemeClr val="tx1">
                    <a:tint val="75000"/>
                  </a:schemeClr>
                </a:solidFill>
              </a:defRPr>
            </a:lvl3pPr>
            <a:lvl4pPr marL="1371634" indent="0" algn="ctr">
              <a:buNone/>
              <a:defRPr>
                <a:solidFill>
                  <a:schemeClr val="tx1">
                    <a:tint val="75000"/>
                  </a:schemeClr>
                </a:solidFill>
              </a:defRPr>
            </a:lvl4pPr>
            <a:lvl5pPr marL="1828846" indent="0" algn="ctr">
              <a:buNone/>
              <a:defRPr>
                <a:solidFill>
                  <a:schemeClr val="tx1">
                    <a:tint val="75000"/>
                  </a:schemeClr>
                </a:solidFill>
              </a:defRPr>
            </a:lvl5pPr>
            <a:lvl6pPr marL="2286057" indent="0" algn="ctr">
              <a:buNone/>
              <a:defRPr>
                <a:solidFill>
                  <a:schemeClr val="tx1">
                    <a:tint val="75000"/>
                  </a:schemeClr>
                </a:solidFill>
              </a:defRPr>
            </a:lvl6pPr>
            <a:lvl7pPr marL="2743269" indent="0" algn="ctr">
              <a:buNone/>
              <a:defRPr>
                <a:solidFill>
                  <a:schemeClr val="tx1">
                    <a:tint val="75000"/>
                  </a:schemeClr>
                </a:solidFill>
              </a:defRPr>
            </a:lvl7pPr>
            <a:lvl8pPr marL="3200480" indent="0" algn="ctr">
              <a:buNone/>
              <a:defRPr>
                <a:solidFill>
                  <a:schemeClr val="tx1">
                    <a:tint val="75000"/>
                  </a:schemeClr>
                </a:solidFill>
              </a:defRPr>
            </a:lvl8pPr>
            <a:lvl9pPr marL="3657691"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8645742-8A77-4AFD-9C77-43316A0CAA00}" type="datetimeFigureOut">
              <a:rPr lang="en-GB" smtClean="0"/>
              <a:t>03/10/2025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2C0A1D-9638-493D-9941-F478975DD069}" type="slidenum">
              <a:rPr lang="en-GB" smtClean="0"/>
              <a:t>‹N°›</a:t>
            </a:fld>
            <a:endParaRPr lang="en-GB"/>
          </a:p>
        </p:txBody>
      </p:sp>
    </p:spTree>
    <p:extLst>
      <p:ext uri="{BB962C8B-B14F-4D97-AF65-F5344CB8AC3E}">
        <p14:creationId xmlns:p14="http://schemas.microsoft.com/office/powerpoint/2010/main" val="1290905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645742-8A77-4AFD-9C77-43316A0CAA00}" type="datetimeFigureOut">
              <a:rPr lang="en-GB" smtClean="0"/>
              <a:t>03/10/2025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2C0A1D-9638-493D-9941-F478975DD069}" type="slidenum">
              <a:rPr lang="en-GB" smtClean="0"/>
              <a:t>‹N°›</a:t>
            </a:fld>
            <a:endParaRPr lang="en-GB"/>
          </a:p>
        </p:txBody>
      </p:sp>
    </p:spTree>
    <p:extLst>
      <p:ext uri="{BB962C8B-B14F-4D97-AF65-F5344CB8AC3E}">
        <p14:creationId xmlns:p14="http://schemas.microsoft.com/office/powerpoint/2010/main" val="35405074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7"/>
            <a:ext cx="10363200" cy="1500187"/>
          </a:xfrm>
        </p:spPr>
        <p:txBody>
          <a:bodyPr anchor="b"/>
          <a:lstStyle>
            <a:lvl1pPr marL="0" indent="0">
              <a:buNone/>
              <a:defRPr sz="2000">
                <a:solidFill>
                  <a:schemeClr val="tx1">
                    <a:tint val="75000"/>
                  </a:schemeClr>
                </a:solidFill>
              </a:defRPr>
            </a:lvl1pPr>
            <a:lvl2pPr marL="457212" indent="0">
              <a:buNone/>
              <a:defRPr sz="1800">
                <a:solidFill>
                  <a:schemeClr val="tx1">
                    <a:tint val="75000"/>
                  </a:schemeClr>
                </a:solidFill>
              </a:defRPr>
            </a:lvl2pPr>
            <a:lvl3pPr marL="914423" indent="0">
              <a:buNone/>
              <a:defRPr sz="1600">
                <a:solidFill>
                  <a:schemeClr val="tx1">
                    <a:tint val="75000"/>
                  </a:schemeClr>
                </a:solidFill>
              </a:defRPr>
            </a:lvl3pPr>
            <a:lvl4pPr marL="1371634" indent="0">
              <a:buNone/>
              <a:defRPr sz="1400">
                <a:solidFill>
                  <a:schemeClr val="tx1">
                    <a:tint val="75000"/>
                  </a:schemeClr>
                </a:solidFill>
              </a:defRPr>
            </a:lvl4pPr>
            <a:lvl5pPr marL="1828846" indent="0">
              <a:buNone/>
              <a:defRPr sz="1400">
                <a:solidFill>
                  <a:schemeClr val="tx1">
                    <a:tint val="75000"/>
                  </a:schemeClr>
                </a:solidFill>
              </a:defRPr>
            </a:lvl5pPr>
            <a:lvl6pPr marL="2286057" indent="0">
              <a:buNone/>
              <a:defRPr sz="1400">
                <a:solidFill>
                  <a:schemeClr val="tx1">
                    <a:tint val="75000"/>
                  </a:schemeClr>
                </a:solidFill>
              </a:defRPr>
            </a:lvl6pPr>
            <a:lvl7pPr marL="2743269" indent="0">
              <a:buNone/>
              <a:defRPr sz="1400">
                <a:solidFill>
                  <a:schemeClr val="tx1">
                    <a:tint val="75000"/>
                  </a:schemeClr>
                </a:solidFill>
              </a:defRPr>
            </a:lvl7pPr>
            <a:lvl8pPr marL="3200480" indent="0">
              <a:buNone/>
              <a:defRPr sz="1400">
                <a:solidFill>
                  <a:schemeClr val="tx1">
                    <a:tint val="75000"/>
                  </a:schemeClr>
                </a:solidFill>
              </a:defRPr>
            </a:lvl8pPr>
            <a:lvl9pPr marL="365769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645742-8A77-4AFD-9C77-43316A0CAA00}" type="datetimeFigureOut">
              <a:rPr lang="en-GB" smtClean="0"/>
              <a:t>03/10/2025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2C0A1D-9638-493D-9941-F478975DD069}" type="slidenum">
              <a:rPr lang="en-GB" smtClean="0"/>
              <a:t>‹N°›</a:t>
            </a:fld>
            <a:endParaRPr lang="en-GB"/>
          </a:p>
        </p:txBody>
      </p:sp>
    </p:spTree>
    <p:extLst>
      <p:ext uri="{BB962C8B-B14F-4D97-AF65-F5344CB8AC3E}">
        <p14:creationId xmlns:p14="http://schemas.microsoft.com/office/powerpoint/2010/main" val="4220947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8A8189-7A5D-305F-9213-45C05CD9F13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H"/>
          </a:p>
        </p:txBody>
      </p:sp>
      <p:sp>
        <p:nvSpPr>
          <p:cNvPr id="3" name="Espace réservé du texte 2">
            <a:extLst>
              <a:ext uri="{FF2B5EF4-FFF2-40B4-BE49-F238E27FC236}">
                <a16:creationId xmlns:a16="http://schemas.microsoft.com/office/drawing/2014/main" id="{2C215FF3-5B56-BD77-A778-5EAD0D7CDAA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73CF775-8885-A33D-F31B-FCE75DAC6CC5}"/>
              </a:ext>
            </a:extLst>
          </p:cNvPr>
          <p:cNvSpPr>
            <a:spLocks noGrp="1"/>
          </p:cNvSpPr>
          <p:nvPr>
            <p:ph type="dt" sz="half" idx="10"/>
          </p:nvPr>
        </p:nvSpPr>
        <p:spPr/>
        <p:txBody>
          <a:bodyPr/>
          <a:lstStyle/>
          <a:p>
            <a:fld id="{B700FF9B-45EA-4CCD-B1A8-2FE29743EF8B}" type="datetimeFigureOut">
              <a:rPr lang="fr-CH" smtClean="0"/>
              <a:t>03.10.25</a:t>
            </a:fld>
            <a:endParaRPr lang="fr-CH"/>
          </a:p>
        </p:txBody>
      </p:sp>
      <p:sp>
        <p:nvSpPr>
          <p:cNvPr id="5" name="Espace réservé du pied de page 4">
            <a:extLst>
              <a:ext uri="{FF2B5EF4-FFF2-40B4-BE49-F238E27FC236}">
                <a16:creationId xmlns:a16="http://schemas.microsoft.com/office/drawing/2014/main" id="{E2B6E8E4-A9EF-032E-EE53-2D2C32F76B10}"/>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B3BA68EA-6046-517C-F0A1-1DB8CED75070}"/>
              </a:ext>
            </a:extLst>
          </p:cNvPr>
          <p:cNvSpPr>
            <a:spLocks noGrp="1"/>
          </p:cNvSpPr>
          <p:nvPr>
            <p:ph type="sldNum" sz="quarter" idx="12"/>
          </p:nvPr>
        </p:nvSpPr>
        <p:spPr/>
        <p:txBody>
          <a:bodyPr/>
          <a:lstStyle/>
          <a:p>
            <a:fld id="{581A78AC-E875-4D77-B438-71BA402F3E45}" type="slidenum">
              <a:rPr lang="fr-CH" smtClean="0"/>
              <a:t>‹N°›</a:t>
            </a:fld>
            <a:endParaRPr lang="fr-CH"/>
          </a:p>
        </p:txBody>
      </p:sp>
    </p:spTree>
    <p:extLst>
      <p:ext uri="{BB962C8B-B14F-4D97-AF65-F5344CB8AC3E}">
        <p14:creationId xmlns:p14="http://schemas.microsoft.com/office/powerpoint/2010/main" val="16170122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8645742-8A77-4AFD-9C77-43316A0CAA00}" type="datetimeFigureOut">
              <a:rPr lang="en-GB" smtClean="0"/>
              <a:t>03/10/2025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D2C0A1D-9638-493D-9941-F478975DD069}" type="slidenum">
              <a:rPr lang="en-GB" smtClean="0"/>
              <a:t>‹N°›</a:t>
            </a:fld>
            <a:endParaRPr lang="en-GB"/>
          </a:p>
        </p:txBody>
      </p:sp>
    </p:spTree>
    <p:extLst>
      <p:ext uri="{BB962C8B-B14F-4D97-AF65-F5344CB8AC3E}">
        <p14:creationId xmlns:p14="http://schemas.microsoft.com/office/powerpoint/2010/main" val="30154415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8645742-8A77-4AFD-9C77-43316A0CAA00}" type="datetimeFigureOut">
              <a:rPr lang="en-GB" smtClean="0"/>
              <a:t>03/10/2025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D2C0A1D-9638-493D-9941-F478975DD069}" type="slidenum">
              <a:rPr lang="en-GB" smtClean="0"/>
              <a:t>‹N°›</a:t>
            </a:fld>
            <a:endParaRPr lang="en-GB"/>
          </a:p>
        </p:txBody>
      </p:sp>
    </p:spTree>
    <p:extLst>
      <p:ext uri="{BB962C8B-B14F-4D97-AF65-F5344CB8AC3E}">
        <p14:creationId xmlns:p14="http://schemas.microsoft.com/office/powerpoint/2010/main" val="37802852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8645742-8A77-4AFD-9C77-43316A0CAA00}" type="datetimeFigureOut">
              <a:rPr lang="en-GB" smtClean="0"/>
              <a:t>03/10/2025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D2C0A1D-9638-493D-9941-F478975DD069}" type="slidenum">
              <a:rPr lang="en-GB" smtClean="0"/>
              <a:t>‹N°›</a:t>
            </a:fld>
            <a:endParaRPr lang="en-GB"/>
          </a:p>
        </p:txBody>
      </p:sp>
    </p:spTree>
    <p:extLst>
      <p:ext uri="{BB962C8B-B14F-4D97-AF65-F5344CB8AC3E}">
        <p14:creationId xmlns:p14="http://schemas.microsoft.com/office/powerpoint/2010/main" val="17650402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645742-8A77-4AFD-9C77-43316A0CAA00}" type="datetimeFigureOut">
              <a:rPr lang="en-GB" smtClean="0"/>
              <a:t>03/10/2025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D2C0A1D-9638-493D-9941-F478975DD069}" type="slidenum">
              <a:rPr lang="en-GB" smtClean="0"/>
              <a:t>‹N°›</a:t>
            </a:fld>
            <a:endParaRPr lang="en-GB"/>
          </a:p>
        </p:txBody>
      </p:sp>
    </p:spTree>
    <p:extLst>
      <p:ext uri="{BB962C8B-B14F-4D97-AF65-F5344CB8AC3E}">
        <p14:creationId xmlns:p14="http://schemas.microsoft.com/office/powerpoint/2010/main" val="33218777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4"/>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212" indent="0">
              <a:buNone/>
              <a:defRPr sz="1200"/>
            </a:lvl2pPr>
            <a:lvl3pPr marL="914423" indent="0">
              <a:buNone/>
              <a:defRPr sz="1000"/>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645742-8A77-4AFD-9C77-43316A0CAA00}" type="datetimeFigureOut">
              <a:rPr lang="en-GB" smtClean="0"/>
              <a:t>03/10/2025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D2C0A1D-9638-493D-9941-F478975DD069}" type="slidenum">
              <a:rPr lang="en-GB" smtClean="0"/>
              <a:t>‹N°›</a:t>
            </a:fld>
            <a:endParaRPr lang="en-GB"/>
          </a:p>
        </p:txBody>
      </p:sp>
    </p:spTree>
    <p:extLst>
      <p:ext uri="{BB962C8B-B14F-4D97-AF65-F5344CB8AC3E}">
        <p14:creationId xmlns:p14="http://schemas.microsoft.com/office/powerpoint/2010/main" val="8777002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12" indent="0">
              <a:buNone/>
              <a:defRPr sz="2800"/>
            </a:lvl2pPr>
            <a:lvl3pPr marL="914423" indent="0">
              <a:buNone/>
              <a:defRPr sz="2400"/>
            </a:lvl3pPr>
            <a:lvl4pPr marL="1371634" indent="0">
              <a:buNone/>
              <a:defRPr sz="2000"/>
            </a:lvl4pPr>
            <a:lvl5pPr marL="1828846" indent="0">
              <a:buNone/>
              <a:defRPr sz="2000"/>
            </a:lvl5pPr>
            <a:lvl6pPr marL="2286057" indent="0">
              <a:buNone/>
              <a:defRPr sz="2000"/>
            </a:lvl6pPr>
            <a:lvl7pPr marL="2743269" indent="0">
              <a:buNone/>
              <a:defRPr sz="2000"/>
            </a:lvl7pPr>
            <a:lvl8pPr marL="3200480" indent="0">
              <a:buNone/>
              <a:defRPr sz="2000"/>
            </a:lvl8pPr>
            <a:lvl9pPr marL="3657691"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12" indent="0">
              <a:buNone/>
              <a:defRPr sz="1200"/>
            </a:lvl2pPr>
            <a:lvl3pPr marL="914423" indent="0">
              <a:buNone/>
              <a:defRPr sz="1000"/>
            </a:lvl3pPr>
            <a:lvl4pPr marL="1371634" indent="0">
              <a:buNone/>
              <a:defRPr sz="900"/>
            </a:lvl4pPr>
            <a:lvl5pPr marL="1828846" indent="0">
              <a:buNone/>
              <a:defRPr sz="900"/>
            </a:lvl5pPr>
            <a:lvl6pPr marL="2286057" indent="0">
              <a:buNone/>
              <a:defRPr sz="900"/>
            </a:lvl6pPr>
            <a:lvl7pPr marL="2743269" indent="0">
              <a:buNone/>
              <a:defRPr sz="900"/>
            </a:lvl7pPr>
            <a:lvl8pPr marL="3200480" indent="0">
              <a:buNone/>
              <a:defRPr sz="900"/>
            </a:lvl8pPr>
            <a:lvl9pPr marL="365769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645742-8A77-4AFD-9C77-43316A0CAA00}" type="datetimeFigureOut">
              <a:rPr lang="en-GB" smtClean="0"/>
              <a:t>03/10/2025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D2C0A1D-9638-493D-9941-F478975DD069}" type="slidenum">
              <a:rPr lang="en-GB" smtClean="0"/>
              <a:t>‹N°›</a:t>
            </a:fld>
            <a:endParaRPr lang="en-GB"/>
          </a:p>
        </p:txBody>
      </p:sp>
    </p:spTree>
    <p:extLst>
      <p:ext uri="{BB962C8B-B14F-4D97-AF65-F5344CB8AC3E}">
        <p14:creationId xmlns:p14="http://schemas.microsoft.com/office/powerpoint/2010/main" val="37609358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645742-8A77-4AFD-9C77-43316A0CAA00}" type="datetimeFigureOut">
              <a:rPr lang="en-GB" smtClean="0"/>
              <a:t>03/10/2025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2C0A1D-9638-493D-9941-F478975DD069}" type="slidenum">
              <a:rPr lang="en-GB" smtClean="0"/>
              <a:t>‹N°›</a:t>
            </a:fld>
            <a:endParaRPr lang="en-GB"/>
          </a:p>
        </p:txBody>
      </p:sp>
    </p:spTree>
    <p:extLst>
      <p:ext uri="{BB962C8B-B14F-4D97-AF65-F5344CB8AC3E}">
        <p14:creationId xmlns:p14="http://schemas.microsoft.com/office/powerpoint/2010/main" val="19999988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645742-8A77-4AFD-9C77-43316A0CAA00}" type="datetimeFigureOut">
              <a:rPr lang="en-GB" smtClean="0"/>
              <a:t>03/10/2025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2C0A1D-9638-493D-9941-F478975DD069}" type="slidenum">
              <a:rPr lang="en-GB" smtClean="0"/>
              <a:t>‹N°›</a:t>
            </a:fld>
            <a:endParaRPr lang="en-GB"/>
          </a:p>
        </p:txBody>
      </p:sp>
    </p:spTree>
    <p:extLst>
      <p:ext uri="{BB962C8B-B14F-4D97-AF65-F5344CB8AC3E}">
        <p14:creationId xmlns:p14="http://schemas.microsoft.com/office/powerpoint/2010/main" val="3237452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2D1ECF-FA72-9195-CEFE-B09F0DF333FC}"/>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EE04BF0E-A9EF-94ED-9071-08DA7606798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a:extLst>
              <a:ext uri="{FF2B5EF4-FFF2-40B4-BE49-F238E27FC236}">
                <a16:creationId xmlns:a16="http://schemas.microsoft.com/office/drawing/2014/main" id="{CCA4D044-9B09-73C6-C6E2-EAA1D894FC0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a:extLst>
              <a:ext uri="{FF2B5EF4-FFF2-40B4-BE49-F238E27FC236}">
                <a16:creationId xmlns:a16="http://schemas.microsoft.com/office/drawing/2014/main" id="{DBFCA5F4-23F9-967B-10A2-D9F4B651D7C3}"/>
              </a:ext>
            </a:extLst>
          </p:cNvPr>
          <p:cNvSpPr>
            <a:spLocks noGrp="1"/>
          </p:cNvSpPr>
          <p:nvPr>
            <p:ph type="dt" sz="half" idx="10"/>
          </p:nvPr>
        </p:nvSpPr>
        <p:spPr/>
        <p:txBody>
          <a:bodyPr/>
          <a:lstStyle/>
          <a:p>
            <a:fld id="{B700FF9B-45EA-4CCD-B1A8-2FE29743EF8B}" type="datetimeFigureOut">
              <a:rPr lang="fr-CH" smtClean="0"/>
              <a:t>03.10.25</a:t>
            </a:fld>
            <a:endParaRPr lang="fr-CH"/>
          </a:p>
        </p:txBody>
      </p:sp>
      <p:sp>
        <p:nvSpPr>
          <p:cNvPr id="6" name="Espace réservé du pied de page 5">
            <a:extLst>
              <a:ext uri="{FF2B5EF4-FFF2-40B4-BE49-F238E27FC236}">
                <a16:creationId xmlns:a16="http://schemas.microsoft.com/office/drawing/2014/main" id="{C4F082D0-FE4A-722A-6C48-30EC96A80A50}"/>
              </a:ext>
            </a:extLst>
          </p:cNvPr>
          <p:cNvSpPr>
            <a:spLocks noGrp="1"/>
          </p:cNvSpPr>
          <p:nvPr>
            <p:ph type="ftr" sz="quarter" idx="11"/>
          </p:nvPr>
        </p:nvSpPr>
        <p:spPr/>
        <p:txBody>
          <a:bodyPr/>
          <a:lstStyle/>
          <a:p>
            <a:endParaRPr lang="fr-CH"/>
          </a:p>
        </p:txBody>
      </p:sp>
      <p:sp>
        <p:nvSpPr>
          <p:cNvPr id="7" name="Espace réservé du numéro de diapositive 6">
            <a:extLst>
              <a:ext uri="{FF2B5EF4-FFF2-40B4-BE49-F238E27FC236}">
                <a16:creationId xmlns:a16="http://schemas.microsoft.com/office/drawing/2014/main" id="{25AF1E9B-23BE-DED8-A930-82B55E4E06E9}"/>
              </a:ext>
            </a:extLst>
          </p:cNvPr>
          <p:cNvSpPr>
            <a:spLocks noGrp="1"/>
          </p:cNvSpPr>
          <p:nvPr>
            <p:ph type="sldNum" sz="quarter" idx="12"/>
          </p:nvPr>
        </p:nvSpPr>
        <p:spPr/>
        <p:txBody>
          <a:bodyPr/>
          <a:lstStyle/>
          <a:p>
            <a:fld id="{581A78AC-E875-4D77-B438-71BA402F3E45}" type="slidenum">
              <a:rPr lang="fr-CH" smtClean="0"/>
              <a:t>‹N°›</a:t>
            </a:fld>
            <a:endParaRPr lang="fr-CH"/>
          </a:p>
        </p:txBody>
      </p:sp>
    </p:spTree>
    <p:extLst>
      <p:ext uri="{BB962C8B-B14F-4D97-AF65-F5344CB8AC3E}">
        <p14:creationId xmlns:p14="http://schemas.microsoft.com/office/powerpoint/2010/main" val="1948997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016C9D-EC2E-764E-E4DC-0B9B7AAE7172}"/>
              </a:ext>
            </a:extLst>
          </p:cNvPr>
          <p:cNvSpPr>
            <a:spLocks noGrp="1"/>
          </p:cNvSpPr>
          <p:nvPr>
            <p:ph type="title"/>
          </p:nvPr>
        </p:nvSpPr>
        <p:spPr>
          <a:xfrm>
            <a:off x="839788" y="365125"/>
            <a:ext cx="10515600" cy="1325563"/>
          </a:xfrm>
        </p:spPr>
        <p:txBody>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BAE614B2-9F16-3F26-7602-F0B29CA8D5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4C864A4-C9CB-7054-DD72-C91E7C573E0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a:extLst>
              <a:ext uri="{FF2B5EF4-FFF2-40B4-BE49-F238E27FC236}">
                <a16:creationId xmlns:a16="http://schemas.microsoft.com/office/drawing/2014/main" id="{5233630A-8EBC-2BA0-8390-E050AD6FD8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6B98CAF-75D6-BAF3-3329-04912305A46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a:extLst>
              <a:ext uri="{FF2B5EF4-FFF2-40B4-BE49-F238E27FC236}">
                <a16:creationId xmlns:a16="http://schemas.microsoft.com/office/drawing/2014/main" id="{1EF9E888-E4F8-02FA-3E04-FF576D1CB93C}"/>
              </a:ext>
            </a:extLst>
          </p:cNvPr>
          <p:cNvSpPr>
            <a:spLocks noGrp="1"/>
          </p:cNvSpPr>
          <p:nvPr>
            <p:ph type="dt" sz="half" idx="10"/>
          </p:nvPr>
        </p:nvSpPr>
        <p:spPr/>
        <p:txBody>
          <a:bodyPr/>
          <a:lstStyle/>
          <a:p>
            <a:fld id="{B700FF9B-45EA-4CCD-B1A8-2FE29743EF8B}" type="datetimeFigureOut">
              <a:rPr lang="fr-CH" smtClean="0"/>
              <a:t>03.10.25</a:t>
            </a:fld>
            <a:endParaRPr lang="fr-CH"/>
          </a:p>
        </p:txBody>
      </p:sp>
      <p:sp>
        <p:nvSpPr>
          <p:cNvPr id="8" name="Espace réservé du pied de page 7">
            <a:extLst>
              <a:ext uri="{FF2B5EF4-FFF2-40B4-BE49-F238E27FC236}">
                <a16:creationId xmlns:a16="http://schemas.microsoft.com/office/drawing/2014/main" id="{6E86B038-7C6A-4F2C-7CFE-F28131E544F8}"/>
              </a:ext>
            </a:extLst>
          </p:cNvPr>
          <p:cNvSpPr>
            <a:spLocks noGrp="1"/>
          </p:cNvSpPr>
          <p:nvPr>
            <p:ph type="ftr" sz="quarter" idx="11"/>
          </p:nvPr>
        </p:nvSpPr>
        <p:spPr/>
        <p:txBody>
          <a:bodyPr/>
          <a:lstStyle/>
          <a:p>
            <a:endParaRPr lang="fr-CH"/>
          </a:p>
        </p:txBody>
      </p:sp>
      <p:sp>
        <p:nvSpPr>
          <p:cNvPr id="9" name="Espace réservé du numéro de diapositive 8">
            <a:extLst>
              <a:ext uri="{FF2B5EF4-FFF2-40B4-BE49-F238E27FC236}">
                <a16:creationId xmlns:a16="http://schemas.microsoft.com/office/drawing/2014/main" id="{92ADCFBE-0E12-3D21-2F21-400EDD917385}"/>
              </a:ext>
            </a:extLst>
          </p:cNvPr>
          <p:cNvSpPr>
            <a:spLocks noGrp="1"/>
          </p:cNvSpPr>
          <p:nvPr>
            <p:ph type="sldNum" sz="quarter" idx="12"/>
          </p:nvPr>
        </p:nvSpPr>
        <p:spPr/>
        <p:txBody>
          <a:bodyPr/>
          <a:lstStyle/>
          <a:p>
            <a:fld id="{581A78AC-E875-4D77-B438-71BA402F3E45}" type="slidenum">
              <a:rPr lang="fr-CH" smtClean="0"/>
              <a:t>‹N°›</a:t>
            </a:fld>
            <a:endParaRPr lang="fr-CH"/>
          </a:p>
        </p:txBody>
      </p:sp>
    </p:spTree>
    <p:extLst>
      <p:ext uri="{BB962C8B-B14F-4D97-AF65-F5344CB8AC3E}">
        <p14:creationId xmlns:p14="http://schemas.microsoft.com/office/powerpoint/2010/main" val="2470060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1F5138-E748-19A6-2BB8-6B27BAFB0A4A}"/>
              </a:ext>
            </a:extLst>
          </p:cNvPr>
          <p:cNvSpPr>
            <a:spLocks noGrp="1"/>
          </p:cNvSpPr>
          <p:nvPr>
            <p:ph type="title"/>
          </p:nvPr>
        </p:nvSpPr>
        <p:spPr/>
        <p:txBody>
          <a:bodyPr/>
          <a:lstStyle/>
          <a:p>
            <a:r>
              <a:rPr lang="fr-FR"/>
              <a:t>Modifiez le style du titre</a:t>
            </a:r>
            <a:endParaRPr lang="fr-CH"/>
          </a:p>
        </p:txBody>
      </p:sp>
      <p:sp>
        <p:nvSpPr>
          <p:cNvPr id="3" name="Espace réservé de la date 2">
            <a:extLst>
              <a:ext uri="{FF2B5EF4-FFF2-40B4-BE49-F238E27FC236}">
                <a16:creationId xmlns:a16="http://schemas.microsoft.com/office/drawing/2014/main" id="{A876BE07-0BD5-AD4B-C0FC-9EE5A864922D}"/>
              </a:ext>
            </a:extLst>
          </p:cNvPr>
          <p:cNvSpPr>
            <a:spLocks noGrp="1"/>
          </p:cNvSpPr>
          <p:nvPr>
            <p:ph type="dt" sz="half" idx="10"/>
          </p:nvPr>
        </p:nvSpPr>
        <p:spPr/>
        <p:txBody>
          <a:bodyPr/>
          <a:lstStyle/>
          <a:p>
            <a:fld id="{B700FF9B-45EA-4CCD-B1A8-2FE29743EF8B}" type="datetimeFigureOut">
              <a:rPr lang="fr-CH" smtClean="0"/>
              <a:t>03.10.25</a:t>
            </a:fld>
            <a:endParaRPr lang="fr-CH"/>
          </a:p>
        </p:txBody>
      </p:sp>
      <p:sp>
        <p:nvSpPr>
          <p:cNvPr id="4" name="Espace réservé du pied de page 3">
            <a:extLst>
              <a:ext uri="{FF2B5EF4-FFF2-40B4-BE49-F238E27FC236}">
                <a16:creationId xmlns:a16="http://schemas.microsoft.com/office/drawing/2014/main" id="{E6A2BEB0-432F-A0D7-2406-9963E9294704}"/>
              </a:ext>
            </a:extLst>
          </p:cNvPr>
          <p:cNvSpPr>
            <a:spLocks noGrp="1"/>
          </p:cNvSpPr>
          <p:nvPr>
            <p:ph type="ftr" sz="quarter" idx="11"/>
          </p:nvPr>
        </p:nvSpPr>
        <p:spPr/>
        <p:txBody>
          <a:bodyPr/>
          <a:lstStyle/>
          <a:p>
            <a:endParaRPr lang="fr-CH"/>
          </a:p>
        </p:txBody>
      </p:sp>
      <p:sp>
        <p:nvSpPr>
          <p:cNvPr id="5" name="Espace réservé du numéro de diapositive 4">
            <a:extLst>
              <a:ext uri="{FF2B5EF4-FFF2-40B4-BE49-F238E27FC236}">
                <a16:creationId xmlns:a16="http://schemas.microsoft.com/office/drawing/2014/main" id="{BF52ACAD-F588-ECD1-E0F6-ADE24F01960B}"/>
              </a:ext>
            </a:extLst>
          </p:cNvPr>
          <p:cNvSpPr>
            <a:spLocks noGrp="1"/>
          </p:cNvSpPr>
          <p:nvPr>
            <p:ph type="sldNum" sz="quarter" idx="12"/>
          </p:nvPr>
        </p:nvSpPr>
        <p:spPr/>
        <p:txBody>
          <a:bodyPr/>
          <a:lstStyle/>
          <a:p>
            <a:fld id="{581A78AC-E875-4D77-B438-71BA402F3E45}" type="slidenum">
              <a:rPr lang="fr-CH" smtClean="0"/>
              <a:t>‹N°›</a:t>
            </a:fld>
            <a:endParaRPr lang="fr-CH"/>
          </a:p>
        </p:txBody>
      </p:sp>
    </p:spTree>
    <p:extLst>
      <p:ext uri="{BB962C8B-B14F-4D97-AF65-F5344CB8AC3E}">
        <p14:creationId xmlns:p14="http://schemas.microsoft.com/office/powerpoint/2010/main" val="3568162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78A73F1-D4B7-3B54-2964-4D1E7F97384A}"/>
              </a:ext>
            </a:extLst>
          </p:cNvPr>
          <p:cNvSpPr>
            <a:spLocks noGrp="1"/>
          </p:cNvSpPr>
          <p:nvPr>
            <p:ph type="dt" sz="half" idx="10"/>
          </p:nvPr>
        </p:nvSpPr>
        <p:spPr/>
        <p:txBody>
          <a:bodyPr/>
          <a:lstStyle/>
          <a:p>
            <a:fld id="{B700FF9B-45EA-4CCD-B1A8-2FE29743EF8B}" type="datetimeFigureOut">
              <a:rPr lang="fr-CH" smtClean="0"/>
              <a:t>03.10.25</a:t>
            </a:fld>
            <a:endParaRPr lang="fr-CH"/>
          </a:p>
        </p:txBody>
      </p:sp>
      <p:sp>
        <p:nvSpPr>
          <p:cNvPr id="3" name="Espace réservé du pied de page 2">
            <a:extLst>
              <a:ext uri="{FF2B5EF4-FFF2-40B4-BE49-F238E27FC236}">
                <a16:creationId xmlns:a16="http://schemas.microsoft.com/office/drawing/2014/main" id="{0AE7A6D6-03CE-440F-BA53-9EC80B982081}"/>
              </a:ext>
            </a:extLst>
          </p:cNvPr>
          <p:cNvSpPr>
            <a:spLocks noGrp="1"/>
          </p:cNvSpPr>
          <p:nvPr>
            <p:ph type="ftr" sz="quarter" idx="11"/>
          </p:nvPr>
        </p:nvSpPr>
        <p:spPr/>
        <p:txBody>
          <a:bodyPr/>
          <a:lstStyle/>
          <a:p>
            <a:endParaRPr lang="fr-CH"/>
          </a:p>
        </p:txBody>
      </p:sp>
      <p:sp>
        <p:nvSpPr>
          <p:cNvPr id="4" name="Espace réservé du numéro de diapositive 3">
            <a:extLst>
              <a:ext uri="{FF2B5EF4-FFF2-40B4-BE49-F238E27FC236}">
                <a16:creationId xmlns:a16="http://schemas.microsoft.com/office/drawing/2014/main" id="{5B443E9C-A992-9010-8B52-EC2B7EF22602}"/>
              </a:ext>
            </a:extLst>
          </p:cNvPr>
          <p:cNvSpPr>
            <a:spLocks noGrp="1"/>
          </p:cNvSpPr>
          <p:nvPr>
            <p:ph type="sldNum" sz="quarter" idx="12"/>
          </p:nvPr>
        </p:nvSpPr>
        <p:spPr/>
        <p:txBody>
          <a:bodyPr/>
          <a:lstStyle/>
          <a:p>
            <a:fld id="{581A78AC-E875-4D77-B438-71BA402F3E45}" type="slidenum">
              <a:rPr lang="fr-CH" smtClean="0"/>
              <a:t>‹N°›</a:t>
            </a:fld>
            <a:endParaRPr lang="fr-CH"/>
          </a:p>
        </p:txBody>
      </p:sp>
    </p:spTree>
    <p:extLst>
      <p:ext uri="{BB962C8B-B14F-4D97-AF65-F5344CB8AC3E}">
        <p14:creationId xmlns:p14="http://schemas.microsoft.com/office/powerpoint/2010/main" val="2489762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35303E-A7CF-51B6-2D6A-47D43C57CFE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du contenu 2">
            <a:extLst>
              <a:ext uri="{FF2B5EF4-FFF2-40B4-BE49-F238E27FC236}">
                <a16:creationId xmlns:a16="http://schemas.microsoft.com/office/drawing/2014/main" id="{ED136E21-6D0A-C8A5-8886-60AB8A47C2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a:extLst>
              <a:ext uri="{FF2B5EF4-FFF2-40B4-BE49-F238E27FC236}">
                <a16:creationId xmlns:a16="http://schemas.microsoft.com/office/drawing/2014/main" id="{961F9A89-E15D-A1C1-FC2B-D9DB6852FA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22935D3-7337-9612-1C80-7B7B5D4CFDBD}"/>
              </a:ext>
            </a:extLst>
          </p:cNvPr>
          <p:cNvSpPr>
            <a:spLocks noGrp="1"/>
          </p:cNvSpPr>
          <p:nvPr>
            <p:ph type="dt" sz="half" idx="10"/>
          </p:nvPr>
        </p:nvSpPr>
        <p:spPr/>
        <p:txBody>
          <a:bodyPr/>
          <a:lstStyle/>
          <a:p>
            <a:fld id="{B700FF9B-45EA-4CCD-B1A8-2FE29743EF8B}" type="datetimeFigureOut">
              <a:rPr lang="fr-CH" smtClean="0"/>
              <a:t>03.10.25</a:t>
            </a:fld>
            <a:endParaRPr lang="fr-CH"/>
          </a:p>
        </p:txBody>
      </p:sp>
      <p:sp>
        <p:nvSpPr>
          <p:cNvPr id="6" name="Espace réservé du pied de page 5">
            <a:extLst>
              <a:ext uri="{FF2B5EF4-FFF2-40B4-BE49-F238E27FC236}">
                <a16:creationId xmlns:a16="http://schemas.microsoft.com/office/drawing/2014/main" id="{AE7F8BA4-123D-BB8E-7E33-B91FA09235CC}"/>
              </a:ext>
            </a:extLst>
          </p:cNvPr>
          <p:cNvSpPr>
            <a:spLocks noGrp="1"/>
          </p:cNvSpPr>
          <p:nvPr>
            <p:ph type="ftr" sz="quarter" idx="11"/>
          </p:nvPr>
        </p:nvSpPr>
        <p:spPr/>
        <p:txBody>
          <a:bodyPr/>
          <a:lstStyle/>
          <a:p>
            <a:endParaRPr lang="fr-CH"/>
          </a:p>
        </p:txBody>
      </p:sp>
      <p:sp>
        <p:nvSpPr>
          <p:cNvPr id="7" name="Espace réservé du numéro de diapositive 6">
            <a:extLst>
              <a:ext uri="{FF2B5EF4-FFF2-40B4-BE49-F238E27FC236}">
                <a16:creationId xmlns:a16="http://schemas.microsoft.com/office/drawing/2014/main" id="{8B29724B-6D90-61AB-EE48-1A9F47969CF4}"/>
              </a:ext>
            </a:extLst>
          </p:cNvPr>
          <p:cNvSpPr>
            <a:spLocks noGrp="1"/>
          </p:cNvSpPr>
          <p:nvPr>
            <p:ph type="sldNum" sz="quarter" idx="12"/>
          </p:nvPr>
        </p:nvSpPr>
        <p:spPr/>
        <p:txBody>
          <a:bodyPr/>
          <a:lstStyle/>
          <a:p>
            <a:fld id="{581A78AC-E875-4D77-B438-71BA402F3E45}" type="slidenum">
              <a:rPr lang="fr-CH" smtClean="0"/>
              <a:t>‹N°›</a:t>
            </a:fld>
            <a:endParaRPr lang="fr-CH"/>
          </a:p>
        </p:txBody>
      </p:sp>
    </p:spTree>
    <p:extLst>
      <p:ext uri="{BB962C8B-B14F-4D97-AF65-F5344CB8AC3E}">
        <p14:creationId xmlns:p14="http://schemas.microsoft.com/office/powerpoint/2010/main" val="3762960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735F3-6DBE-6EF7-D750-CA84D3E077C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pour une image  2">
            <a:extLst>
              <a:ext uri="{FF2B5EF4-FFF2-40B4-BE49-F238E27FC236}">
                <a16:creationId xmlns:a16="http://schemas.microsoft.com/office/drawing/2014/main" id="{4E18F15A-4D98-F429-3B7F-FAE196C62D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a:extLst>
              <a:ext uri="{FF2B5EF4-FFF2-40B4-BE49-F238E27FC236}">
                <a16:creationId xmlns:a16="http://schemas.microsoft.com/office/drawing/2014/main" id="{A4EDE112-93D5-E8A5-087B-028446C381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A763C9A-FC7F-2B33-5948-1741D9566101}"/>
              </a:ext>
            </a:extLst>
          </p:cNvPr>
          <p:cNvSpPr>
            <a:spLocks noGrp="1"/>
          </p:cNvSpPr>
          <p:nvPr>
            <p:ph type="dt" sz="half" idx="10"/>
          </p:nvPr>
        </p:nvSpPr>
        <p:spPr/>
        <p:txBody>
          <a:bodyPr/>
          <a:lstStyle/>
          <a:p>
            <a:fld id="{B700FF9B-45EA-4CCD-B1A8-2FE29743EF8B}" type="datetimeFigureOut">
              <a:rPr lang="fr-CH" smtClean="0"/>
              <a:t>03.10.25</a:t>
            </a:fld>
            <a:endParaRPr lang="fr-CH"/>
          </a:p>
        </p:txBody>
      </p:sp>
      <p:sp>
        <p:nvSpPr>
          <p:cNvPr id="6" name="Espace réservé du pied de page 5">
            <a:extLst>
              <a:ext uri="{FF2B5EF4-FFF2-40B4-BE49-F238E27FC236}">
                <a16:creationId xmlns:a16="http://schemas.microsoft.com/office/drawing/2014/main" id="{C3055619-7154-4983-A20C-763787603105}"/>
              </a:ext>
            </a:extLst>
          </p:cNvPr>
          <p:cNvSpPr>
            <a:spLocks noGrp="1"/>
          </p:cNvSpPr>
          <p:nvPr>
            <p:ph type="ftr" sz="quarter" idx="11"/>
          </p:nvPr>
        </p:nvSpPr>
        <p:spPr/>
        <p:txBody>
          <a:bodyPr/>
          <a:lstStyle/>
          <a:p>
            <a:endParaRPr lang="fr-CH"/>
          </a:p>
        </p:txBody>
      </p:sp>
      <p:sp>
        <p:nvSpPr>
          <p:cNvPr id="7" name="Espace réservé du numéro de diapositive 6">
            <a:extLst>
              <a:ext uri="{FF2B5EF4-FFF2-40B4-BE49-F238E27FC236}">
                <a16:creationId xmlns:a16="http://schemas.microsoft.com/office/drawing/2014/main" id="{19452A53-871D-661B-5E4A-65B0B38C61DE}"/>
              </a:ext>
            </a:extLst>
          </p:cNvPr>
          <p:cNvSpPr>
            <a:spLocks noGrp="1"/>
          </p:cNvSpPr>
          <p:nvPr>
            <p:ph type="sldNum" sz="quarter" idx="12"/>
          </p:nvPr>
        </p:nvSpPr>
        <p:spPr/>
        <p:txBody>
          <a:bodyPr/>
          <a:lstStyle/>
          <a:p>
            <a:fld id="{581A78AC-E875-4D77-B438-71BA402F3E45}" type="slidenum">
              <a:rPr lang="fr-CH" smtClean="0"/>
              <a:t>‹N°›</a:t>
            </a:fld>
            <a:endParaRPr lang="fr-CH"/>
          </a:p>
        </p:txBody>
      </p:sp>
    </p:spTree>
    <p:extLst>
      <p:ext uri="{BB962C8B-B14F-4D97-AF65-F5344CB8AC3E}">
        <p14:creationId xmlns:p14="http://schemas.microsoft.com/office/powerpoint/2010/main" val="4237449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23F9BCE-9224-2E30-3893-D4370264EF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CB3F5884-8F3A-7E48-7A3E-B03D6449E8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85C1063C-4B0A-7849-340F-3E29AB89D7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700FF9B-45EA-4CCD-B1A8-2FE29743EF8B}" type="datetimeFigureOut">
              <a:rPr lang="fr-CH" smtClean="0"/>
              <a:t>03.10.25</a:t>
            </a:fld>
            <a:endParaRPr lang="fr-CH"/>
          </a:p>
        </p:txBody>
      </p:sp>
      <p:sp>
        <p:nvSpPr>
          <p:cNvPr id="5" name="Espace réservé du pied de page 4">
            <a:extLst>
              <a:ext uri="{FF2B5EF4-FFF2-40B4-BE49-F238E27FC236}">
                <a16:creationId xmlns:a16="http://schemas.microsoft.com/office/drawing/2014/main" id="{0C595C02-7FB0-693D-D339-75E35A376A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CH"/>
          </a:p>
        </p:txBody>
      </p:sp>
      <p:sp>
        <p:nvSpPr>
          <p:cNvPr id="6" name="Espace réservé du numéro de diapositive 5">
            <a:extLst>
              <a:ext uri="{FF2B5EF4-FFF2-40B4-BE49-F238E27FC236}">
                <a16:creationId xmlns:a16="http://schemas.microsoft.com/office/drawing/2014/main" id="{64BEB46A-EA94-553C-071B-AA879D54D9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81A78AC-E875-4D77-B438-71BA402F3E45}" type="slidenum">
              <a:rPr lang="fr-CH" smtClean="0"/>
              <a:t>‹N°›</a:t>
            </a:fld>
            <a:endParaRPr lang="fr-CH"/>
          </a:p>
        </p:txBody>
      </p:sp>
    </p:spTree>
    <p:extLst>
      <p:ext uri="{BB962C8B-B14F-4D97-AF65-F5344CB8AC3E}">
        <p14:creationId xmlns:p14="http://schemas.microsoft.com/office/powerpoint/2010/main" val="768905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92DF41C-747B-1BBD-F583-0E5A998C10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1E30183-AC48-51AD-23CB-3CF114D162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EEBDCDC-AA2F-E64C-E044-9D34ED6A28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C345C7-B01A-4A92-AD6A-A350129962C6}" type="datetimeFigureOut">
              <a:rPr lang="fr-FR" smtClean="0"/>
              <a:t>03/10/2025</a:t>
            </a:fld>
            <a:endParaRPr lang="fr-FR"/>
          </a:p>
        </p:txBody>
      </p:sp>
      <p:sp>
        <p:nvSpPr>
          <p:cNvPr id="5" name="Espace réservé du pied de page 4">
            <a:extLst>
              <a:ext uri="{FF2B5EF4-FFF2-40B4-BE49-F238E27FC236}">
                <a16:creationId xmlns:a16="http://schemas.microsoft.com/office/drawing/2014/main" id="{45F2FA9C-05C4-F1E5-86C7-21D68CD102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99F438E-FA2C-A47F-CD8A-EF98B7A6EF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8911DC-1EDD-413B-A385-992EB6AE93ED}" type="slidenum">
              <a:rPr lang="fr-FR" smtClean="0"/>
              <a:t>‹N°›</a:t>
            </a:fld>
            <a:endParaRPr lang="fr-FR"/>
          </a:p>
        </p:txBody>
      </p:sp>
    </p:spTree>
    <p:extLst>
      <p:ext uri="{BB962C8B-B14F-4D97-AF65-F5344CB8AC3E}">
        <p14:creationId xmlns:p14="http://schemas.microsoft.com/office/powerpoint/2010/main" val="56094225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4"/>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645742-8A77-4AFD-9C77-43316A0CAA00}" type="datetimeFigureOut">
              <a:rPr lang="en-GB" smtClean="0"/>
              <a:t>03/10/2025</a:t>
            </a:fld>
            <a:endParaRPr lang="en-GB"/>
          </a:p>
        </p:txBody>
      </p:sp>
      <p:sp>
        <p:nvSpPr>
          <p:cNvPr id="5" name="Footer Placeholder 4"/>
          <p:cNvSpPr>
            <a:spLocks noGrp="1"/>
          </p:cNvSpPr>
          <p:nvPr>
            <p:ph type="ftr" sz="quarter" idx="3"/>
          </p:nvPr>
        </p:nvSpPr>
        <p:spPr>
          <a:xfrm>
            <a:off x="4165600" y="6356354"/>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C0A1D-9638-493D-9941-F478975DD069}" type="slidenum">
              <a:rPr lang="en-GB" smtClean="0"/>
              <a:t>‹N°›</a:t>
            </a:fld>
            <a:endParaRPr lang="en-GB"/>
          </a:p>
        </p:txBody>
      </p:sp>
    </p:spTree>
    <p:extLst>
      <p:ext uri="{BB962C8B-B14F-4D97-AF65-F5344CB8AC3E}">
        <p14:creationId xmlns:p14="http://schemas.microsoft.com/office/powerpoint/2010/main" val="156555808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23" rtl="0" eaLnBrk="1" latinLnBrk="0" hangingPunct="1">
        <a:spcBef>
          <a:spcPct val="0"/>
        </a:spcBef>
        <a:buNone/>
        <a:defRPr sz="4401" kern="1200">
          <a:solidFill>
            <a:schemeClr val="tx1"/>
          </a:solidFill>
          <a:latin typeface="+mj-lt"/>
          <a:ea typeface="+mj-ea"/>
          <a:cs typeface="+mj-cs"/>
        </a:defRPr>
      </a:lvl1pPr>
    </p:titleStyle>
    <p:bodyStyle>
      <a:lvl1pPr marL="342908" indent="-342908" algn="l" defTabSz="91442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69" indent="-285757" algn="l" defTabSz="91442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28" indent="-228606" algn="l" defTabSz="91442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40"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52"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63"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74"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86"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97" indent="-228606" algn="l" defTabSz="9144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4" algn="l" defTabSz="914423" rtl="0" eaLnBrk="1" latinLnBrk="0" hangingPunct="1">
        <a:defRPr sz="1800" kern="1200">
          <a:solidFill>
            <a:schemeClr val="tx1"/>
          </a:solidFill>
          <a:latin typeface="+mn-lt"/>
          <a:ea typeface="+mn-ea"/>
          <a:cs typeface="+mn-cs"/>
        </a:defRPr>
      </a:lvl4pPr>
      <a:lvl5pPr marL="1828846"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9"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1"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7.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20.jpeg"/><Relationship Id="rId5" Type="http://schemas.openxmlformats.org/officeDocument/2006/relationships/image" Target="../media/image30.png"/><Relationship Id="rId10" Type="http://schemas.openxmlformats.org/officeDocument/2006/relationships/image" Target="../media/image19.png"/><Relationship Id="rId4" Type="http://schemas.openxmlformats.org/officeDocument/2006/relationships/image" Target="../media/image29.pn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1.xml"/><Relationship Id="rId7" Type="http://schemas.openxmlformats.org/officeDocument/2006/relationships/image" Target="../media/image40.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cerclepolioplus.org/" TargetMode="Externa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6.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6.xml"/><Relationship Id="rId1" Type="http://schemas.openxmlformats.org/officeDocument/2006/relationships/tags" Target="../tags/tag7.xml"/><Relationship Id="rId5" Type="http://schemas.openxmlformats.org/officeDocument/2006/relationships/hyperlink" Target="mailto:x.demoisy@gmail.com" TargetMode="Externa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5.xml"/><Relationship Id="rId1" Type="http://schemas.openxmlformats.org/officeDocument/2006/relationships/tags" Target="../tags/tag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0.jpeg"/><Relationship Id="rId5" Type="http://schemas.openxmlformats.org/officeDocument/2006/relationships/image" Target="../media/image19.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3" descr="Personne tenant un bébé&#10;&#10;Description générée automatiquement">
            <a:extLst>
              <a:ext uri="{FF2B5EF4-FFF2-40B4-BE49-F238E27FC236}">
                <a16:creationId xmlns:a16="http://schemas.microsoft.com/office/drawing/2014/main" id="{118F12B3-49AF-8760-5EB7-2B72A529EE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Triangle 6">
            <a:extLst>
              <a:ext uri="{FF2B5EF4-FFF2-40B4-BE49-F238E27FC236}">
                <a16:creationId xmlns:a16="http://schemas.microsoft.com/office/drawing/2014/main" id="{803D3627-6589-9E52-6F07-B81292A0920F}"/>
              </a:ext>
            </a:extLst>
          </p:cNvPr>
          <p:cNvSpPr/>
          <p:nvPr/>
        </p:nvSpPr>
        <p:spPr>
          <a:xfrm>
            <a:off x="-114300" y="-1247775"/>
            <a:ext cx="14325600" cy="9353550"/>
          </a:xfrm>
          <a:prstGeom prst="rtTriangle">
            <a:avLst/>
          </a:prstGeom>
          <a:solidFill>
            <a:srgbClr val="A05CBF">
              <a:alpha val="6788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13" name="TextBox 12">
            <a:extLst>
              <a:ext uri="{FF2B5EF4-FFF2-40B4-BE49-F238E27FC236}">
                <a16:creationId xmlns:a16="http://schemas.microsoft.com/office/drawing/2014/main" id="{32B078F5-8A64-4F8E-49EA-71C65186738F}"/>
              </a:ext>
            </a:extLst>
          </p:cNvPr>
          <p:cNvSpPr txBox="1">
            <a:spLocks noChangeArrowheads="1"/>
          </p:cNvSpPr>
          <p:nvPr/>
        </p:nvSpPr>
        <p:spPr bwMode="auto">
          <a:xfrm>
            <a:off x="484188" y="2332038"/>
            <a:ext cx="6446837"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ts val="5825"/>
              </a:lnSpc>
              <a:spcBef>
                <a:spcPct val="0"/>
              </a:spcBef>
              <a:buFontTx/>
              <a:buNone/>
            </a:pPr>
            <a:r>
              <a:rPr lang="fr-FR" altLang="en-US" sz="4000" b="1">
                <a:solidFill>
                  <a:srgbClr val="FFD100"/>
                </a:solidFill>
                <a:latin typeface="Frutiger LT Std 55 Roman" pitchFamily="34" charset="0"/>
                <a:cs typeface="Open Sans Extrabold" panose="020B0906030804020204" pitchFamily="34" charset="0"/>
              </a:rPr>
              <a:t>ENSEMBLE, NOUS</a:t>
            </a:r>
          </a:p>
          <a:p>
            <a:pPr eaLnBrk="1" hangingPunct="1">
              <a:lnSpc>
                <a:spcPts val="5800"/>
              </a:lnSpc>
              <a:spcBef>
                <a:spcPct val="0"/>
              </a:spcBef>
              <a:buFontTx/>
              <a:buNone/>
            </a:pPr>
            <a:r>
              <a:rPr lang="fr-FR" altLang="en-US" sz="6000" b="1">
                <a:solidFill>
                  <a:schemeClr val="bg1"/>
                </a:solidFill>
                <a:latin typeface="Frutiger LT Std 55 Roman" pitchFamily="34" charset="0"/>
                <a:cs typeface="Open Sans" panose="020B0606030504020204" pitchFamily="34" charset="0"/>
              </a:rPr>
              <a:t>ÉRADIQUONS LA POLIO</a:t>
            </a:r>
          </a:p>
        </p:txBody>
      </p:sp>
      <p:pic>
        <p:nvPicPr>
          <p:cNvPr id="33" name="Picture 32" descr="Une roue jaune avec un contour noir&#10;&#10;Description générée automatiquement">
            <a:extLst>
              <a:ext uri="{FF2B5EF4-FFF2-40B4-BE49-F238E27FC236}">
                <a16:creationId xmlns:a16="http://schemas.microsoft.com/office/drawing/2014/main" id="{D8E99694-8A24-A864-10F0-764691DC1E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300" y="5210175"/>
            <a:ext cx="258603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7" descr="Personne tenant un bébé&#10;&#10;Description générée automatiquement">
            <a:extLst>
              <a:ext uri="{FF2B5EF4-FFF2-40B4-BE49-F238E27FC236}">
                <a16:creationId xmlns:a16="http://schemas.microsoft.com/office/drawing/2014/main" id="{2E485CE8-8299-31E4-33A2-20D1EE4F27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4991" r="8614"/>
          <a:stretch>
            <a:fillRect/>
          </a:stretch>
        </p:blipFill>
        <p:spPr bwMode="auto">
          <a:xfrm>
            <a:off x="4225925" y="-836613"/>
            <a:ext cx="9432925" cy="769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2000"/>
                                        <p:tgtEl>
                                          <p:spTgt spid="3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clipart&#10;&#10;Description générée automatiquement">
            <a:extLst>
              <a:ext uri="{FF2B5EF4-FFF2-40B4-BE49-F238E27FC236}">
                <a16:creationId xmlns:a16="http://schemas.microsoft.com/office/drawing/2014/main" id="{5C768881-C883-AAF2-8B76-783BF86D2C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11951" y="-18851"/>
            <a:ext cx="2038973" cy="936903"/>
          </a:xfrm>
          <a:prstGeom prst="rect">
            <a:avLst/>
          </a:prstGeom>
        </p:spPr>
      </p:pic>
      <p:sp>
        <p:nvSpPr>
          <p:cNvPr id="2" name="Title 1">
            <a:extLst>
              <a:ext uri="{FF2B5EF4-FFF2-40B4-BE49-F238E27FC236}">
                <a16:creationId xmlns:a16="http://schemas.microsoft.com/office/drawing/2014/main" id="{7FE16745-D42B-423D-A0EA-0FEB938AE022}"/>
              </a:ext>
            </a:extLst>
          </p:cNvPr>
          <p:cNvSpPr>
            <a:spLocks noGrp="1"/>
          </p:cNvSpPr>
          <p:nvPr>
            <p:ph type="title"/>
          </p:nvPr>
        </p:nvSpPr>
        <p:spPr>
          <a:xfrm>
            <a:off x="1429353" y="458817"/>
            <a:ext cx="7886700" cy="973379"/>
          </a:xfrm>
        </p:spPr>
        <p:txBody>
          <a:bodyPr>
            <a:normAutofit fontScale="90000"/>
          </a:bodyPr>
          <a:lstStyle/>
          <a:p>
            <a:r>
              <a:rPr lang="en-GB" sz="3600" b="1" dirty="0">
                <a:solidFill>
                  <a:schemeClr val="accent6"/>
                </a:solidFill>
                <a:latin typeface="Calibri" panose="020F0502020204030204" pitchFamily="34" charset="0"/>
                <a:ea typeface="+mn-ea"/>
                <a:cs typeface="Calibri" panose="020F0502020204030204" pitchFamily="34" charset="0"/>
              </a:rPr>
              <a:t>Le nouveau </a:t>
            </a:r>
            <a:r>
              <a:rPr lang="en-GB" sz="3600" b="1" dirty="0" err="1">
                <a:solidFill>
                  <a:schemeClr val="accent6"/>
                </a:solidFill>
                <a:latin typeface="Calibri" panose="020F0502020204030204" pitchFamily="34" charset="0"/>
                <a:ea typeface="+mn-ea"/>
                <a:cs typeface="Calibri" panose="020F0502020204030204" pitchFamily="34" charset="0"/>
              </a:rPr>
              <a:t>vaccin</a:t>
            </a:r>
            <a:r>
              <a:rPr lang="en-GB" sz="3600" b="1" dirty="0">
                <a:solidFill>
                  <a:schemeClr val="accent6"/>
                </a:solidFill>
                <a:latin typeface="Calibri" panose="020F0502020204030204" pitchFamily="34" charset="0"/>
                <a:ea typeface="+mn-ea"/>
                <a:cs typeface="Calibri" panose="020F0502020204030204" pitchFamily="34" charset="0"/>
              </a:rPr>
              <a:t> oral (nVPO</a:t>
            </a:r>
            <a:r>
              <a:rPr lang="en-GB" sz="3600" b="1" baseline="-25000" dirty="0">
                <a:solidFill>
                  <a:schemeClr val="accent6"/>
                </a:solidFill>
                <a:latin typeface="Calibri" panose="020F0502020204030204" pitchFamily="34" charset="0"/>
                <a:ea typeface="+mn-ea"/>
                <a:cs typeface="Calibri" panose="020F0502020204030204" pitchFamily="34" charset="0"/>
              </a:rPr>
              <a:t>2</a:t>
            </a:r>
            <a:r>
              <a:rPr lang="en-GB" sz="3600" b="1" dirty="0">
                <a:solidFill>
                  <a:schemeClr val="accent6"/>
                </a:solidFill>
                <a:latin typeface="Calibri" panose="020F0502020204030204" pitchFamily="34" charset="0"/>
                <a:ea typeface="+mn-ea"/>
                <a:cs typeface="Calibri" panose="020F0502020204030204" pitchFamily="34" charset="0"/>
              </a:rPr>
              <a:t>)</a:t>
            </a:r>
            <a:br>
              <a:rPr lang="en-GB" sz="2800" b="1" dirty="0">
                <a:latin typeface="Avenir Next LT Pro" panose="020B0504020202020204" pitchFamily="34" charset="0"/>
              </a:rPr>
            </a:br>
            <a:br>
              <a:rPr lang="en-GB" sz="2800" b="1" dirty="0">
                <a:latin typeface="Avenir Next LT Pro" panose="020B0504020202020204" pitchFamily="34" charset="0"/>
              </a:rPr>
            </a:br>
            <a:br>
              <a:rPr lang="en-GB" sz="2800" b="1" dirty="0">
                <a:latin typeface="Avenir Next LT Pro" panose="020B0504020202020204" pitchFamily="34" charset="0"/>
              </a:rPr>
            </a:br>
            <a:r>
              <a:rPr lang="en-GB" sz="2800" b="1" dirty="0">
                <a:latin typeface="Avenir Next LT Pro" panose="020B0504020202020204" pitchFamily="34" charset="0"/>
              </a:rPr>
              <a:t> </a:t>
            </a:r>
            <a:endParaRPr lang="en-GB" dirty="0"/>
          </a:p>
        </p:txBody>
      </p:sp>
      <p:sp>
        <p:nvSpPr>
          <p:cNvPr id="3" name="Content Placeholder 2">
            <a:extLst>
              <a:ext uri="{FF2B5EF4-FFF2-40B4-BE49-F238E27FC236}">
                <a16:creationId xmlns:a16="http://schemas.microsoft.com/office/drawing/2014/main" id="{6D167CA4-E991-4C10-8C63-9C1F0A7EA5C2}"/>
              </a:ext>
            </a:extLst>
          </p:cNvPr>
          <p:cNvSpPr>
            <a:spLocks noGrp="1"/>
          </p:cNvSpPr>
          <p:nvPr>
            <p:ph idx="1"/>
          </p:nvPr>
        </p:nvSpPr>
        <p:spPr>
          <a:xfrm>
            <a:off x="186646" y="1221463"/>
            <a:ext cx="6586539" cy="4532224"/>
          </a:xfrm>
        </p:spPr>
        <p:txBody>
          <a:bodyPr>
            <a:normAutofit/>
          </a:bodyPr>
          <a:lstStyle/>
          <a:p>
            <a:pPr>
              <a:lnSpc>
                <a:spcPct val="130000"/>
              </a:lnSpc>
              <a:spcBef>
                <a:spcPts val="300"/>
              </a:spcBef>
              <a:spcAft>
                <a:spcPts val="300"/>
              </a:spcAft>
            </a:pPr>
            <a:r>
              <a:rPr lang="fr-FR" sz="2800" b="1" dirty="0"/>
              <a:t>Nouvel outil  pour répondre aux flambées </a:t>
            </a:r>
            <a:r>
              <a:rPr lang="fr-FR" sz="2800" dirty="0"/>
              <a:t>de poliovirus mutants de type 2 (PVCDV</a:t>
            </a:r>
            <a:r>
              <a:rPr lang="fr-FR" sz="2800" baseline="-25000" dirty="0"/>
              <a:t>2</a:t>
            </a:r>
            <a:r>
              <a:rPr lang="fr-FR" sz="2800" dirty="0"/>
              <a:t>). </a:t>
            </a:r>
          </a:p>
          <a:p>
            <a:pPr>
              <a:lnSpc>
                <a:spcPct val="130000"/>
              </a:lnSpc>
              <a:spcBef>
                <a:spcPts val="300"/>
              </a:spcBef>
              <a:spcAft>
                <a:spcPts val="300"/>
              </a:spcAft>
            </a:pPr>
            <a:r>
              <a:rPr lang="fr-FR" sz="2800" dirty="0"/>
              <a:t>Version modifiée du vaccin polio oral, </a:t>
            </a:r>
            <a:r>
              <a:rPr lang="fr-FR" sz="2800" b="1" dirty="0"/>
              <a:t>génétiquement plus stable</a:t>
            </a:r>
            <a:r>
              <a:rPr lang="fr-FR" sz="2800" dirty="0"/>
              <a:t>, pour éviter les mutations et les flambées</a:t>
            </a:r>
          </a:p>
          <a:p>
            <a:pPr>
              <a:lnSpc>
                <a:spcPct val="130000"/>
              </a:lnSpc>
              <a:spcBef>
                <a:spcPts val="300"/>
              </a:spcBef>
              <a:spcAft>
                <a:spcPts val="300"/>
              </a:spcAft>
            </a:pPr>
            <a:r>
              <a:rPr lang="fr-FR" sz="2800" dirty="0"/>
              <a:t>Autorisé par l’OMS en novembre 2020</a:t>
            </a:r>
          </a:p>
          <a:p>
            <a:pPr marL="0" indent="0">
              <a:buNone/>
            </a:pPr>
            <a:endParaRPr lang="fr-FR" sz="3600" dirty="0">
              <a:latin typeface="Avenir Next LT Pro" panose="020B0504020202020204" pitchFamily="34" charset="0"/>
            </a:endParaRPr>
          </a:p>
        </p:txBody>
      </p:sp>
      <p:sp>
        <p:nvSpPr>
          <p:cNvPr id="6" name="TextBox 24">
            <a:extLst>
              <a:ext uri="{FF2B5EF4-FFF2-40B4-BE49-F238E27FC236}">
                <a16:creationId xmlns:a16="http://schemas.microsoft.com/office/drawing/2014/main" id="{EAD3D075-30C8-4D32-863F-ADA2CDEAC2E9}"/>
              </a:ext>
            </a:extLst>
          </p:cNvPr>
          <p:cNvSpPr txBox="1"/>
          <p:nvPr/>
        </p:nvSpPr>
        <p:spPr>
          <a:xfrm>
            <a:off x="7043879" y="1242402"/>
            <a:ext cx="4834547" cy="1200329"/>
          </a:xfrm>
          <a:prstGeom prst="rect">
            <a:avLst/>
          </a:prstGeom>
          <a:noFill/>
        </p:spPr>
        <p:txBody>
          <a:bodyPr wrap="square" rtlCol="0">
            <a:spAutoFit/>
          </a:bodyPr>
          <a:lstStyle/>
          <a:p>
            <a:pPr fontAlgn="base">
              <a:spcBef>
                <a:spcPts val="1200"/>
              </a:spcBef>
            </a:pPr>
            <a:r>
              <a:rPr lang="en-US" sz="2400" b="1" dirty="0">
                <a:solidFill>
                  <a:srgbClr val="0D4D95"/>
                </a:solidFill>
                <a:latin typeface="D-DIN" panose="020B0504030202030204" pitchFamily="34" charset="0"/>
              </a:rPr>
              <a:t>&gt;800 millions de doses </a:t>
            </a:r>
            <a:r>
              <a:rPr lang="en-US" sz="2400" b="1" dirty="0" err="1">
                <a:solidFill>
                  <a:srgbClr val="0D4D95"/>
                </a:solidFill>
                <a:latin typeface="D-DIN" panose="020B0504030202030204" pitchFamily="34" charset="0"/>
              </a:rPr>
              <a:t>utilisées</a:t>
            </a:r>
            <a:r>
              <a:rPr lang="en-US" sz="2400" b="1" dirty="0">
                <a:solidFill>
                  <a:srgbClr val="0D4D95"/>
                </a:solidFill>
                <a:latin typeface="D-DIN" panose="020B0504030202030204" pitchFamily="34" charset="0"/>
              </a:rPr>
              <a:t> dans 32  pays  : Afrique, Europe et Moyen Orient. </a:t>
            </a:r>
            <a:endParaRPr lang="en-US" sz="2400" dirty="0">
              <a:latin typeface="D-DIN" panose="020B0504030202030204" pitchFamily="34" charset="0"/>
            </a:endParaRPr>
          </a:p>
        </p:txBody>
      </p:sp>
      <p:pic>
        <p:nvPicPr>
          <p:cNvPr id="7" name="Image 6">
            <a:extLst>
              <a:ext uri="{FF2B5EF4-FFF2-40B4-BE49-F238E27FC236}">
                <a16:creationId xmlns:a16="http://schemas.microsoft.com/office/drawing/2014/main" id="{5A6A261D-0026-4945-AE64-934E0410968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06655" y="2432098"/>
            <a:ext cx="4487728" cy="2993706"/>
          </a:xfrm>
          <a:prstGeom prst="rect">
            <a:avLst/>
          </a:prstGeom>
        </p:spPr>
      </p:pic>
      <p:pic>
        <p:nvPicPr>
          <p:cNvPr id="10" name="Image 9">
            <a:extLst>
              <a:ext uri="{FF2B5EF4-FFF2-40B4-BE49-F238E27FC236}">
                <a16:creationId xmlns:a16="http://schemas.microsoft.com/office/drawing/2014/main" id="{A2DFFD2C-89C5-1D79-8F79-28D158BD8EE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25202" y="5444765"/>
            <a:ext cx="947494" cy="1134557"/>
          </a:xfrm>
          <a:prstGeom prst="rect">
            <a:avLst/>
          </a:prstGeom>
        </p:spPr>
      </p:pic>
    </p:spTree>
    <p:extLst>
      <p:ext uri="{BB962C8B-B14F-4D97-AF65-F5344CB8AC3E}">
        <p14:creationId xmlns:p14="http://schemas.microsoft.com/office/powerpoint/2010/main" val="133754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B8286-018E-F58D-C8AF-BD6AD0F51A39}"/>
            </a:ext>
          </a:extLst>
        </p:cNvPr>
        <p:cNvGrpSpPr/>
        <p:nvPr/>
      </p:nvGrpSpPr>
      <p:grpSpPr>
        <a:xfrm>
          <a:off x="0" y="0"/>
          <a:ext cx="0" cy="0"/>
          <a:chOff x="0" y="0"/>
          <a:chExt cx="0" cy="0"/>
        </a:xfrm>
      </p:grpSpPr>
      <p:pic>
        <p:nvPicPr>
          <p:cNvPr id="4" name="Image 3" descr="Une image contenant texte, clipart&#10;&#10;Description générée automatiquement">
            <a:extLst>
              <a:ext uri="{FF2B5EF4-FFF2-40B4-BE49-F238E27FC236}">
                <a16:creationId xmlns:a16="http://schemas.microsoft.com/office/drawing/2014/main" id="{F69B272F-3C5D-C1C5-959A-0EDE738D1C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11951" y="-18851"/>
            <a:ext cx="2038973" cy="936903"/>
          </a:xfrm>
          <a:prstGeom prst="rect">
            <a:avLst/>
          </a:prstGeom>
        </p:spPr>
      </p:pic>
      <p:sp>
        <p:nvSpPr>
          <p:cNvPr id="2" name="Title 1">
            <a:extLst>
              <a:ext uri="{FF2B5EF4-FFF2-40B4-BE49-F238E27FC236}">
                <a16:creationId xmlns:a16="http://schemas.microsoft.com/office/drawing/2014/main" id="{617A9B49-7B41-143F-4FE7-9D5DBB48CEB6}"/>
              </a:ext>
            </a:extLst>
          </p:cNvPr>
          <p:cNvSpPr>
            <a:spLocks noGrp="1"/>
          </p:cNvSpPr>
          <p:nvPr>
            <p:ph type="title"/>
          </p:nvPr>
        </p:nvSpPr>
        <p:spPr>
          <a:xfrm>
            <a:off x="2279259" y="918052"/>
            <a:ext cx="7886700" cy="524889"/>
          </a:xfrm>
        </p:spPr>
        <p:txBody>
          <a:bodyPr>
            <a:normAutofit fontScale="90000"/>
          </a:bodyPr>
          <a:lstStyle/>
          <a:p>
            <a:r>
              <a:rPr lang="en-GB" sz="3600" b="1" dirty="0">
                <a:solidFill>
                  <a:schemeClr val="accent6"/>
                </a:solidFill>
                <a:latin typeface="Calibri" panose="020F0502020204030204" pitchFamily="34" charset="0"/>
                <a:ea typeface="+mn-ea"/>
                <a:cs typeface="Calibri" panose="020F0502020204030204" pitchFamily="34" charset="0"/>
              </a:rPr>
              <a:t>Le nouveau </a:t>
            </a:r>
            <a:r>
              <a:rPr lang="en-GB" sz="3600" b="1" dirty="0" err="1">
                <a:solidFill>
                  <a:schemeClr val="accent6"/>
                </a:solidFill>
                <a:latin typeface="Calibri" panose="020F0502020204030204" pitchFamily="34" charset="0"/>
                <a:ea typeface="+mn-ea"/>
                <a:cs typeface="Calibri" panose="020F0502020204030204" pitchFamily="34" charset="0"/>
              </a:rPr>
              <a:t>vaccin</a:t>
            </a:r>
            <a:r>
              <a:rPr lang="en-GB" sz="3600" b="1" dirty="0">
                <a:solidFill>
                  <a:schemeClr val="accent6"/>
                </a:solidFill>
                <a:latin typeface="Calibri" panose="020F0502020204030204" pitchFamily="34" charset="0"/>
                <a:ea typeface="+mn-ea"/>
                <a:cs typeface="Calibri" panose="020F0502020204030204" pitchFamily="34" charset="0"/>
              </a:rPr>
              <a:t> oral (nVPO</a:t>
            </a:r>
            <a:r>
              <a:rPr lang="en-GB" sz="3600" b="1" baseline="-25000" dirty="0">
                <a:solidFill>
                  <a:schemeClr val="accent6"/>
                </a:solidFill>
                <a:latin typeface="Calibri" panose="020F0502020204030204" pitchFamily="34" charset="0"/>
                <a:ea typeface="+mn-ea"/>
                <a:cs typeface="Calibri" panose="020F0502020204030204" pitchFamily="34" charset="0"/>
              </a:rPr>
              <a:t>2</a:t>
            </a:r>
            <a:r>
              <a:rPr lang="en-GB" sz="3600" b="1" dirty="0">
                <a:solidFill>
                  <a:schemeClr val="accent6"/>
                </a:solidFill>
                <a:latin typeface="Calibri" panose="020F0502020204030204" pitchFamily="34" charset="0"/>
                <a:ea typeface="+mn-ea"/>
                <a:cs typeface="Calibri" panose="020F0502020204030204" pitchFamily="34" charset="0"/>
              </a:rPr>
              <a:t>)</a:t>
            </a:r>
            <a:br>
              <a:rPr lang="en-GB" sz="2800" b="1" dirty="0">
                <a:latin typeface="Avenir Next LT Pro" panose="020B0504020202020204" pitchFamily="34" charset="0"/>
              </a:rPr>
            </a:br>
            <a:br>
              <a:rPr lang="en-GB" sz="2800" b="1" dirty="0">
                <a:latin typeface="Avenir Next LT Pro" panose="020B0504020202020204" pitchFamily="34" charset="0"/>
              </a:rPr>
            </a:br>
            <a:r>
              <a:rPr lang="en-GB" sz="2800" b="1" dirty="0">
                <a:latin typeface="Avenir Next LT Pro" panose="020B0504020202020204" pitchFamily="34" charset="0"/>
              </a:rPr>
              <a:t> </a:t>
            </a:r>
            <a:endParaRPr lang="en-GB" dirty="0"/>
          </a:p>
        </p:txBody>
      </p:sp>
      <p:sp>
        <p:nvSpPr>
          <p:cNvPr id="6" name="TextBox 24">
            <a:extLst>
              <a:ext uri="{FF2B5EF4-FFF2-40B4-BE49-F238E27FC236}">
                <a16:creationId xmlns:a16="http://schemas.microsoft.com/office/drawing/2014/main" id="{C5534EB4-A777-BFAD-F96C-1CE4651F6C03}"/>
              </a:ext>
            </a:extLst>
          </p:cNvPr>
          <p:cNvSpPr txBox="1"/>
          <p:nvPr/>
        </p:nvSpPr>
        <p:spPr>
          <a:xfrm>
            <a:off x="8233329" y="2293326"/>
            <a:ext cx="3540369" cy="4308872"/>
          </a:xfrm>
          <a:prstGeom prst="rect">
            <a:avLst/>
          </a:prstGeom>
          <a:noFill/>
        </p:spPr>
        <p:txBody>
          <a:bodyPr wrap="square" rtlCol="0">
            <a:spAutoFit/>
          </a:bodyPr>
          <a:lstStyle/>
          <a:p>
            <a:pPr fontAlgn="base">
              <a:spcBef>
                <a:spcPts val="1200"/>
              </a:spcBef>
            </a:pPr>
            <a:r>
              <a:rPr lang="fr-BE" sz="2400" dirty="0"/>
              <a:t>Diminution de 75% du nombre d’enfants atteints par la Polio par les variants des dérivés du vaccin entre 2020 et 2024 grâce au nouveau vaccin nOPV2 et au dévouement des vaccinateurs et vaccinatrices locales !</a:t>
            </a:r>
            <a:endParaRPr lang="fr-CH" sz="2400" dirty="0"/>
          </a:p>
          <a:p>
            <a:pPr fontAlgn="base">
              <a:spcBef>
                <a:spcPts val="1200"/>
              </a:spcBef>
            </a:pPr>
            <a:endParaRPr lang="en-US" sz="2400" dirty="0">
              <a:latin typeface="D-DIN" panose="020B0504030202030204" pitchFamily="34" charset="0"/>
            </a:endParaRPr>
          </a:p>
        </p:txBody>
      </p:sp>
      <p:pic>
        <p:nvPicPr>
          <p:cNvPr id="10" name="Image 9">
            <a:extLst>
              <a:ext uri="{FF2B5EF4-FFF2-40B4-BE49-F238E27FC236}">
                <a16:creationId xmlns:a16="http://schemas.microsoft.com/office/drawing/2014/main" id="{C5137BD2-F31B-03DF-182B-770F098EFD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2907" y="449600"/>
            <a:ext cx="947494" cy="1134557"/>
          </a:xfrm>
          <a:prstGeom prst="rect">
            <a:avLst/>
          </a:prstGeom>
        </p:spPr>
      </p:pic>
      <p:pic>
        <p:nvPicPr>
          <p:cNvPr id="11" name="Espace réservé du contenu 10">
            <a:extLst>
              <a:ext uri="{FF2B5EF4-FFF2-40B4-BE49-F238E27FC236}">
                <a16:creationId xmlns:a16="http://schemas.microsoft.com/office/drawing/2014/main" id="{9F0E7EE1-2562-1AB2-8877-9556F3752B9E}"/>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97617" y="1996533"/>
            <a:ext cx="7735712" cy="4351338"/>
          </a:xfrm>
        </p:spPr>
      </p:pic>
    </p:spTree>
    <p:extLst>
      <p:ext uri="{BB962C8B-B14F-4D97-AF65-F5344CB8AC3E}">
        <p14:creationId xmlns:p14="http://schemas.microsoft.com/office/powerpoint/2010/main" val="364020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4672C4-1340-4D90-838C-3E6633A4C5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8668492" cy="6857990"/>
          </a:xfrm>
          <a:prstGeom prst="rect">
            <a:avLst/>
          </a:prstGeom>
        </p:spPr>
      </p:pic>
      <p:sp>
        <p:nvSpPr>
          <p:cNvPr id="11" name="Rectangle 3">
            <a:extLst>
              <a:ext uri="{FF2B5EF4-FFF2-40B4-BE49-F238E27FC236}">
                <a16:creationId xmlns:a16="http://schemas.microsoft.com/office/drawing/2014/main" id="{A34A0FA5-801E-4026-8304-35412B4B39A3}"/>
              </a:ext>
            </a:extLst>
          </p:cNvPr>
          <p:cNvSpPr txBox="1">
            <a:spLocks noChangeArrowheads="1"/>
          </p:cNvSpPr>
          <p:nvPr/>
        </p:nvSpPr>
        <p:spPr bwMode="auto">
          <a:xfrm>
            <a:off x="7545311" y="2000211"/>
            <a:ext cx="4727369" cy="4857789"/>
          </a:xfrm>
          <a:prstGeom prst="rect">
            <a:avLst/>
          </a:prstGeom>
          <a:solidFill>
            <a:schemeClr val="bg1"/>
          </a:solidFill>
        </p:spPr>
        <p:txBody>
          <a:bodyPr vert="horz" lIns="91440" tIns="45720" rIns="91440" bIns="45720" numCol="1" rtlCol="0" anchor="t"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marL="571500" marR="0" lvl="0" indent="-571500" algn="l" defTabSz="914400" rtl="0" eaLnBrk="1" fontAlgn="base" latinLnBrk="0" hangingPunct="1">
              <a:lnSpc>
                <a:spcPct val="110000"/>
              </a:lnSpc>
              <a:spcBef>
                <a:spcPts val="600"/>
              </a:spcBef>
              <a:spcAft>
                <a:spcPts val="0"/>
              </a:spcAft>
              <a:buClrTx/>
              <a:buSzTx/>
              <a:buFont typeface="Wingdings" panose="05000000000000000000" pitchFamily="2" charset="2"/>
              <a:buChar char="§"/>
              <a:tabLst/>
              <a:defRPr/>
            </a:pPr>
            <a:r>
              <a:rPr kumimoji="0" lang="fr-CH" sz="2200" b="1" i="0" u="none" strike="noStrike" kern="1200" cap="none" spc="0" normalizeH="0" baseline="0" noProof="0" dirty="0">
                <a:ln>
                  <a:noFill/>
                </a:ln>
                <a:solidFill>
                  <a:prstClr val="black"/>
                </a:solidFill>
                <a:effectLst/>
                <a:uLnTx/>
                <a:uFillTx/>
                <a:latin typeface="Calibri"/>
                <a:ea typeface="+mn-ea"/>
                <a:cs typeface="+mn-cs"/>
              </a:rPr>
              <a:t>3 milliards </a:t>
            </a:r>
            <a:r>
              <a:rPr kumimoji="0" lang="fr-CH" sz="2200" i="0" u="none" strike="noStrike" kern="1200" cap="none" spc="0" normalizeH="0" baseline="0" noProof="0" dirty="0">
                <a:ln>
                  <a:noFill/>
                </a:ln>
                <a:solidFill>
                  <a:prstClr val="black"/>
                </a:solidFill>
                <a:effectLst/>
                <a:uLnTx/>
                <a:uFillTx/>
                <a:latin typeface="Calibri"/>
                <a:ea typeface="+mn-ea"/>
                <a:cs typeface="+mn-cs"/>
              </a:rPr>
              <a:t>d’enfants vaccinés</a:t>
            </a:r>
          </a:p>
          <a:p>
            <a:pPr marL="571500" marR="0" lvl="0" indent="-571500" algn="l" defTabSz="914400" rtl="0" eaLnBrk="1" fontAlgn="base" latinLnBrk="0" hangingPunct="1">
              <a:lnSpc>
                <a:spcPct val="110000"/>
              </a:lnSpc>
              <a:spcBef>
                <a:spcPts val="600"/>
              </a:spcBef>
              <a:spcAft>
                <a:spcPts val="0"/>
              </a:spcAft>
              <a:buClrTx/>
              <a:buSzTx/>
              <a:buFont typeface="Wingdings" panose="05000000000000000000" pitchFamily="2" charset="2"/>
              <a:buChar char="§"/>
              <a:tabLst/>
              <a:defRPr/>
            </a:pPr>
            <a:r>
              <a:rPr kumimoji="0" lang="fr-CH" sz="2200" b="1" i="0" u="none" strike="noStrike" kern="1200" cap="none" spc="0" normalizeH="0" baseline="0" noProof="0" dirty="0">
                <a:ln>
                  <a:noFill/>
                </a:ln>
                <a:solidFill>
                  <a:prstClr val="black"/>
                </a:solidFill>
                <a:effectLst/>
                <a:uLnTx/>
                <a:uFillTx/>
                <a:latin typeface="Calibri"/>
                <a:ea typeface="+mn-ea"/>
                <a:cs typeface="+mn-cs"/>
              </a:rPr>
              <a:t>20 millions </a:t>
            </a:r>
            <a:r>
              <a:rPr kumimoji="0" lang="fr-CH" sz="2200" i="0" u="none" strike="noStrike" kern="1200" cap="none" spc="0" normalizeH="0" baseline="0" noProof="0" dirty="0">
                <a:ln>
                  <a:noFill/>
                </a:ln>
                <a:solidFill>
                  <a:prstClr val="black"/>
                </a:solidFill>
                <a:effectLst/>
                <a:uLnTx/>
                <a:uFillTx/>
                <a:latin typeface="Calibri"/>
                <a:ea typeface="+mn-ea"/>
                <a:cs typeface="+mn-cs"/>
              </a:rPr>
              <a:t>de paralysies évitées</a:t>
            </a:r>
          </a:p>
          <a:p>
            <a:pPr marL="571500" marR="0" lvl="0" indent="-571500" algn="l" defTabSz="914400" rtl="0" eaLnBrk="1" fontAlgn="base" latinLnBrk="0" hangingPunct="1">
              <a:lnSpc>
                <a:spcPct val="110000"/>
              </a:lnSpc>
              <a:spcBef>
                <a:spcPts val="600"/>
              </a:spcBef>
              <a:spcAft>
                <a:spcPts val="0"/>
              </a:spcAft>
              <a:buClrTx/>
              <a:buSzTx/>
              <a:buFont typeface="Wingdings" panose="05000000000000000000" pitchFamily="2" charset="2"/>
              <a:buChar char="§"/>
              <a:tabLst/>
              <a:defRPr/>
            </a:pPr>
            <a:r>
              <a:rPr kumimoji="0" lang="fr-CH" sz="2200" b="1" i="0" u="none" strike="noStrike" kern="1200" cap="none" spc="0" normalizeH="0" baseline="0" noProof="0" dirty="0">
                <a:ln>
                  <a:noFill/>
                </a:ln>
                <a:solidFill>
                  <a:prstClr val="black"/>
                </a:solidFill>
                <a:effectLst/>
                <a:uLnTx/>
                <a:uFillTx/>
                <a:latin typeface="Calibri"/>
                <a:ea typeface="+mn-ea"/>
                <a:cs typeface="+mn-cs"/>
              </a:rPr>
              <a:t>1.5 millions </a:t>
            </a:r>
            <a:r>
              <a:rPr kumimoji="0" lang="fr-CH" sz="2200" i="0" u="none" strike="noStrike" kern="1200" cap="none" spc="0" normalizeH="0" baseline="0" noProof="0" dirty="0">
                <a:ln>
                  <a:noFill/>
                </a:ln>
                <a:solidFill>
                  <a:prstClr val="black"/>
                </a:solidFill>
                <a:effectLst/>
                <a:uLnTx/>
                <a:uFillTx/>
                <a:latin typeface="Calibri"/>
                <a:ea typeface="+mn-ea"/>
                <a:cs typeface="+mn-cs"/>
              </a:rPr>
              <a:t>vies sauvées</a:t>
            </a:r>
          </a:p>
          <a:p>
            <a:pPr marL="571500" marR="0" lvl="0" indent="-571500" algn="l" defTabSz="914400" rtl="0" eaLnBrk="1" fontAlgn="base" latinLnBrk="0" hangingPunct="1">
              <a:lnSpc>
                <a:spcPct val="110000"/>
              </a:lnSpc>
              <a:spcBef>
                <a:spcPts val="600"/>
              </a:spcBef>
              <a:spcAft>
                <a:spcPts val="0"/>
              </a:spcAft>
              <a:buClrTx/>
              <a:buSzTx/>
              <a:buFont typeface="Wingdings" panose="05000000000000000000" pitchFamily="2" charset="2"/>
              <a:buChar char="§"/>
              <a:tabLst/>
              <a:defRPr/>
            </a:pPr>
            <a:r>
              <a:rPr kumimoji="0" lang="fr-CH" sz="2200" b="1" i="0" u="none" strike="noStrike" kern="1200" cap="none" spc="0" normalizeH="0" baseline="0" noProof="0" dirty="0">
                <a:ln>
                  <a:noFill/>
                </a:ln>
                <a:solidFill>
                  <a:prstClr val="black"/>
                </a:solidFill>
                <a:effectLst/>
                <a:uLnTx/>
                <a:uFillTx/>
                <a:latin typeface="Calibri"/>
                <a:ea typeface="+mn-ea"/>
                <a:cs typeface="+mn-cs"/>
              </a:rPr>
              <a:t>20 millions </a:t>
            </a:r>
            <a:r>
              <a:rPr kumimoji="0" lang="fr-CH" sz="2200" i="0" u="none" strike="noStrike" kern="1200" cap="none" spc="0" normalizeH="0" baseline="0" noProof="0" dirty="0">
                <a:ln>
                  <a:noFill/>
                </a:ln>
                <a:solidFill>
                  <a:prstClr val="black"/>
                </a:solidFill>
                <a:effectLst/>
                <a:uLnTx/>
                <a:uFillTx/>
                <a:latin typeface="Calibri"/>
                <a:ea typeface="+mn-ea"/>
                <a:cs typeface="+mn-cs"/>
              </a:rPr>
              <a:t>de bénévoles mobilisés </a:t>
            </a:r>
          </a:p>
          <a:p>
            <a:pPr marL="571500" marR="0" lvl="0" indent="-571500" algn="l" defTabSz="914400" rtl="0" eaLnBrk="1" fontAlgn="base" latinLnBrk="0" hangingPunct="1">
              <a:lnSpc>
                <a:spcPct val="110000"/>
              </a:lnSpc>
              <a:spcBef>
                <a:spcPts val="600"/>
              </a:spcBef>
              <a:spcAft>
                <a:spcPts val="0"/>
              </a:spcAft>
              <a:buClrTx/>
              <a:buSzTx/>
              <a:buFont typeface="Wingdings" panose="05000000000000000000" pitchFamily="2" charset="2"/>
              <a:buChar char="§"/>
              <a:tabLst/>
              <a:defRPr/>
            </a:pPr>
            <a:r>
              <a:rPr kumimoji="0" lang="fr-CH" sz="2200" b="1" i="0" u="none" strike="noStrike" kern="1200" cap="none" spc="0" normalizeH="0" baseline="0" noProof="0" dirty="0">
                <a:ln>
                  <a:noFill/>
                </a:ln>
                <a:solidFill>
                  <a:prstClr val="black"/>
                </a:solidFill>
                <a:effectLst/>
                <a:uLnTx/>
                <a:uFillTx/>
                <a:latin typeface="Calibri"/>
                <a:ea typeface="+mn-ea"/>
                <a:cs typeface="+mn-cs"/>
              </a:rPr>
              <a:t>2 des 3 </a:t>
            </a:r>
            <a:r>
              <a:rPr kumimoji="0" lang="fr-CH" sz="2200" i="0" u="none" strike="noStrike" kern="1200" cap="none" spc="0" normalizeH="0" baseline="0" noProof="0" dirty="0">
                <a:ln>
                  <a:noFill/>
                </a:ln>
                <a:solidFill>
                  <a:prstClr val="black"/>
                </a:solidFill>
                <a:effectLst/>
                <a:uLnTx/>
                <a:uFillTx/>
                <a:latin typeface="Calibri"/>
                <a:ea typeface="+mn-ea"/>
                <a:cs typeface="+mn-cs"/>
              </a:rPr>
              <a:t>types</a:t>
            </a:r>
            <a:r>
              <a:rPr kumimoji="0" lang="fr-CH" sz="2200" b="1" i="0" u="none" strike="noStrike" kern="1200" cap="none" spc="0" normalizeH="0" baseline="0" noProof="0" dirty="0">
                <a:ln>
                  <a:noFill/>
                </a:ln>
                <a:solidFill>
                  <a:prstClr val="black"/>
                </a:solidFill>
                <a:effectLst/>
                <a:uLnTx/>
                <a:uFillTx/>
                <a:latin typeface="Calibri"/>
                <a:ea typeface="+mn-ea"/>
                <a:cs typeface="+mn-cs"/>
              </a:rPr>
              <a:t> </a:t>
            </a:r>
            <a:r>
              <a:rPr kumimoji="0" lang="fr-CH" sz="2200" i="0" u="none" strike="noStrike" kern="1200" cap="none" spc="0" normalizeH="0" baseline="0" noProof="0" dirty="0">
                <a:ln>
                  <a:noFill/>
                </a:ln>
                <a:solidFill>
                  <a:prstClr val="black"/>
                </a:solidFill>
                <a:effectLst/>
                <a:uLnTx/>
                <a:uFillTx/>
                <a:latin typeface="Calibri"/>
                <a:ea typeface="+mn-ea"/>
                <a:cs typeface="+mn-cs"/>
              </a:rPr>
              <a:t>du virus sauvage éradiqués</a:t>
            </a:r>
          </a:p>
          <a:p>
            <a:pPr marL="571500" marR="0" lvl="0" indent="-571500" algn="l" defTabSz="914400" rtl="0" eaLnBrk="1" fontAlgn="base" latinLnBrk="0" hangingPunct="1">
              <a:lnSpc>
                <a:spcPct val="110000"/>
              </a:lnSpc>
              <a:spcBef>
                <a:spcPts val="600"/>
              </a:spcBef>
              <a:spcAft>
                <a:spcPts val="0"/>
              </a:spcAft>
              <a:buClrTx/>
              <a:buSzTx/>
              <a:buFont typeface="Wingdings" panose="05000000000000000000" pitchFamily="2" charset="2"/>
              <a:buChar char="§"/>
              <a:tabLst/>
              <a:defRPr/>
            </a:pPr>
            <a:r>
              <a:rPr kumimoji="0" lang="fr-CH" sz="2200" b="1" i="0" u="none" strike="noStrike" kern="1200" cap="none" spc="0" normalizeH="0" baseline="0" noProof="0" dirty="0">
                <a:ln>
                  <a:noFill/>
                </a:ln>
                <a:solidFill>
                  <a:prstClr val="black"/>
                </a:solidFill>
                <a:effectLst/>
                <a:uLnTx/>
                <a:uFillTx/>
                <a:latin typeface="Calibri"/>
                <a:ea typeface="+mn-ea"/>
                <a:cs typeface="+mn-cs"/>
              </a:rPr>
              <a:t>5 des 6 régions </a:t>
            </a:r>
            <a:r>
              <a:rPr kumimoji="0" lang="fr-CH" sz="2200" i="0" u="none" strike="noStrike" kern="1200" cap="none" spc="0" normalizeH="0" baseline="0" noProof="0" dirty="0">
                <a:ln>
                  <a:noFill/>
                </a:ln>
                <a:solidFill>
                  <a:prstClr val="black"/>
                </a:solidFill>
                <a:effectLst/>
                <a:uLnTx/>
                <a:uFillTx/>
                <a:latin typeface="Calibri"/>
                <a:ea typeface="+mn-ea"/>
                <a:cs typeface="+mn-cs"/>
              </a:rPr>
              <a:t>du monde libérées du virus sauvage</a:t>
            </a:r>
          </a:p>
          <a:p>
            <a:pPr marL="571500" marR="0" lvl="0" indent="-571500" algn="l" defTabSz="914400" rtl="0" eaLnBrk="1" fontAlgn="base" latinLnBrk="0" hangingPunct="1">
              <a:lnSpc>
                <a:spcPct val="110000"/>
              </a:lnSpc>
              <a:spcBef>
                <a:spcPts val="600"/>
              </a:spcBef>
              <a:spcAft>
                <a:spcPts val="0"/>
              </a:spcAft>
              <a:buClrTx/>
              <a:buSzTx/>
              <a:buFont typeface="Wingdings" panose="05000000000000000000" pitchFamily="2" charset="2"/>
              <a:buChar char="§"/>
              <a:tabLst/>
              <a:defRPr/>
            </a:pPr>
            <a:r>
              <a:rPr kumimoji="0" lang="fr-CH" sz="2200" b="1" i="0" u="none" strike="noStrike" kern="1200" cap="none" spc="0" normalizeH="0" baseline="0" noProof="0" dirty="0">
                <a:ln>
                  <a:noFill/>
                </a:ln>
                <a:solidFill>
                  <a:prstClr val="black"/>
                </a:solidFill>
                <a:effectLst/>
                <a:uLnTx/>
                <a:uFillTx/>
                <a:latin typeface="Calibri"/>
                <a:ea typeface="+mn-ea"/>
                <a:cs typeface="+mn-cs"/>
              </a:rPr>
              <a:t>Nombre de cas réduit de 99.99 %</a:t>
            </a:r>
          </a:p>
          <a:p>
            <a:pPr marL="571500" marR="0" lvl="0" indent="-571500" algn="l" defTabSz="914400" rtl="0" eaLnBrk="1" fontAlgn="base" latinLnBrk="0" hangingPunct="1">
              <a:lnSpc>
                <a:spcPct val="110000"/>
              </a:lnSpc>
              <a:spcBef>
                <a:spcPts val="600"/>
              </a:spcBef>
              <a:spcAft>
                <a:spcPts val="0"/>
              </a:spcAft>
              <a:buClrTx/>
              <a:buSzTx/>
              <a:buFont typeface="Wingdings" panose="05000000000000000000" pitchFamily="2" charset="2"/>
              <a:buChar char="§"/>
              <a:tabLst/>
              <a:defRPr/>
            </a:pPr>
            <a:r>
              <a:rPr kumimoji="0" lang="fr-CH" sz="2200" b="1" i="0" u="none" strike="noStrike" kern="1200" cap="none" spc="0" normalizeH="0" baseline="0" noProof="0" dirty="0">
                <a:ln>
                  <a:noFill/>
                </a:ln>
                <a:solidFill>
                  <a:prstClr val="black"/>
                </a:solidFill>
                <a:effectLst/>
                <a:uLnTx/>
                <a:uFillTx/>
                <a:latin typeface="Calibri"/>
                <a:ea typeface="+mn-ea"/>
                <a:cs typeface="+mn-cs"/>
              </a:rPr>
              <a:t>Et …Les Plus de PolioPlus</a:t>
            </a:r>
            <a:endParaRPr kumimoji="0" lang="fr-CH" sz="220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9DEAA53A-C8E4-4A0A-AC5E-2F3AB4BEF6DE}"/>
              </a:ext>
            </a:extLst>
          </p:cNvPr>
          <p:cNvSpPr txBox="1"/>
          <p:nvPr/>
        </p:nvSpPr>
        <p:spPr>
          <a:xfrm>
            <a:off x="7551631" y="1351587"/>
            <a:ext cx="4725433" cy="654018"/>
          </a:xfrm>
          <a:prstGeom prst="rect">
            <a:avLst/>
          </a:prstGeom>
          <a:solidFill>
            <a:schemeClr val="bg1"/>
          </a:solidFill>
        </p:spPr>
        <p:txBody>
          <a:bodyPr vert="horz" lIns="91440" tIns="45720" rIns="91440" bIns="45720" rtlCol="0" anchor="b">
            <a:normAutofit/>
          </a:bodyPr>
          <a:lstStyle>
            <a:defPPr>
              <a:defRPr lang="en-US"/>
            </a:defPPr>
            <a:lvl1pPr marR="0" lvl="0" indent="0" algn="ctr" defTabSz="457200" fontAlgn="base">
              <a:lnSpc>
                <a:spcPct val="100000"/>
              </a:lnSpc>
              <a:spcBef>
                <a:spcPct val="0"/>
              </a:spcBef>
              <a:spcAft>
                <a:spcPct val="0"/>
              </a:spcAft>
              <a:buClrTx/>
              <a:buSzTx/>
              <a:buFontTx/>
              <a:buNone/>
              <a:tabLst/>
              <a:defRPr sz="3600" b="1">
                <a:solidFill>
                  <a:srgbClr val="F49B03"/>
                </a:solidFill>
                <a:latin typeface="+mj-lt"/>
                <a:ea typeface="+mj-ea"/>
                <a:cs typeface="+mj-cs"/>
              </a:defRPr>
            </a:lvl1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fr-CH" altLang="en-US" sz="2800" b="1" i="0" u="none" strike="noStrike" kern="1200" cap="none" spc="0" normalizeH="0" baseline="0" noProof="0" dirty="0">
                <a:ln>
                  <a:noFill/>
                </a:ln>
                <a:solidFill>
                  <a:srgbClr val="F49B03"/>
                </a:solidFill>
                <a:effectLst/>
                <a:uLnTx/>
                <a:uFillTx/>
                <a:latin typeface="Calibri"/>
                <a:ea typeface="+mj-ea"/>
                <a:cs typeface="+mj-cs"/>
              </a:rPr>
              <a:t>Soyons Fiers !</a:t>
            </a:r>
          </a:p>
        </p:txBody>
      </p:sp>
      <p:pic>
        <p:nvPicPr>
          <p:cNvPr id="5" name="Image 4">
            <a:extLst>
              <a:ext uri="{FF2B5EF4-FFF2-40B4-BE49-F238E27FC236}">
                <a16:creationId xmlns:a16="http://schemas.microsoft.com/office/drawing/2014/main" id="{A45E72B6-CA47-36B5-1E3C-CD9B00E4015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68512" y="29137"/>
            <a:ext cx="767183" cy="974685"/>
          </a:xfrm>
          <a:prstGeom prst="rect">
            <a:avLst/>
          </a:prstGeom>
        </p:spPr>
      </p:pic>
      <p:pic>
        <p:nvPicPr>
          <p:cNvPr id="3" name="Image 2" descr="Une image contenant texte, clipart&#10;&#10;Description générée automatiquement">
            <a:extLst>
              <a:ext uri="{FF2B5EF4-FFF2-40B4-BE49-F238E27FC236}">
                <a16:creationId xmlns:a16="http://schemas.microsoft.com/office/drawing/2014/main" id="{CE5D89D6-2708-F2D4-F090-7A6513B1FF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45749" y="29137"/>
            <a:ext cx="2062716" cy="947812"/>
          </a:xfrm>
          <a:prstGeom prst="rect">
            <a:avLst/>
          </a:prstGeom>
        </p:spPr>
      </p:pic>
      <p:sp>
        <p:nvSpPr>
          <p:cNvPr id="4" name="ZoneTexte 3">
            <a:extLst>
              <a:ext uri="{FF2B5EF4-FFF2-40B4-BE49-F238E27FC236}">
                <a16:creationId xmlns:a16="http://schemas.microsoft.com/office/drawing/2014/main" id="{D9A83CFB-3501-FE72-C488-897FBB722EF1}"/>
              </a:ext>
            </a:extLst>
          </p:cNvPr>
          <p:cNvSpPr txBox="1"/>
          <p:nvPr/>
        </p:nvSpPr>
        <p:spPr>
          <a:xfrm>
            <a:off x="7551631" y="1032780"/>
            <a:ext cx="4725413" cy="523220"/>
          </a:xfrm>
          <a:prstGeom prst="rect">
            <a:avLst/>
          </a:prstGeom>
          <a:solidFill>
            <a:schemeClr val="bg1"/>
          </a:solidFill>
        </p:spPr>
        <p:txBody>
          <a:bodyPr wrap="square" rtlCol="0">
            <a:spAutoFit/>
          </a:bodyPr>
          <a:lstStyle/>
          <a:p>
            <a:pPr algn="ctr"/>
            <a:r>
              <a:rPr kumimoji="0" lang="fr-CH" altLang="en-US" sz="2800" b="1" i="0" u="none" strike="noStrike" kern="1200" cap="none" spc="0" normalizeH="0" baseline="0" noProof="0" dirty="0">
                <a:ln>
                  <a:noFill/>
                </a:ln>
                <a:solidFill>
                  <a:srgbClr val="F49B03"/>
                </a:solidFill>
                <a:effectLst/>
                <a:uLnTx/>
                <a:uFillTx/>
                <a:latin typeface="Calibri"/>
                <a:ea typeface="+mj-ea"/>
                <a:cs typeface="+mj-cs"/>
              </a:rPr>
              <a:t>Message aux Rotariens </a:t>
            </a:r>
          </a:p>
        </p:txBody>
      </p:sp>
    </p:spTree>
    <p:extLst>
      <p:ext uri="{BB962C8B-B14F-4D97-AF65-F5344CB8AC3E}">
        <p14:creationId xmlns:p14="http://schemas.microsoft.com/office/powerpoint/2010/main" val="2726808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660" y="-123988"/>
            <a:ext cx="12243660" cy="61218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B91570C-E561-42D4-8939-76678DD960D8}"/>
              </a:ext>
            </a:extLst>
          </p:cNvPr>
          <p:cNvSpPr/>
          <p:nvPr/>
        </p:nvSpPr>
        <p:spPr>
          <a:xfrm>
            <a:off x="0" y="-49407"/>
            <a:ext cx="12192000" cy="6940953"/>
          </a:xfrm>
          <a:prstGeom prst="rect">
            <a:avLst/>
          </a:prstGeom>
          <a:solidFill>
            <a:schemeClr val="bg1"/>
          </a:solidFill>
          <a:ln>
            <a:solidFill>
              <a:srgbClr val="F9F4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C7D783A0-ABCB-4E9F-A422-39C59911E78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90433" y="2750848"/>
            <a:ext cx="1358981" cy="1164748"/>
          </a:xfrm>
          <a:prstGeom prst="rect">
            <a:avLst/>
          </a:prstGeom>
        </p:spPr>
      </p:pic>
      <p:pic>
        <p:nvPicPr>
          <p:cNvPr id="7" name="Picture 6">
            <a:extLst>
              <a:ext uri="{FF2B5EF4-FFF2-40B4-BE49-F238E27FC236}">
                <a16:creationId xmlns:a16="http://schemas.microsoft.com/office/drawing/2014/main" id="{658D26AE-BF00-4C14-9037-E634B6043FE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415716" y="1581701"/>
            <a:ext cx="1253679" cy="1164748"/>
          </a:xfrm>
          <a:prstGeom prst="rect">
            <a:avLst/>
          </a:prstGeom>
        </p:spPr>
      </p:pic>
      <p:pic>
        <p:nvPicPr>
          <p:cNvPr id="8" name="Picture 7">
            <a:extLst>
              <a:ext uri="{FF2B5EF4-FFF2-40B4-BE49-F238E27FC236}">
                <a16:creationId xmlns:a16="http://schemas.microsoft.com/office/drawing/2014/main" id="{94ACF1D2-1B5D-444B-AF0B-48C77DA4341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435696" y="2750848"/>
            <a:ext cx="1228577" cy="1164748"/>
          </a:xfrm>
          <a:prstGeom prst="rect">
            <a:avLst/>
          </a:prstGeom>
        </p:spPr>
      </p:pic>
      <p:pic>
        <p:nvPicPr>
          <p:cNvPr id="9" name="Picture 8">
            <a:extLst>
              <a:ext uri="{FF2B5EF4-FFF2-40B4-BE49-F238E27FC236}">
                <a16:creationId xmlns:a16="http://schemas.microsoft.com/office/drawing/2014/main" id="{CAB01C73-8570-4EE2-AE8B-5E715882D04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185391" y="4499845"/>
            <a:ext cx="1228578" cy="1164748"/>
          </a:xfrm>
          <a:prstGeom prst="rect">
            <a:avLst/>
          </a:prstGeom>
        </p:spPr>
      </p:pic>
      <p:pic>
        <p:nvPicPr>
          <p:cNvPr id="10" name="Picture 9">
            <a:extLst>
              <a:ext uri="{FF2B5EF4-FFF2-40B4-BE49-F238E27FC236}">
                <a16:creationId xmlns:a16="http://schemas.microsoft.com/office/drawing/2014/main" id="{859C5A8F-3B17-4753-BC98-92B5E89ACB7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188663" y="4233381"/>
            <a:ext cx="1763014" cy="2339324"/>
          </a:xfrm>
          <a:prstGeom prst="rect">
            <a:avLst/>
          </a:prstGeom>
        </p:spPr>
      </p:pic>
      <p:pic>
        <p:nvPicPr>
          <p:cNvPr id="11" name="Picture 10">
            <a:extLst>
              <a:ext uri="{FF2B5EF4-FFF2-40B4-BE49-F238E27FC236}">
                <a16:creationId xmlns:a16="http://schemas.microsoft.com/office/drawing/2014/main" id="{FD58B789-9309-4701-8694-19E4CB4C35C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408568" y="4499845"/>
            <a:ext cx="1358982" cy="1164748"/>
          </a:xfrm>
          <a:prstGeom prst="rect">
            <a:avLst/>
          </a:prstGeom>
        </p:spPr>
      </p:pic>
      <p:sp>
        <p:nvSpPr>
          <p:cNvPr id="12" name="TextBox 11">
            <a:extLst>
              <a:ext uri="{FF2B5EF4-FFF2-40B4-BE49-F238E27FC236}">
                <a16:creationId xmlns:a16="http://schemas.microsoft.com/office/drawing/2014/main" id="{201DFC6B-00DB-4B05-8E3A-FF7455D6FF62}"/>
              </a:ext>
            </a:extLst>
          </p:cNvPr>
          <p:cNvSpPr txBox="1"/>
          <p:nvPr/>
        </p:nvSpPr>
        <p:spPr>
          <a:xfrm>
            <a:off x="738281" y="120684"/>
            <a:ext cx="10985102" cy="1200329"/>
          </a:xfrm>
          <a:prstGeom prst="rect">
            <a:avLst/>
          </a:prstGeom>
          <a:noFill/>
        </p:spPr>
        <p:txBody>
          <a:bodyPr wrap="square" rtlCol="0">
            <a:spAutoFit/>
          </a:bodyPr>
          <a:lstStyle/>
          <a:p>
            <a:pPr algn="ctr" defTabSz="457200" eaLnBrk="0" fontAlgn="base" hangingPunct="0">
              <a:spcBef>
                <a:spcPct val="0"/>
              </a:spcBef>
              <a:spcAft>
                <a:spcPct val="0"/>
              </a:spcAft>
            </a:pPr>
            <a:r>
              <a:rPr lang="fr-CH" sz="3600" b="1" dirty="0">
                <a:solidFill>
                  <a:srgbClr val="F49B03"/>
                </a:solidFill>
                <a:latin typeface="+mj-lt"/>
                <a:ea typeface="+mj-ea"/>
                <a:cs typeface="+mj-cs"/>
              </a:rPr>
              <a:t>Un des PLUS de PolioPlus </a:t>
            </a:r>
          </a:p>
          <a:p>
            <a:pPr algn="ctr" defTabSz="457200" eaLnBrk="0" fontAlgn="base" hangingPunct="0">
              <a:spcBef>
                <a:spcPct val="0"/>
              </a:spcBef>
              <a:spcAft>
                <a:spcPct val="0"/>
              </a:spcAft>
            </a:pPr>
            <a:r>
              <a:rPr lang="fr-CH" sz="3600" b="1" dirty="0">
                <a:solidFill>
                  <a:srgbClr val="F49B03"/>
                </a:solidFill>
                <a:latin typeface="+mj-lt"/>
                <a:ea typeface="+mj-ea"/>
                <a:cs typeface="+mj-cs"/>
              </a:rPr>
              <a:t>Notre Rôle dans la Pandémie de Covid-19 </a:t>
            </a:r>
          </a:p>
        </p:txBody>
      </p:sp>
      <p:sp>
        <p:nvSpPr>
          <p:cNvPr id="14" name="TextBox 13">
            <a:extLst>
              <a:ext uri="{FF2B5EF4-FFF2-40B4-BE49-F238E27FC236}">
                <a16:creationId xmlns:a16="http://schemas.microsoft.com/office/drawing/2014/main" id="{DFE54355-C119-4F35-A1A0-3955921D00C2}"/>
              </a:ext>
            </a:extLst>
          </p:cNvPr>
          <p:cNvSpPr txBox="1"/>
          <p:nvPr/>
        </p:nvSpPr>
        <p:spPr>
          <a:xfrm>
            <a:off x="430659" y="2441745"/>
            <a:ext cx="2618720" cy="1569660"/>
          </a:xfrm>
          <a:prstGeom prst="rect">
            <a:avLst/>
          </a:prstGeom>
          <a:noFill/>
        </p:spPr>
        <p:txBody>
          <a:bodyPr wrap="square" rtlCol="0">
            <a:spAutoFit/>
          </a:bodyPr>
          <a:lstStyle/>
          <a:p>
            <a:pPr algn="ctr"/>
            <a:r>
              <a:rPr lang="fr-FR" sz="2400" b="1" dirty="0">
                <a:solidFill>
                  <a:srgbClr val="004E9B"/>
                </a:solidFill>
                <a:latin typeface="DIN Next LT Pro Bold Condensed" panose="020B0806020203050203" pitchFamily="34" charset="0"/>
              </a:rPr>
              <a:t>Education </a:t>
            </a:r>
          </a:p>
          <a:p>
            <a:pPr algn="ctr"/>
            <a:r>
              <a:rPr lang="fr-FR" sz="2400" b="1" dirty="0">
                <a:solidFill>
                  <a:srgbClr val="004E9B"/>
                </a:solidFill>
                <a:latin typeface="DIN Next LT Pro Bold Condensed" panose="020B0806020203050203" pitchFamily="34" charset="0"/>
              </a:rPr>
              <a:t>et sensibilisation aux gestes de protection </a:t>
            </a:r>
          </a:p>
        </p:txBody>
      </p:sp>
      <p:sp>
        <p:nvSpPr>
          <p:cNvPr id="15" name="TextBox 14">
            <a:extLst>
              <a:ext uri="{FF2B5EF4-FFF2-40B4-BE49-F238E27FC236}">
                <a16:creationId xmlns:a16="http://schemas.microsoft.com/office/drawing/2014/main" id="{9EC9E8BC-12EF-48FA-9D4A-D8693F164354}"/>
              </a:ext>
            </a:extLst>
          </p:cNvPr>
          <p:cNvSpPr txBox="1"/>
          <p:nvPr/>
        </p:nvSpPr>
        <p:spPr>
          <a:xfrm>
            <a:off x="374106" y="4586267"/>
            <a:ext cx="2077112" cy="830997"/>
          </a:xfrm>
          <a:prstGeom prst="rect">
            <a:avLst/>
          </a:prstGeom>
          <a:noFill/>
        </p:spPr>
        <p:txBody>
          <a:bodyPr wrap="square" rtlCol="0">
            <a:spAutoFit/>
          </a:bodyPr>
          <a:lstStyle/>
          <a:p>
            <a:pPr algn="ctr"/>
            <a:r>
              <a:rPr lang="en-US" sz="2400" b="1" dirty="0">
                <a:solidFill>
                  <a:srgbClr val="004E9B"/>
                </a:solidFill>
                <a:latin typeface="DIN Next LT Pro Bold Condensed" panose="020B0806020203050203" pitchFamily="34" charset="0"/>
              </a:rPr>
              <a:t>Coordination de la </a:t>
            </a:r>
            <a:r>
              <a:rPr lang="en-US" sz="2400" b="1" dirty="0" err="1">
                <a:solidFill>
                  <a:srgbClr val="004E9B"/>
                </a:solidFill>
                <a:latin typeface="DIN Next LT Pro Bold Condensed" panose="020B0806020203050203" pitchFamily="34" charset="0"/>
              </a:rPr>
              <a:t>réponse</a:t>
            </a:r>
            <a:r>
              <a:rPr lang="en-US" sz="2400" b="1" dirty="0">
                <a:solidFill>
                  <a:srgbClr val="004E9B"/>
                </a:solidFill>
                <a:latin typeface="DIN Next LT Pro Bold Condensed" panose="020B0806020203050203" pitchFamily="34" charset="0"/>
              </a:rPr>
              <a:t> </a:t>
            </a:r>
          </a:p>
        </p:txBody>
      </p:sp>
      <p:sp>
        <p:nvSpPr>
          <p:cNvPr id="16" name="TextBox 15">
            <a:extLst>
              <a:ext uri="{FF2B5EF4-FFF2-40B4-BE49-F238E27FC236}">
                <a16:creationId xmlns:a16="http://schemas.microsoft.com/office/drawing/2014/main" id="{7C992011-C3CB-483A-93D9-6AE867CD6905}"/>
              </a:ext>
            </a:extLst>
          </p:cNvPr>
          <p:cNvSpPr txBox="1"/>
          <p:nvPr/>
        </p:nvSpPr>
        <p:spPr>
          <a:xfrm>
            <a:off x="2173062" y="1487604"/>
            <a:ext cx="3593721" cy="830997"/>
          </a:xfrm>
          <a:prstGeom prst="rect">
            <a:avLst/>
          </a:prstGeom>
          <a:noFill/>
        </p:spPr>
        <p:txBody>
          <a:bodyPr wrap="square" rtlCol="0">
            <a:spAutoFit/>
          </a:bodyPr>
          <a:lstStyle/>
          <a:p>
            <a:pPr algn="ctr"/>
            <a:r>
              <a:rPr lang="fr-FR" sz="2400" b="1" dirty="0">
                <a:solidFill>
                  <a:srgbClr val="004E9B"/>
                </a:solidFill>
                <a:latin typeface="DIN Next LT Pro Bold Condensed" panose="020B0806020203050203" pitchFamily="34" charset="0"/>
              </a:rPr>
              <a:t>Identification </a:t>
            </a:r>
          </a:p>
          <a:p>
            <a:pPr algn="ctr"/>
            <a:r>
              <a:rPr lang="fr-FR" sz="2400" b="1" dirty="0">
                <a:solidFill>
                  <a:srgbClr val="004E9B"/>
                </a:solidFill>
                <a:latin typeface="DIN Next LT Pro Bold Condensed" panose="020B0806020203050203" pitchFamily="34" charset="0"/>
              </a:rPr>
              <a:t>des malades</a:t>
            </a:r>
          </a:p>
        </p:txBody>
      </p:sp>
      <p:sp>
        <p:nvSpPr>
          <p:cNvPr id="17" name="TextBox 16">
            <a:extLst>
              <a:ext uri="{FF2B5EF4-FFF2-40B4-BE49-F238E27FC236}">
                <a16:creationId xmlns:a16="http://schemas.microsoft.com/office/drawing/2014/main" id="{165EF000-AF34-46E1-B0C3-103B3EAD6567}"/>
              </a:ext>
            </a:extLst>
          </p:cNvPr>
          <p:cNvSpPr txBox="1"/>
          <p:nvPr/>
        </p:nvSpPr>
        <p:spPr>
          <a:xfrm>
            <a:off x="8715933" y="2845785"/>
            <a:ext cx="2802493" cy="830997"/>
          </a:xfrm>
          <a:prstGeom prst="rect">
            <a:avLst/>
          </a:prstGeom>
          <a:noFill/>
        </p:spPr>
        <p:txBody>
          <a:bodyPr wrap="square" rtlCol="0">
            <a:spAutoFit/>
          </a:bodyPr>
          <a:lstStyle/>
          <a:p>
            <a:pPr algn="ctr"/>
            <a:r>
              <a:rPr lang="en-US" sz="2400" b="1" dirty="0">
                <a:solidFill>
                  <a:srgbClr val="004E9B"/>
                </a:solidFill>
                <a:latin typeface="DIN Next LT Pro Bold Condensed" panose="020B0806020203050203" pitchFamily="34" charset="0"/>
              </a:rPr>
              <a:t>Formation du personnel de santé </a:t>
            </a:r>
          </a:p>
        </p:txBody>
      </p:sp>
      <p:sp>
        <p:nvSpPr>
          <p:cNvPr id="18" name="TextBox 17">
            <a:extLst>
              <a:ext uri="{FF2B5EF4-FFF2-40B4-BE49-F238E27FC236}">
                <a16:creationId xmlns:a16="http://schemas.microsoft.com/office/drawing/2014/main" id="{19D85C23-F627-4105-B639-32EF1CE3E3F1}"/>
              </a:ext>
            </a:extLst>
          </p:cNvPr>
          <p:cNvSpPr txBox="1"/>
          <p:nvPr/>
        </p:nvSpPr>
        <p:spPr>
          <a:xfrm>
            <a:off x="9630708" y="4586267"/>
            <a:ext cx="2077112" cy="830997"/>
          </a:xfrm>
          <a:prstGeom prst="rect">
            <a:avLst/>
          </a:prstGeom>
          <a:noFill/>
        </p:spPr>
        <p:txBody>
          <a:bodyPr wrap="square" rtlCol="0">
            <a:spAutoFit/>
          </a:bodyPr>
          <a:lstStyle/>
          <a:p>
            <a:pPr algn="ctr"/>
            <a:r>
              <a:rPr lang="fr-FR" sz="2400" b="1" dirty="0">
                <a:solidFill>
                  <a:srgbClr val="004E9B"/>
                </a:solidFill>
                <a:latin typeface="DIN Next LT Pro Bold Condensed" panose="020B0806020203050203" pitchFamily="34" charset="0"/>
              </a:rPr>
              <a:t>Traçage des contacts </a:t>
            </a:r>
          </a:p>
        </p:txBody>
      </p:sp>
      <p:sp>
        <p:nvSpPr>
          <p:cNvPr id="19" name="TextBox 18">
            <a:extLst>
              <a:ext uri="{FF2B5EF4-FFF2-40B4-BE49-F238E27FC236}">
                <a16:creationId xmlns:a16="http://schemas.microsoft.com/office/drawing/2014/main" id="{4BA69222-AEB9-4D1A-8888-244F520D6C5B}"/>
              </a:ext>
            </a:extLst>
          </p:cNvPr>
          <p:cNvSpPr txBox="1"/>
          <p:nvPr/>
        </p:nvSpPr>
        <p:spPr>
          <a:xfrm>
            <a:off x="6920796" y="1487604"/>
            <a:ext cx="4011064" cy="830997"/>
          </a:xfrm>
          <a:prstGeom prst="rect">
            <a:avLst/>
          </a:prstGeom>
          <a:noFill/>
        </p:spPr>
        <p:txBody>
          <a:bodyPr wrap="square" rtlCol="0">
            <a:spAutoFit/>
          </a:bodyPr>
          <a:lstStyle/>
          <a:p>
            <a:pPr algn="ctr"/>
            <a:r>
              <a:rPr lang="fr-FR" sz="2400" b="1" dirty="0">
                <a:solidFill>
                  <a:srgbClr val="004E9B"/>
                </a:solidFill>
                <a:latin typeface="DIN Next LT Pro Bold Condensed" panose="020B0806020203050203" pitchFamily="34" charset="0"/>
              </a:rPr>
              <a:t>Confirmation par les laboratoires du programme </a:t>
            </a:r>
          </a:p>
        </p:txBody>
      </p:sp>
      <p:pic>
        <p:nvPicPr>
          <p:cNvPr id="13" name="Image 12">
            <a:extLst>
              <a:ext uri="{FF2B5EF4-FFF2-40B4-BE49-F238E27FC236}">
                <a16:creationId xmlns:a16="http://schemas.microsoft.com/office/drawing/2014/main" id="{6384CE35-D0E2-81E4-786C-5C0D69C9CCF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087379" y="0"/>
            <a:ext cx="913062" cy="1160020"/>
          </a:xfrm>
          <a:prstGeom prst="rect">
            <a:avLst/>
          </a:prstGeom>
        </p:spPr>
      </p:pic>
      <p:pic>
        <p:nvPicPr>
          <p:cNvPr id="2" name="Image 1" descr="Une image contenant texte, clipart&#10;&#10;Description générée automatiquement">
            <a:extLst>
              <a:ext uri="{FF2B5EF4-FFF2-40B4-BE49-F238E27FC236}">
                <a16:creationId xmlns:a16="http://schemas.microsoft.com/office/drawing/2014/main" id="{36EB5911-E414-1283-BE2F-FC2B905CB8B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91559" y="39870"/>
            <a:ext cx="1887182" cy="867155"/>
          </a:xfrm>
          <a:prstGeom prst="rect">
            <a:avLst/>
          </a:prstGeom>
        </p:spPr>
      </p:pic>
    </p:spTree>
    <p:extLst>
      <p:ext uri="{BB962C8B-B14F-4D97-AF65-F5344CB8AC3E}">
        <p14:creationId xmlns:p14="http://schemas.microsoft.com/office/powerpoint/2010/main" val="2733852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Image 1">
            <a:extLst>
              <a:ext uri="{FF2B5EF4-FFF2-40B4-BE49-F238E27FC236}">
                <a16:creationId xmlns:a16="http://schemas.microsoft.com/office/drawing/2014/main" id="{41B1CF6B-9F66-FB4A-0EDD-4C4575A57EB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25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Image 1">
            <a:extLst>
              <a:ext uri="{FF2B5EF4-FFF2-40B4-BE49-F238E27FC236}">
                <a16:creationId xmlns:a16="http://schemas.microsoft.com/office/drawing/2014/main" id="{53BC819F-451A-4B90-4EBB-A4A9B89C6D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25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AE05A0-6399-030C-AEA9-A666366756B4}"/>
              </a:ext>
            </a:extLst>
          </p:cNvPr>
          <p:cNvSpPr txBox="1"/>
          <p:nvPr/>
        </p:nvSpPr>
        <p:spPr>
          <a:xfrm>
            <a:off x="326825" y="3740203"/>
            <a:ext cx="4846363" cy="1521620"/>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1" i="0" u="none" strike="noStrike" kern="1200" cap="none" spc="0" normalizeH="0" baseline="0" noProof="0" dirty="0">
                <a:ln>
                  <a:noFill/>
                </a:ln>
                <a:solidFill>
                  <a:srgbClr val="323E4F"/>
                </a:solidFill>
                <a:effectLst/>
                <a:uLnTx/>
                <a:uFillTx/>
                <a:latin typeface="Open Sans" panose="020B0606030504020204" pitchFamily="34" charset="0"/>
                <a:ea typeface="Open Sans" panose="020B0606030504020204" pitchFamily="34" charset="0"/>
                <a:cs typeface="Open Sans" panose="020B0606030504020204" pitchFamily="34" charset="0"/>
              </a:rPr>
              <a:t>Funding for critical activities in 2024-25</a:t>
            </a:r>
            <a:endParaRPr kumimoji="0" lang="en-US" sz="3200" b="1" i="0" u="none" strike="noStrike" kern="1200" cap="none" spc="0" normalizeH="0" baseline="0" noProof="0" dirty="0">
              <a:ln>
                <a:noFill/>
              </a:ln>
              <a:solidFill>
                <a:srgbClr val="323E4F"/>
              </a:solidFill>
              <a:effectLst/>
              <a:uLnTx/>
              <a:uFillTx/>
              <a:latin typeface="Arial" panose="020B0604020202020204"/>
              <a:ea typeface="+mn-ea"/>
              <a:cs typeface="+mn-cs"/>
            </a:endParaRPr>
          </a:p>
        </p:txBody>
      </p:sp>
      <p:graphicFrame>
        <p:nvGraphicFramePr>
          <p:cNvPr id="5" name="Chart 4">
            <a:extLst>
              <a:ext uri="{FF2B5EF4-FFF2-40B4-BE49-F238E27FC236}">
                <a16:creationId xmlns:a16="http://schemas.microsoft.com/office/drawing/2014/main" id="{B283EC5D-3931-5442-3AFB-FBE7DEEBBB37}"/>
              </a:ext>
            </a:extLst>
          </p:cNvPr>
          <p:cNvGraphicFramePr>
            <a:graphicFrameLocks/>
          </p:cNvGraphicFramePr>
          <p:nvPr/>
        </p:nvGraphicFramePr>
        <p:xfrm>
          <a:off x="2750006" y="0"/>
          <a:ext cx="10509503" cy="6495998"/>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2">
            <a:extLst>
              <a:ext uri="{FF2B5EF4-FFF2-40B4-BE49-F238E27FC236}">
                <a16:creationId xmlns:a16="http://schemas.microsoft.com/office/drawing/2014/main" id="{3D6D5079-2372-6980-B3D1-5AD1C0DAB4B8}"/>
              </a:ext>
            </a:extLst>
          </p:cNvPr>
          <p:cNvSpPr txBox="1">
            <a:spLocks/>
          </p:cNvSpPr>
          <p:nvPr/>
        </p:nvSpPr>
        <p:spPr>
          <a:xfrm>
            <a:off x="305559" y="2468348"/>
            <a:ext cx="5464968" cy="1559301"/>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b="1" kern="1200" cap="all" baseline="0">
                <a:solidFill>
                  <a:schemeClr val="bg1"/>
                </a:solidFill>
                <a:latin typeface="+mj-lt"/>
                <a:ea typeface="+mj-ea"/>
                <a:cs typeface="+mj-cs"/>
              </a:defRPr>
            </a:lvl1pPr>
          </a:lstStyle>
          <a:p>
            <a:pPr marL="0" marR="0" lvl="0" indent="0" algn="l" defTabSz="914400" rtl="0" eaLnBrk="1" fontAlgn="auto" latinLnBrk="0" hangingPunct="1">
              <a:lnSpc>
                <a:spcPts val="4480"/>
              </a:lnSpc>
              <a:spcBef>
                <a:spcPct val="0"/>
              </a:spcBef>
              <a:spcAft>
                <a:spcPts val="0"/>
              </a:spcAft>
              <a:buClrTx/>
              <a:buSzTx/>
              <a:buFontTx/>
              <a:buNone/>
              <a:tabLst/>
              <a:defRPr/>
            </a:pPr>
            <a:r>
              <a:rPr kumimoji="0" lang="en-US" sz="4000" b="1" i="0" u="none" strike="noStrike" kern="1200" cap="all" spc="0" normalizeH="0" baseline="0" noProof="0" dirty="0">
                <a:ln>
                  <a:noFill/>
                </a:ln>
                <a:solidFill>
                  <a:srgbClr val="FF76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ROTARY’s ROLE: </a:t>
            </a:r>
            <a:r>
              <a:rPr kumimoji="0" lang="en-US" sz="6000" b="1" i="0" u="none" strike="noStrike" kern="1200" cap="all" spc="0" normalizeH="0" baseline="0" noProof="0" dirty="0">
                <a:ln>
                  <a:noFill/>
                </a:ln>
                <a:solidFill>
                  <a:srgbClr val="A05CB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FUNDRAISING</a:t>
            </a:r>
          </a:p>
        </p:txBody>
      </p:sp>
      <p:sp>
        <p:nvSpPr>
          <p:cNvPr id="10" name="Right Triangle 9">
            <a:extLst>
              <a:ext uri="{FF2B5EF4-FFF2-40B4-BE49-F238E27FC236}">
                <a16:creationId xmlns:a16="http://schemas.microsoft.com/office/drawing/2014/main" id="{8AFD55E4-2D55-4F7F-F88E-BFF5386EC25F}"/>
              </a:ext>
            </a:extLst>
          </p:cNvPr>
          <p:cNvSpPr/>
          <p:nvPr/>
        </p:nvSpPr>
        <p:spPr>
          <a:xfrm>
            <a:off x="0" y="3635225"/>
            <a:ext cx="4239492" cy="3222775"/>
          </a:xfrm>
          <a:prstGeom prst="rtTriangle">
            <a:avLst/>
          </a:prstGeom>
          <a:gradFill>
            <a:gsLst>
              <a:gs pos="35000">
                <a:srgbClr val="901F93">
                  <a:shade val="100000"/>
                  <a:satMod val="115000"/>
                  <a:alpha val="11000"/>
                </a:srgbClr>
              </a:gs>
              <a:gs pos="100000">
                <a:srgbClr val="901F93">
                  <a:shade val="100000"/>
                  <a:satMod val="115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120308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3" name="Picture 12" descr="Personne écrivant sur un mur&#10;&#10;Description générée automatiquement">
            <a:extLst>
              <a:ext uri="{FF2B5EF4-FFF2-40B4-BE49-F238E27FC236}">
                <a16:creationId xmlns:a16="http://schemas.microsoft.com/office/drawing/2014/main" id="{12D2AFDE-BA96-EFE4-19E4-2AA46FFC69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5363" y="0"/>
            <a:ext cx="406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21" descr="Personne vaccinant un enfant&#10;&#10;Description générée automatiquement">
            <a:extLst>
              <a:ext uri="{FF2B5EF4-FFF2-40B4-BE49-F238E27FC236}">
                <a16:creationId xmlns:a16="http://schemas.microsoft.com/office/drawing/2014/main" id="{415A25F9-B9E2-0467-6EE2-566F002F68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628" y="0"/>
            <a:ext cx="4144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Shape 107">
            <a:extLst>
              <a:ext uri="{FF2B5EF4-FFF2-40B4-BE49-F238E27FC236}">
                <a16:creationId xmlns:a16="http://schemas.microsoft.com/office/drawing/2014/main" id="{6964C35F-37E4-D370-164E-A05280658BE2}"/>
              </a:ext>
            </a:extLst>
          </p:cNvPr>
          <p:cNvSpPr>
            <a:spLocks noChangeArrowheads="1"/>
          </p:cNvSpPr>
          <p:nvPr/>
        </p:nvSpPr>
        <p:spPr bwMode="auto">
          <a:xfrm>
            <a:off x="2022475" y="3984625"/>
            <a:ext cx="239077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6789" tIns="26789" rIns="26789" bIns="26789"/>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endParaRPr lang="fr-FR" altLang="en-US" sz="2200" b="1">
              <a:solidFill>
                <a:schemeClr val="bg1"/>
              </a:solidFill>
              <a:latin typeface="Arial Narrow" panose="020B0606020202030204" pitchFamily="34" charset="0"/>
              <a:ea typeface="Arial Narrow" panose="020B0606020202030204" pitchFamily="34" charset="0"/>
              <a:cs typeface="Arial Narrow" panose="020B0606020202030204" pitchFamily="34" charset="0"/>
              <a:sym typeface="Arial" panose="020B0604020202020204" pitchFamily="34" charset="0"/>
            </a:endParaRPr>
          </a:p>
        </p:txBody>
      </p:sp>
      <p:sp>
        <p:nvSpPr>
          <p:cNvPr id="117769" name="Shape 107">
            <a:extLst>
              <a:ext uri="{FF2B5EF4-FFF2-40B4-BE49-F238E27FC236}">
                <a16:creationId xmlns:a16="http://schemas.microsoft.com/office/drawing/2014/main" id="{DAC1DFD4-8DAF-E0CB-793C-589481DB3FD0}"/>
              </a:ext>
            </a:extLst>
          </p:cNvPr>
          <p:cNvSpPr>
            <a:spLocks noChangeArrowheads="1"/>
          </p:cNvSpPr>
          <p:nvPr/>
        </p:nvSpPr>
        <p:spPr bwMode="auto">
          <a:xfrm>
            <a:off x="1804988" y="2100263"/>
            <a:ext cx="85407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6789" tIns="26789" rIns="26789" bIns="26789"/>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endParaRPr lang="en-US" altLang="en-US" sz="1600" b="1">
              <a:solidFill>
                <a:srgbClr val="58585A"/>
              </a:solidFill>
              <a:cs typeface="Arial" panose="020B0604020202020204" pitchFamily="34" charset="0"/>
              <a:sym typeface="Arial" panose="020B0604020202020204" pitchFamily="34" charset="0"/>
            </a:endParaRPr>
          </a:p>
        </p:txBody>
      </p:sp>
      <p:sp>
        <p:nvSpPr>
          <p:cNvPr id="33" name="Title 2">
            <a:extLst>
              <a:ext uri="{FF2B5EF4-FFF2-40B4-BE49-F238E27FC236}">
                <a16:creationId xmlns:a16="http://schemas.microsoft.com/office/drawing/2014/main" id="{B8858B55-48EC-59AA-84E9-DAA62FB1A727}"/>
              </a:ext>
            </a:extLst>
          </p:cNvPr>
          <p:cNvSpPr txBox="1">
            <a:spLocks noChangeArrowheads="1"/>
          </p:cNvSpPr>
          <p:nvPr/>
        </p:nvSpPr>
        <p:spPr bwMode="auto">
          <a:xfrm>
            <a:off x="95250" y="4460875"/>
            <a:ext cx="47307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ts val="4363"/>
              </a:lnSpc>
              <a:spcBef>
                <a:spcPct val="0"/>
              </a:spcBef>
              <a:buFontTx/>
              <a:buNone/>
            </a:pPr>
            <a:endParaRPr lang="fr-FR" altLang="en-US" sz="4800" b="1" dirty="0">
              <a:solidFill>
                <a:srgbClr val="A05CBF"/>
              </a:solidFill>
              <a:latin typeface="Open Sans Extrabold" panose="020B0906030804020204" pitchFamily="34" charset="0"/>
              <a:cs typeface="Open Sans Extrabold" panose="020B0906030804020204" pitchFamily="34" charset="0"/>
            </a:endParaRPr>
          </a:p>
        </p:txBody>
      </p:sp>
      <p:pic>
        <p:nvPicPr>
          <p:cNvPr id="4" name="Image 3">
            <a:extLst>
              <a:ext uri="{FF2B5EF4-FFF2-40B4-BE49-F238E27FC236}">
                <a16:creationId xmlns:a16="http://schemas.microsoft.com/office/drawing/2014/main" id="{66A81E13-8889-033B-17D7-EDEF1B229CA7}"/>
              </a:ext>
            </a:extLst>
          </p:cNvPr>
          <p:cNvPicPr>
            <a:picLocks noChangeAspect="1"/>
          </p:cNvPicPr>
          <p:nvPr/>
        </p:nvPicPr>
        <p:blipFill>
          <a:blip r:embed="rId6"/>
          <a:stretch>
            <a:fillRect/>
          </a:stretch>
        </p:blipFill>
        <p:spPr>
          <a:xfrm>
            <a:off x="1991518" y="91499"/>
            <a:ext cx="1805964" cy="1968501"/>
          </a:xfrm>
          <a:prstGeom prst="rect">
            <a:avLst/>
          </a:prstGeom>
        </p:spPr>
      </p:pic>
      <p:pic>
        <p:nvPicPr>
          <p:cNvPr id="13" name="Image 12">
            <a:extLst>
              <a:ext uri="{FF2B5EF4-FFF2-40B4-BE49-F238E27FC236}">
                <a16:creationId xmlns:a16="http://schemas.microsoft.com/office/drawing/2014/main" id="{63FAC496-F8EE-0BF5-0197-FA50EDC5DD00}"/>
              </a:ext>
            </a:extLst>
          </p:cNvPr>
          <p:cNvPicPr>
            <a:picLocks noChangeAspect="1"/>
          </p:cNvPicPr>
          <p:nvPr/>
        </p:nvPicPr>
        <p:blipFill>
          <a:blip r:embed="rId7"/>
          <a:stretch>
            <a:fillRect/>
          </a:stretch>
        </p:blipFill>
        <p:spPr>
          <a:xfrm>
            <a:off x="1347787" y="5098445"/>
            <a:ext cx="1409700" cy="1409700"/>
          </a:xfrm>
          <a:prstGeom prst="rect">
            <a:avLst/>
          </a:prstGeom>
        </p:spPr>
      </p:pic>
      <p:pic>
        <p:nvPicPr>
          <p:cNvPr id="14" name="Image 13">
            <a:extLst>
              <a:ext uri="{FF2B5EF4-FFF2-40B4-BE49-F238E27FC236}">
                <a16:creationId xmlns:a16="http://schemas.microsoft.com/office/drawing/2014/main" id="{E60C7D51-B462-F3BA-DEA2-6B5492EF6FF6}"/>
              </a:ext>
            </a:extLst>
          </p:cNvPr>
          <p:cNvPicPr>
            <a:picLocks noChangeAspect="1"/>
          </p:cNvPicPr>
          <p:nvPr/>
        </p:nvPicPr>
        <p:blipFill>
          <a:blip r:embed="rId8"/>
          <a:stretch>
            <a:fillRect/>
          </a:stretch>
        </p:blipFill>
        <p:spPr>
          <a:xfrm>
            <a:off x="7030439" y="4535489"/>
            <a:ext cx="1725830" cy="2054753"/>
          </a:xfrm>
          <a:prstGeom prst="rect">
            <a:avLst/>
          </a:prstGeom>
        </p:spPr>
      </p:pic>
      <p:pic>
        <p:nvPicPr>
          <p:cNvPr id="18" name="Image 17">
            <a:extLst>
              <a:ext uri="{FF2B5EF4-FFF2-40B4-BE49-F238E27FC236}">
                <a16:creationId xmlns:a16="http://schemas.microsoft.com/office/drawing/2014/main" id="{85620C67-2CFC-AC3C-6D41-41BD8E5BBD4A}"/>
              </a:ext>
            </a:extLst>
          </p:cNvPr>
          <p:cNvPicPr>
            <a:picLocks noChangeAspect="1"/>
          </p:cNvPicPr>
          <p:nvPr/>
        </p:nvPicPr>
        <p:blipFill>
          <a:blip r:embed="rId9"/>
          <a:stretch>
            <a:fillRect/>
          </a:stretch>
        </p:blipFill>
        <p:spPr>
          <a:xfrm>
            <a:off x="6807504" y="111125"/>
            <a:ext cx="2171700" cy="2171700"/>
          </a:xfrm>
          <a:prstGeom prst="rect">
            <a:avLst/>
          </a:prstGeom>
        </p:spPr>
      </p:pic>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C17719-2A8E-48C7-ABAF-B02224670F9D}"/>
              </a:ext>
            </a:extLst>
          </p:cNvPr>
          <p:cNvSpPr>
            <a:spLocks noGrp="1"/>
          </p:cNvSpPr>
          <p:nvPr>
            <p:ph type="title"/>
          </p:nvPr>
        </p:nvSpPr>
        <p:spPr>
          <a:xfrm>
            <a:off x="609600" y="274638"/>
            <a:ext cx="10972800" cy="1325564"/>
          </a:xfrm>
        </p:spPr>
        <p:txBody>
          <a:bodyPr/>
          <a:lstStyle/>
          <a:p>
            <a:r>
              <a:rPr lang="en-US" sz="4000" dirty="0">
                <a:hlinkClick r:id="rId2"/>
              </a:rPr>
              <a:t>www.cerclepolioplus.org</a:t>
            </a:r>
            <a:br>
              <a:rPr lang="en-US" dirty="0"/>
            </a:br>
            <a:endParaRPr lang="fr-CH" dirty="0"/>
          </a:p>
        </p:txBody>
      </p:sp>
      <p:pic>
        <p:nvPicPr>
          <p:cNvPr id="8" name="Espace réservé du contenu 7">
            <a:extLst>
              <a:ext uri="{FF2B5EF4-FFF2-40B4-BE49-F238E27FC236}">
                <a16:creationId xmlns:a16="http://schemas.microsoft.com/office/drawing/2014/main" id="{36696B73-7997-4065-B631-A86EB219D09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73250" y="2434431"/>
            <a:ext cx="2857500" cy="2857500"/>
          </a:xfrm>
        </p:spPr>
      </p:pic>
      <p:sp>
        <p:nvSpPr>
          <p:cNvPr id="4" name="Espace réservé du contenu 3">
            <a:extLst>
              <a:ext uri="{FF2B5EF4-FFF2-40B4-BE49-F238E27FC236}">
                <a16:creationId xmlns:a16="http://schemas.microsoft.com/office/drawing/2014/main" id="{2FD5F7BE-7919-4C44-832B-4D1A8AC6E39A}"/>
              </a:ext>
            </a:extLst>
          </p:cNvPr>
          <p:cNvSpPr>
            <a:spLocks noGrp="1"/>
          </p:cNvSpPr>
          <p:nvPr>
            <p:ph sz="half" idx="2"/>
          </p:nvPr>
        </p:nvSpPr>
        <p:spPr>
          <a:xfrm>
            <a:off x="6197600" y="1600202"/>
            <a:ext cx="5384800" cy="4681328"/>
          </a:xfrm>
        </p:spPr>
        <p:txBody>
          <a:bodyPr>
            <a:normAutofit lnSpcReduction="10000"/>
          </a:bodyPr>
          <a:lstStyle/>
          <a:p>
            <a:r>
              <a:rPr lang="fr-FR" dirty="0"/>
              <a:t>Ce cercle est conçu pour encourager les Rotariens à s’engager à contribuer </a:t>
            </a:r>
            <a:r>
              <a:rPr lang="fr-FR" b="1" dirty="0"/>
              <a:t>un montant annuel minimum de 100 Euros</a:t>
            </a:r>
            <a:r>
              <a:rPr lang="fr-FR" dirty="0"/>
              <a:t> au Fonds </a:t>
            </a:r>
            <a:r>
              <a:rPr lang="fr-FR" dirty="0" err="1"/>
              <a:t>PolioPlus</a:t>
            </a:r>
            <a:r>
              <a:rPr lang="fr-FR" dirty="0"/>
              <a:t> jusqu’à l’éradication mondiale totale et définitive de la polio.</a:t>
            </a:r>
          </a:p>
          <a:p>
            <a:r>
              <a:rPr lang="fr-FR" dirty="0"/>
              <a:t>Pour plus de flexibilité, vous pouvez aussi opter pour un </a:t>
            </a:r>
            <a:r>
              <a:rPr lang="fr-FR" b="1" dirty="0"/>
              <a:t>don mensuel de 9€</a:t>
            </a:r>
          </a:p>
          <a:p>
            <a:r>
              <a:rPr lang="fr-FR" b="1" dirty="0"/>
              <a:t>Fiscalement déductible (Be-Lu)</a:t>
            </a:r>
          </a:p>
          <a:p>
            <a:pPr marL="0" indent="0">
              <a:buNone/>
            </a:pPr>
            <a:endParaRPr lang="fr-FR" b="1" dirty="0"/>
          </a:p>
          <a:p>
            <a:endParaRPr lang="fr-FR" b="1" dirty="0"/>
          </a:p>
          <a:p>
            <a:endParaRPr lang="fr-CH" dirty="0"/>
          </a:p>
        </p:txBody>
      </p:sp>
      <p:sp>
        <p:nvSpPr>
          <p:cNvPr id="5" name="Espace réservé de la date 4">
            <a:extLst>
              <a:ext uri="{FF2B5EF4-FFF2-40B4-BE49-F238E27FC236}">
                <a16:creationId xmlns:a16="http://schemas.microsoft.com/office/drawing/2014/main" id="{D68BB661-D19E-40CA-B478-5E4870A1DFFD}"/>
              </a:ext>
            </a:extLst>
          </p:cNvPr>
          <p:cNvSpPr>
            <a:spLocks noGrp="1"/>
          </p:cNvSpPr>
          <p:nvPr>
            <p:ph type="dt" sz="half" idx="10"/>
          </p:nvPr>
        </p:nvSpPr>
        <p:spPr/>
        <p:txBody>
          <a:bodyPr/>
          <a:lstStyle/>
          <a:p>
            <a:pPr>
              <a:defRPr/>
            </a:pPr>
            <a:r>
              <a:rPr lang="fr-FR" altLang="fr-FR"/>
              <a:t>www.endpolionow.org</a:t>
            </a:r>
            <a:endParaRPr lang="en-US" altLang="fr-FR"/>
          </a:p>
        </p:txBody>
      </p:sp>
      <p:sp>
        <p:nvSpPr>
          <p:cNvPr id="6" name="Espace réservé du pied de page 5">
            <a:extLst>
              <a:ext uri="{FF2B5EF4-FFF2-40B4-BE49-F238E27FC236}">
                <a16:creationId xmlns:a16="http://schemas.microsoft.com/office/drawing/2014/main" id="{52DA7B78-12A1-4B66-A077-DF387048E198}"/>
              </a:ext>
            </a:extLst>
          </p:cNvPr>
          <p:cNvSpPr>
            <a:spLocks noGrp="1"/>
          </p:cNvSpPr>
          <p:nvPr>
            <p:ph type="ftr" sz="quarter" idx="11"/>
          </p:nvPr>
        </p:nvSpPr>
        <p:spPr>
          <a:xfrm>
            <a:off x="3302000" y="6390560"/>
            <a:ext cx="5175045" cy="365125"/>
          </a:xfrm>
        </p:spPr>
        <p:txBody>
          <a:bodyPr/>
          <a:lstStyle/>
          <a:p>
            <a:pPr>
              <a:defRPr/>
            </a:pPr>
            <a:endParaRPr lang="en-US" dirty="0"/>
          </a:p>
          <a:p>
            <a:pPr>
              <a:defRPr/>
            </a:pPr>
            <a:endParaRPr lang="en-US" dirty="0"/>
          </a:p>
        </p:txBody>
      </p:sp>
      <p:pic>
        <p:nvPicPr>
          <p:cNvPr id="9" name="Image 8">
            <a:extLst>
              <a:ext uri="{FF2B5EF4-FFF2-40B4-BE49-F238E27FC236}">
                <a16:creationId xmlns:a16="http://schemas.microsoft.com/office/drawing/2014/main" id="{6777517A-1F35-418D-AF27-83F814A9C1D6}"/>
              </a:ext>
            </a:extLst>
          </p:cNvPr>
          <p:cNvPicPr>
            <a:picLocks noChangeAspect="1"/>
          </p:cNvPicPr>
          <p:nvPr/>
        </p:nvPicPr>
        <p:blipFill>
          <a:blip r:embed="rId4"/>
          <a:stretch>
            <a:fillRect/>
          </a:stretch>
        </p:blipFill>
        <p:spPr>
          <a:xfrm>
            <a:off x="9500874" y="274638"/>
            <a:ext cx="1128474" cy="1128474"/>
          </a:xfrm>
          <a:prstGeom prst="rect">
            <a:avLst/>
          </a:prstGeom>
        </p:spPr>
      </p:pic>
      <p:pic>
        <p:nvPicPr>
          <p:cNvPr id="7" name="Image 6">
            <a:extLst>
              <a:ext uri="{FF2B5EF4-FFF2-40B4-BE49-F238E27FC236}">
                <a16:creationId xmlns:a16="http://schemas.microsoft.com/office/drawing/2014/main" id="{CCDBD5EA-A802-11DC-3ED0-C95E3782CA65}"/>
              </a:ext>
            </a:extLst>
          </p:cNvPr>
          <p:cNvPicPr>
            <a:picLocks noChangeAspect="1"/>
          </p:cNvPicPr>
          <p:nvPr/>
        </p:nvPicPr>
        <p:blipFill>
          <a:blip r:embed="rId5"/>
          <a:stretch>
            <a:fillRect/>
          </a:stretch>
        </p:blipFill>
        <p:spPr>
          <a:xfrm>
            <a:off x="1871478" y="2432659"/>
            <a:ext cx="2859272" cy="2859272"/>
          </a:xfrm>
          <a:prstGeom prst="rect">
            <a:avLst/>
          </a:prstGeom>
        </p:spPr>
      </p:pic>
    </p:spTree>
    <p:extLst>
      <p:ext uri="{BB962C8B-B14F-4D97-AF65-F5344CB8AC3E}">
        <p14:creationId xmlns:p14="http://schemas.microsoft.com/office/powerpoint/2010/main" val="586001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137E50-0679-B3A7-14B1-4722EBFE3750}"/>
              </a:ext>
            </a:extLst>
          </p:cNvPr>
          <p:cNvSpPr>
            <a:spLocks noGrp="1"/>
          </p:cNvSpPr>
          <p:nvPr>
            <p:ph type="ctrTitle"/>
          </p:nvPr>
        </p:nvSpPr>
        <p:spPr/>
        <p:txBody>
          <a:bodyPr>
            <a:normAutofit fontScale="90000"/>
          </a:bodyPr>
          <a:lstStyle/>
          <a:p>
            <a:r>
              <a:rPr lang="fr-FR" dirty="0"/>
              <a:t>Opération Tulipes</a:t>
            </a:r>
            <a:br>
              <a:rPr lang="fr-FR" dirty="0"/>
            </a:br>
            <a:br>
              <a:rPr lang="fr-FR" dirty="0"/>
            </a:br>
            <a:endParaRPr lang="fr-FR" dirty="0"/>
          </a:p>
        </p:txBody>
      </p:sp>
      <p:sp>
        <p:nvSpPr>
          <p:cNvPr id="3" name="Sous-titre 2">
            <a:extLst>
              <a:ext uri="{FF2B5EF4-FFF2-40B4-BE49-F238E27FC236}">
                <a16:creationId xmlns:a16="http://schemas.microsoft.com/office/drawing/2014/main" id="{08DE1903-E300-6AFA-6FD8-A3C2EFF92F72}"/>
              </a:ext>
            </a:extLst>
          </p:cNvPr>
          <p:cNvSpPr>
            <a:spLocks noGrp="1"/>
          </p:cNvSpPr>
          <p:nvPr>
            <p:ph type="subTitle" idx="1"/>
          </p:nvPr>
        </p:nvSpPr>
        <p:spPr/>
        <p:txBody>
          <a:bodyPr/>
          <a:lstStyle/>
          <a:p>
            <a:endParaRPr lang="fr-FR" dirty="0"/>
          </a:p>
          <a:p>
            <a:r>
              <a:rPr lang="fr-FR" dirty="0"/>
              <a:t>Une action simple et clé en main !</a:t>
            </a:r>
          </a:p>
        </p:txBody>
      </p:sp>
      <p:pic>
        <p:nvPicPr>
          <p:cNvPr id="6" name="Image 5">
            <a:extLst>
              <a:ext uri="{FF2B5EF4-FFF2-40B4-BE49-F238E27FC236}">
                <a16:creationId xmlns:a16="http://schemas.microsoft.com/office/drawing/2014/main" id="{D26A2B98-66F8-3CFD-CC44-9EA16BF8DCC2}"/>
              </a:ext>
            </a:extLst>
          </p:cNvPr>
          <p:cNvPicPr>
            <a:picLocks noChangeAspect="1"/>
          </p:cNvPicPr>
          <p:nvPr/>
        </p:nvPicPr>
        <p:blipFill>
          <a:blip r:embed="rId2"/>
          <a:stretch>
            <a:fillRect/>
          </a:stretch>
        </p:blipFill>
        <p:spPr>
          <a:xfrm>
            <a:off x="9153426" y="3398012"/>
            <a:ext cx="2737357" cy="3259065"/>
          </a:xfrm>
          <a:prstGeom prst="rect">
            <a:avLst/>
          </a:prstGeom>
        </p:spPr>
      </p:pic>
      <p:pic>
        <p:nvPicPr>
          <p:cNvPr id="4" name="Image 3">
            <a:extLst>
              <a:ext uri="{FF2B5EF4-FFF2-40B4-BE49-F238E27FC236}">
                <a16:creationId xmlns:a16="http://schemas.microsoft.com/office/drawing/2014/main" id="{BBF7308B-3D2D-6BF7-3455-78FF484EBDD1}"/>
              </a:ext>
            </a:extLst>
          </p:cNvPr>
          <p:cNvPicPr>
            <a:picLocks noChangeAspect="1"/>
          </p:cNvPicPr>
          <p:nvPr/>
        </p:nvPicPr>
        <p:blipFill>
          <a:blip r:embed="rId3"/>
          <a:stretch>
            <a:fillRect/>
          </a:stretch>
        </p:blipFill>
        <p:spPr>
          <a:xfrm>
            <a:off x="5224196" y="2202761"/>
            <a:ext cx="1743607" cy="1743607"/>
          </a:xfrm>
          <a:prstGeom prst="rect">
            <a:avLst/>
          </a:prstGeom>
        </p:spPr>
      </p:pic>
    </p:spTree>
    <p:extLst>
      <p:ext uri="{BB962C8B-B14F-4D97-AF65-F5344CB8AC3E}">
        <p14:creationId xmlns:p14="http://schemas.microsoft.com/office/powerpoint/2010/main" val="527804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1ECEF9-C2BF-1774-7915-76B97705B11D}"/>
              </a:ext>
            </a:extLst>
          </p:cNvPr>
          <p:cNvSpPr>
            <a:spLocks noGrp="1"/>
          </p:cNvSpPr>
          <p:nvPr>
            <p:ph type="ctrTitle"/>
          </p:nvPr>
        </p:nvSpPr>
        <p:spPr>
          <a:xfrm>
            <a:off x="1548375" y="632586"/>
            <a:ext cx="9144000" cy="510494"/>
          </a:xfrm>
        </p:spPr>
        <p:txBody>
          <a:bodyPr>
            <a:noAutofit/>
          </a:bodyPr>
          <a:lstStyle/>
          <a:p>
            <a:r>
              <a:rPr lang="fr-FR" sz="2400" dirty="0"/>
              <a:t>DONS POLIO 2024 – 2025: </a:t>
            </a:r>
            <a:r>
              <a:rPr lang="fr-FR" sz="2400" b="1" dirty="0"/>
              <a:t>1.358.076 USD (42,82)</a:t>
            </a:r>
            <a:br>
              <a:rPr lang="fr-FR" sz="2400" b="1" dirty="0"/>
            </a:br>
            <a:r>
              <a:rPr lang="fr-FR" sz="2400" b="1" dirty="0">
                <a:solidFill>
                  <a:srgbClr val="FF0000"/>
                </a:solidFill>
              </a:rPr>
              <a:t>+14,80%</a:t>
            </a:r>
            <a:br>
              <a:rPr lang="fr-FR" sz="2400" dirty="0">
                <a:solidFill>
                  <a:srgbClr val="FF0000"/>
                </a:solidFill>
              </a:rPr>
            </a:br>
            <a:endParaRPr lang="fr-FR" sz="2400" dirty="0">
              <a:solidFill>
                <a:srgbClr val="FF0000"/>
              </a:solidFill>
            </a:endParaRPr>
          </a:p>
        </p:txBody>
      </p:sp>
      <p:pic>
        <p:nvPicPr>
          <p:cNvPr id="4" name="Image 3">
            <a:extLst>
              <a:ext uri="{FF2B5EF4-FFF2-40B4-BE49-F238E27FC236}">
                <a16:creationId xmlns:a16="http://schemas.microsoft.com/office/drawing/2014/main" id="{FF13CCCC-AC97-BCEE-0918-D6A81E68DED4}"/>
              </a:ext>
            </a:extLst>
          </p:cNvPr>
          <p:cNvPicPr>
            <a:picLocks noChangeAspect="1"/>
          </p:cNvPicPr>
          <p:nvPr/>
        </p:nvPicPr>
        <p:blipFill rotWithShape="1">
          <a:blip r:embed="rId2"/>
          <a:srcRect t="25397" b="24761"/>
          <a:stretch/>
        </p:blipFill>
        <p:spPr>
          <a:xfrm>
            <a:off x="3249622" y="862982"/>
            <a:ext cx="5573012" cy="6015914"/>
          </a:xfrm>
          <a:prstGeom prst="rect">
            <a:avLst/>
          </a:prstGeom>
        </p:spPr>
      </p:pic>
      <p:sp>
        <p:nvSpPr>
          <p:cNvPr id="5" name="Ellipse 4">
            <a:extLst>
              <a:ext uri="{FF2B5EF4-FFF2-40B4-BE49-F238E27FC236}">
                <a16:creationId xmlns:a16="http://schemas.microsoft.com/office/drawing/2014/main" id="{6D579FE7-D90E-7165-EE71-543099B8CF8E}"/>
              </a:ext>
            </a:extLst>
          </p:cNvPr>
          <p:cNvSpPr/>
          <p:nvPr/>
        </p:nvSpPr>
        <p:spPr>
          <a:xfrm>
            <a:off x="6803568" y="611314"/>
            <a:ext cx="631371" cy="510494"/>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ysClr val="windowText" lastClr="000000"/>
                </a:solidFill>
              </a:rPr>
              <a:t>29</a:t>
            </a:r>
          </a:p>
        </p:txBody>
      </p:sp>
      <p:sp>
        <p:nvSpPr>
          <p:cNvPr id="7" name="Ellipse 6">
            <a:extLst>
              <a:ext uri="{FF2B5EF4-FFF2-40B4-BE49-F238E27FC236}">
                <a16:creationId xmlns:a16="http://schemas.microsoft.com/office/drawing/2014/main" id="{899E5F42-14EA-0CE7-D64C-1874752E556B}"/>
              </a:ext>
            </a:extLst>
          </p:cNvPr>
          <p:cNvSpPr/>
          <p:nvPr/>
        </p:nvSpPr>
        <p:spPr>
          <a:xfrm>
            <a:off x="5856514" y="947057"/>
            <a:ext cx="631371" cy="510494"/>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ysClr val="windowText" lastClr="000000"/>
                </a:solidFill>
              </a:rPr>
              <a:t>35</a:t>
            </a:r>
          </a:p>
        </p:txBody>
      </p:sp>
      <p:sp>
        <p:nvSpPr>
          <p:cNvPr id="8" name="Ellipse 7">
            <a:extLst>
              <a:ext uri="{FF2B5EF4-FFF2-40B4-BE49-F238E27FC236}">
                <a16:creationId xmlns:a16="http://schemas.microsoft.com/office/drawing/2014/main" id="{E5A8694F-C6B1-19D2-76F2-CB32D794E713}"/>
              </a:ext>
            </a:extLst>
          </p:cNvPr>
          <p:cNvSpPr/>
          <p:nvPr/>
        </p:nvSpPr>
        <p:spPr>
          <a:xfrm>
            <a:off x="4806042" y="1565274"/>
            <a:ext cx="631371" cy="510494"/>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ysClr val="windowText" lastClr="000000"/>
                </a:solidFill>
              </a:rPr>
              <a:t>43</a:t>
            </a:r>
          </a:p>
        </p:txBody>
      </p:sp>
      <p:sp>
        <p:nvSpPr>
          <p:cNvPr id="9" name="Ellipse 8">
            <a:extLst>
              <a:ext uri="{FF2B5EF4-FFF2-40B4-BE49-F238E27FC236}">
                <a16:creationId xmlns:a16="http://schemas.microsoft.com/office/drawing/2014/main" id="{BBEA1377-1ACD-98BB-BAC1-2E4FB543D204}"/>
              </a:ext>
            </a:extLst>
          </p:cNvPr>
          <p:cNvSpPr/>
          <p:nvPr/>
        </p:nvSpPr>
        <p:spPr>
          <a:xfrm>
            <a:off x="3820886" y="1992412"/>
            <a:ext cx="631371" cy="510494"/>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ysClr val="windowText" lastClr="000000"/>
                </a:solidFill>
              </a:rPr>
              <a:t>38</a:t>
            </a:r>
          </a:p>
        </p:txBody>
      </p:sp>
      <p:sp>
        <p:nvSpPr>
          <p:cNvPr id="10" name="Ellipse 9">
            <a:extLst>
              <a:ext uri="{FF2B5EF4-FFF2-40B4-BE49-F238E27FC236}">
                <a16:creationId xmlns:a16="http://schemas.microsoft.com/office/drawing/2014/main" id="{9BF9D59C-F395-5DD4-AE14-92C55DBAD234}"/>
              </a:ext>
            </a:extLst>
          </p:cNvPr>
          <p:cNvSpPr/>
          <p:nvPr/>
        </p:nvSpPr>
        <p:spPr>
          <a:xfrm>
            <a:off x="5720443" y="1565274"/>
            <a:ext cx="631371" cy="510494"/>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ysClr val="windowText" lastClr="000000"/>
                </a:solidFill>
              </a:rPr>
              <a:t>49</a:t>
            </a:r>
          </a:p>
        </p:txBody>
      </p:sp>
      <p:sp>
        <p:nvSpPr>
          <p:cNvPr id="11" name="Ellipse 10">
            <a:extLst>
              <a:ext uri="{FF2B5EF4-FFF2-40B4-BE49-F238E27FC236}">
                <a16:creationId xmlns:a16="http://schemas.microsoft.com/office/drawing/2014/main" id="{9ABC4657-4840-0A4D-97D7-59DF1B4C01B1}"/>
              </a:ext>
            </a:extLst>
          </p:cNvPr>
          <p:cNvSpPr/>
          <p:nvPr/>
        </p:nvSpPr>
        <p:spPr>
          <a:xfrm>
            <a:off x="6634844" y="1777545"/>
            <a:ext cx="631371" cy="510494"/>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ysClr val="windowText" lastClr="000000"/>
                </a:solidFill>
              </a:rPr>
              <a:t>36</a:t>
            </a:r>
          </a:p>
        </p:txBody>
      </p:sp>
      <p:sp>
        <p:nvSpPr>
          <p:cNvPr id="12" name="Ellipse 11">
            <a:extLst>
              <a:ext uri="{FF2B5EF4-FFF2-40B4-BE49-F238E27FC236}">
                <a16:creationId xmlns:a16="http://schemas.microsoft.com/office/drawing/2014/main" id="{70CDAC32-2D71-884D-EF72-FAA7CCD0E468}"/>
              </a:ext>
            </a:extLst>
          </p:cNvPr>
          <p:cNvSpPr/>
          <p:nvPr/>
        </p:nvSpPr>
        <p:spPr>
          <a:xfrm>
            <a:off x="7892142" y="2724150"/>
            <a:ext cx="631371" cy="510494"/>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ysClr val="windowText" lastClr="000000"/>
                </a:solidFill>
              </a:rPr>
              <a:t>38</a:t>
            </a:r>
          </a:p>
        </p:txBody>
      </p:sp>
      <p:sp>
        <p:nvSpPr>
          <p:cNvPr id="13" name="Ellipse 12">
            <a:extLst>
              <a:ext uri="{FF2B5EF4-FFF2-40B4-BE49-F238E27FC236}">
                <a16:creationId xmlns:a16="http://schemas.microsoft.com/office/drawing/2014/main" id="{170FBCED-D4F1-EAAB-9747-2780224BCEE1}"/>
              </a:ext>
            </a:extLst>
          </p:cNvPr>
          <p:cNvSpPr/>
          <p:nvPr/>
        </p:nvSpPr>
        <p:spPr>
          <a:xfrm>
            <a:off x="4452256" y="4299857"/>
            <a:ext cx="631371" cy="510494"/>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ysClr val="windowText" lastClr="000000"/>
                </a:solidFill>
              </a:rPr>
              <a:t>47</a:t>
            </a:r>
          </a:p>
        </p:txBody>
      </p:sp>
      <p:sp>
        <p:nvSpPr>
          <p:cNvPr id="14" name="Ellipse 13">
            <a:extLst>
              <a:ext uri="{FF2B5EF4-FFF2-40B4-BE49-F238E27FC236}">
                <a16:creationId xmlns:a16="http://schemas.microsoft.com/office/drawing/2014/main" id="{B0066EFA-F828-2717-44DC-8CA04040D1A2}"/>
              </a:ext>
            </a:extLst>
          </p:cNvPr>
          <p:cNvSpPr/>
          <p:nvPr/>
        </p:nvSpPr>
        <p:spPr>
          <a:xfrm>
            <a:off x="5529941" y="5129893"/>
            <a:ext cx="631371" cy="510494"/>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ysClr val="windowText" lastClr="000000"/>
                </a:solidFill>
              </a:rPr>
              <a:t>13</a:t>
            </a:r>
          </a:p>
        </p:txBody>
      </p:sp>
      <p:sp>
        <p:nvSpPr>
          <p:cNvPr id="15" name="Ellipse 14">
            <a:extLst>
              <a:ext uri="{FF2B5EF4-FFF2-40B4-BE49-F238E27FC236}">
                <a16:creationId xmlns:a16="http://schemas.microsoft.com/office/drawing/2014/main" id="{8A400138-AE96-4299-D432-9336B90CD961}"/>
              </a:ext>
            </a:extLst>
          </p:cNvPr>
          <p:cNvSpPr/>
          <p:nvPr/>
        </p:nvSpPr>
        <p:spPr>
          <a:xfrm>
            <a:off x="6629401" y="3687988"/>
            <a:ext cx="631371" cy="510494"/>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ysClr val="windowText" lastClr="000000"/>
                </a:solidFill>
              </a:rPr>
              <a:t>55</a:t>
            </a:r>
          </a:p>
        </p:txBody>
      </p:sp>
      <p:sp>
        <p:nvSpPr>
          <p:cNvPr id="16" name="Ellipse 15">
            <a:extLst>
              <a:ext uri="{FF2B5EF4-FFF2-40B4-BE49-F238E27FC236}">
                <a16:creationId xmlns:a16="http://schemas.microsoft.com/office/drawing/2014/main" id="{80AF5811-B3A1-4147-6046-82EBF04B75CA}"/>
              </a:ext>
            </a:extLst>
          </p:cNvPr>
          <p:cNvSpPr/>
          <p:nvPr/>
        </p:nvSpPr>
        <p:spPr>
          <a:xfrm>
            <a:off x="5540828" y="3012621"/>
            <a:ext cx="631371" cy="510494"/>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ysClr val="windowText" lastClr="000000"/>
                </a:solidFill>
              </a:rPr>
              <a:t>35</a:t>
            </a:r>
          </a:p>
        </p:txBody>
      </p:sp>
      <p:sp>
        <p:nvSpPr>
          <p:cNvPr id="17" name="Ellipse 16">
            <a:extLst>
              <a:ext uri="{FF2B5EF4-FFF2-40B4-BE49-F238E27FC236}">
                <a16:creationId xmlns:a16="http://schemas.microsoft.com/office/drawing/2014/main" id="{DE638006-1FCE-A8F2-9C34-28233ABB37DC}"/>
              </a:ext>
            </a:extLst>
          </p:cNvPr>
          <p:cNvSpPr/>
          <p:nvPr/>
        </p:nvSpPr>
        <p:spPr>
          <a:xfrm>
            <a:off x="7576456" y="5134202"/>
            <a:ext cx="631371" cy="510494"/>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ysClr val="windowText" lastClr="000000"/>
                </a:solidFill>
              </a:rPr>
              <a:t>37</a:t>
            </a:r>
          </a:p>
        </p:txBody>
      </p:sp>
      <p:sp>
        <p:nvSpPr>
          <p:cNvPr id="18" name="Ellipse 17">
            <a:extLst>
              <a:ext uri="{FF2B5EF4-FFF2-40B4-BE49-F238E27FC236}">
                <a16:creationId xmlns:a16="http://schemas.microsoft.com/office/drawing/2014/main" id="{423B4B7A-6BF2-2D33-FB9E-A34FC46F1E5E}"/>
              </a:ext>
            </a:extLst>
          </p:cNvPr>
          <p:cNvSpPr/>
          <p:nvPr/>
        </p:nvSpPr>
        <p:spPr>
          <a:xfrm>
            <a:off x="5970575" y="4071257"/>
            <a:ext cx="631371" cy="510494"/>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ysClr val="windowText" lastClr="000000"/>
                </a:solidFill>
              </a:rPr>
              <a:t>31</a:t>
            </a:r>
          </a:p>
        </p:txBody>
      </p:sp>
      <p:sp>
        <p:nvSpPr>
          <p:cNvPr id="19" name="Ellipse 18">
            <a:extLst>
              <a:ext uri="{FF2B5EF4-FFF2-40B4-BE49-F238E27FC236}">
                <a16:creationId xmlns:a16="http://schemas.microsoft.com/office/drawing/2014/main" id="{1804DE97-3B9B-AEC7-510C-2BF24E7F2F94}"/>
              </a:ext>
            </a:extLst>
          </p:cNvPr>
          <p:cNvSpPr/>
          <p:nvPr/>
        </p:nvSpPr>
        <p:spPr>
          <a:xfrm>
            <a:off x="6634843" y="3012621"/>
            <a:ext cx="631371" cy="510494"/>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ysClr val="windowText" lastClr="000000"/>
                </a:solidFill>
              </a:rPr>
              <a:t>31</a:t>
            </a:r>
          </a:p>
        </p:txBody>
      </p:sp>
      <p:sp>
        <p:nvSpPr>
          <p:cNvPr id="20" name="Ellipse 19">
            <a:extLst>
              <a:ext uri="{FF2B5EF4-FFF2-40B4-BE49-F238E27FC236}">
                <a16:creationId xmlns:a16="http://schemas.microsoft.com/office/drawing/2014/main" id="{70A89A10-8590-FCE1-010A-1C8F4FF7A2F2}"/>
              </a:ext>
            </a:extLst>
          </p:cNvPr>
          <p:cNvSpPr/>
          <p:nvPr/>
        </p:nvSpPr>
        <p:spPr>
          <a:xfrm>
            <a:off x="6645963" y="4874646"/>
            <a:ext cx="631371" cy="510494"/>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ysClr val="windowText" lastClr="000000"/>
                </a:solidFill>
              </a:rPr>
              <a:t>21</a:t>
            </a:r>
          </a:p>
        </p:txBody>
      </p:sp>
      <p:sp>
        <p:nvSpPr>
          <p:cNvPr id="21" name="Ellipse 20">
            <a:extLst>
              <a:ext uri="{FF2B5EF4-FFF2-40B4-BE49-F238E27FC236}">
                <a16:creationId xmlns:a16="http://schemas.microsoft.com/office/drawing/2014/main" id="{25ABF9C3-7CCA-FC00-6EAB-8802ACA2ECE8}"/>
              </a:ext>
            </a:extLst>
          </p:cNvPr>
          <p:cNvSpPr/>
          <p:nvPr/>
        </p:nvSpPr>
        <p:spPr>
          <a:xfrm>
            <a:off x="6120375" y="2501330"/>
            <a:ext cx="631371" cy="510494"/>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ysClr val="windowText" lastClr="000000"/>
                </a:solidFill>
              </a:rPr>
              <a:t>44</a:t>
            </a:r>
          </a:p>
        </p:txBody>
      </p:sp>
      <p:sp>
        <p:nvSpPr>
          <p:cNvPr id="22" name="Ellipse 21">
            <a:extLst>
              <a:ext uri="{FF2B5EF4-FFF2-40B4-BE49-F238E27FC236}">
                <a16:creationId xmlns:a16="http://schemas.microsoft.com/office/drawing/2014/main" id="{D0268610-DE80-6615-8D37-E5DEC1148DCB}"/>
              </a:ext>
            </a:extLst>
          </p:cNvPr>
          <p:cNvSpPr/>
          <p:nvPr/>
        </p:nvSpPr>
        <p:spPr>
          <a:xfrm>
            <a:off x="7576454" y="3701142"/>
            <a:ext cx="631371" cy="510494"/>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ysClr val="windowText" lastClr="000000"/>
                </a:solidFill>
              </a:rPr>
              <a:t>36</a:t>
            </a:r>
          </a:p>
        </p:txBody>
      </p:sp>
      <p:sp>
        <p:nvSpPr>
          <p:cNvPr id="23" name="Ellipse 22">
            <a:extLst>
              <a:ext uri="{FF2B5EF4-FFF2-40B4-BE49-F238E27FC236}">
                <a16:creationId xmlns:a16="http://schemas.microsoft.com/office/drawing/2014/main" id="{F82FB2FB-3D39-86C4-2643-B52D8A9DE7C7}"/>
              </a:ext>
            </a:extLst>
          </p:cNvPr>
          <p:cNvSpPr/>
          <p:nvPr/>
        </p:nvSpPr>
        <p:spPr>
          <a:xfrm>
            <a:off x="7347974" y="1797972"/>
            <a:ext cx="631371" cy="510494"/>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ysClr val="windowText" lastClr="000000"/>
                </a:solidFill>
              </a:rPr>
              <a:t>39</a:t>
            </a:r>
          </a:p>
        </p:txBody>
      </p:sp>
      <p:sp>
        <p:nvSpPr>
          <p:cNvPr id="24" name="Ellipse 23">
            <a:extLst>
              <a:ext uri="{FF2B5EF4-FFF2-40B4-BE49-F238E27FC236}">
                <a16:creationId xmlns:a16="http://schemas.microsoft.com/office/drawing/2014/main" id="{589C39F7-80DD-D143-17F6-34F0BE3605DE}"/>
              </a:ext>
            </a:extLst>
          </p:cNvPr>
          <p:cNvSpPr/>
          <p:nvPr/>
        </p:nvSpPr>
        <p:spPr>
          <a:xfrm>
            <a:off x="4563955" y="3012621"/>
            <a:ext cx="631371" cy="510494"/>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ysClr val="windowText" lastClr="000000"/>
                </a:solidFill>
              </a:rPr>
              <a:t>33</a:t>
            </a:r>
          </a:p>
        </p:txBody>
      </p:sp>
      <p:sp>
        <p:nvSpPr>
          <p:cNvPr id="25" name="Ellipse 24">
            <a:extLst>
              <a:ext uri="{FF2B5EF4-FFF2-40B4-BE49-F238E27FC236}">
                <a16:creationId xmlns:a16="http://schemas.microsoft.com/office/drawing/2014/main" id="{EE41DE02-4F26-C621-8812-334149FDF0A7}"/>
              </a:ext>
            </a:extLst>
          </p:cNvPr>
          <p:cNvSpPr/>
          <p:nvPr/>
        </p:nvSpPr>
        <p:spPr>
          <a:xfrm>
            <a:off x="7637510" y="1079636"/>
            <a:ext cx="631371" cy="510494"/>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ysClr val="windowText" lastClr="000000"/>
                </a:solidFill>
              </a:rPr>
              <a:t>53</a:t>
            </a:r>
          </a:p>
        </p:txBody>
      </p:sp>
      <p:graphicFrame>
        <p:nvGraphicFramePr>
          <p:cNvPr id="3" name="Tableau 2">
            <a:extLst>
              <a:ext uri="{FF2B5EF4-FFF2-40B4-BE49-F238E27FC236}">
                <a16:creationId xmlns:a16="http://schemas.microsoft.com/office/drawing/2014/main" id="{D9FB686B-2AAA-4CA0-7B9A-E3D5FA2013D5}"/>
              </a:ext>
            </a:extLst>
          </p:cNvPr>
          <p:cNvGraphicFramePr>
            <a:graphicFrameLocks noGrp="1"/>
          </p:cNvGraphicFramePr>
          <p:nvPr/>
        </p:nvGraphicFramePr>
        <p:xfrm>
          <a:off x="353905" y="739036"/>
          <a:ext cx="2580034" cy="5486380"/>
        </p:xfrm>
        <a:graphic>
          <a:graphicData uri="http://schemas.openxmlformats.org/drawingml/2006/table">
            <a:tbl>
              <a:tblPr/>
              <a:tblGrid>
                <a:gridCol w="1290017">
                  <a:extLst>
                    <a:ext uri="{9D8B030D-6E8A-4147-A177-3AD203B41FA5}">
                      <a16:colId xmlns:a16="http://schemas.microsoft.com/office/drawing/2014/main" val="3984353943"/>
                    </a:ext>
                  </a:extLst>
                </a:gridCol>
                <a:gridCol w="1290017">
                  <a:extLst>
                    <a:ext uri="{9D8B030D-6E8A-4147-A177-3AD203B41FA5}">
                      <a16:colId xmlns:a16="http://schemas.microsoft.com/office/drawing/2014/main" val="4242090927"/>
                    </a:ext>
                  </a:extLst>
                </a:gridCol>
              </a:tblGrid>
              <a:tr h="274319">
                <a:tc>
                  <a:txBody>
                    <a:bodyPr/>
                    <a:lstStyle/>
                    <a:p>
                      <a:pPr algn="ctr" fontAlgn="b"/>
                      <a:r>
                        <a:rPr lang="fr-FR" sz="1100" b="1" i="0" u="none" strike="noStrike" dirty="0">
                          <a:solidFill>
                            <a:srgbClr val="000000"/>
                          </a:solidFill>
                          <a:effectLst/>
                          <a:latin typeface="Aptos Narrow" panose="020B0004020202020204" pitchFamily="34" charset="0"/>
                        </a:rPr>
                        <a:t>1510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r-FR" sz="1100" b="1" i="0" u="none" strike="noStrike" dirty="0">
                          <a:solidFill>
                            <a:srgbClr val="000000"/>
                          </a:solidFill>
                          <a:effectLst/>
                          <a:latin typeface="Aptos Narrow" panose="020B0004020202020204" pitchFamily="34" charset="0"/>
                        </a:rPr>
                        <a:t>33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074140932"/>
                  </a:ext>
                </a:extLst>
              </a:tr>
              <a:tr h="274319">
                <a:tc>
                  <a:txBody>
                    <a:bodyPr/>
                    <a:lstStyle/>
                    <a:p>
                      <a:pPr algn="ctr" fontAlgn="b"/>
                      <a:r>
                        <a:rPr lang="fr-FR" sz="1100" b="1" i="0" u="none" strike="noStrike">
                          <a:solidFill>
                            <a:srgbClr val="000000"/>
                          </a:solidFill>
                          <a:effectLst/>
                          <a:latin typeface="Aptos Narrow" panose="020B0004020202020204" pitchFamily="34" charset="0"/>
                        </a:rPr>
                        <a:t>1520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r-FR" sz="1100" b="1" i="0" u="none" strike="noStrike" dirty="0">
                          <a:solidFill>
                            <a:srgbClr val="000000"/>
                          </a:solidFill>
                          <a:effectLst/>
                          <a:latin typeface="Aptos Narrow" panose="020B0004020202020204" pitchFamily="34" charset="0"/>
                        </a:rPr>
                        <a:t>27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242872125"/>
                  </a:ext>
                </a:extLst>
              </a:tr>
              <a:tr h="274319">
                <a:tc>
                  <a:txBody>
                    <a:bodyPr/>
                    <a:lstStyle/>
                    <a:p>
                      <a:pPr algn="ctr" fontAlgn="b"/>
                      <a:r>
                        <a:rPr lang="fr-FR" sz="1100" b="1" i="0" u="none" strike="noStrike">
                          <a:solidFill>
                            <a:srgbClr val="000000"/>
                          </a:solidFill>
                          <a:effectLst/>
                          <a:latin typeface="Aptos Narrow" panose="020B0004020202020204" pitchFamily="34" charset="0"/>
                        </a:rPr>
                        <a:t>1640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r-FR" sz="1100" b="1" i="0" u="none" strike="noStrike" dirty="0">
                          <a:solidFill>
                            <a:srgbClr val="000000"/>
                          </a:solidFill>
                          <a:effectLst/>
                          <a:latin typeface="Aptos Narrow" panose="020B0004020202020204" pitchFamily="34" charset="0"/>
                        </a:rPr>
                        <a:t>35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384792561"/>
                  </a:ext>
                </a:extLst>
              </a:tr>
              <a:tr h="274319">
                <a:tc>
                  <a:txBody>
                    <a:bodyPr/>
                    <a:lstStyle/>
                    <a:p>
                      <a:pPr algn="ctr" fontAlgn="b"/>
                      <a:r>
                        <a:rPr lang="fr-FR" sz="1100" b="1" i="0" u="none" strike="noStrike">
                          <a:solidFill>
                            <a:srgbClr val="000000"/>
                          </a:solidFill>
                          <a:effectLst/>
                          <a:latin typeface="Aptos Narrow" panose="020B0004020202020204" pitchFamily="34" charset="0"/>
                        </a:rPr>
                        <a:t>1650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r-FR" sz="1100" b="1" i="0" u="none" strike="noStrike" dirty="0">
                          <a:solidFill>
                            <a:srgbClr val="000000"/>
                          </a:solidFill>
                          <a:effectLst/>
                          <a:latin typeface="Aptos Narrow" panose="020B0004020202020204" pitchFamily="34" charset="0"/>
                        </a:rPr>
                        <a:t>53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754988405"/>
                  </a:ext>
                </a:extLst>
              </a:tr>
              <a:tr h="274319">
                <a:tc>
                  <a:txBody>
                    <a:bodyPr/>
                    <a:lstStyle/>
                    <a:p>
                      <a:pPr algn="ctr" fontAlgn="b"/>
                      <a:r>
                        <a:rPr lang="fr-FR" sz="1100" b="1" i="0" u="none" strike="noStrike">
                          <a:solidFill>
                            <a:srgbClr val="000000"/>
                          </a:solidFill>
                          <a:effectLst/>
                          <a:latin typeface="Aptos Narrow" panose="020B0004020202020204" pitchFamily="34" charset="0"/>
                        </a:rPr>
                        <a:t>1660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r-FR" sz="1100" b="1" i="0" u="none" strike="noStrike" dirty="0">
                          <a:solidFill>
                            <a:srgbClr val="000000"/>
                          </a:solidFill>
                          <a:effectLst/>
                          <a:latin typeface="Aptos Narrow" panose="020B0004020202020204" pitchFamily="34" charset="0"/>
                        </a:rPr>
                        <a:t>55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384683142"/>
                  </a:ext>
                </a:extLst>
              </a:tr>
              <a:tr h="274319">
                <a:tc>
                  <a:txBody>
                    <a:bodyPr/>
                    <a:lstStyle/>
                    <a:p>
                      <a:pPr algn="ctr" fontAlgn="b"/>
                      <a:r>
                        <a:rPr lang="fr-FR" sz="1100" b="1" i="0" u="none" strike="noStrike">
                          <a:solidFill>
                            <a:srgbClr val="000000"/>
                          </a:solidFill>
                          <a:effectLst/>
                          <a:latin typeface="Aptos Narrow" panose="020B0004020202020204" pitchFamily="34" charset="0"/>
                        </a:rPr>
                        <a:t>1670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r-FR" sz="1100" b="1" i="0" u="none" strike="noStrike" dirty="0">
                          <a:solidFill>
                            <a:srgbClr val="000000"/>
                          </a:solidFill>
                          <a:effectLst/>
                          <a:latin typeface="Aptos Narrow" panose="020B0004020202020204" pitchFamily="34" charset="0"/>
                        </a:rPr>
                        <a:t>35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436698722"/>
                  </a:ext>
                </a:extLst>
              </a:tr>
              <a:tr h="274319">
                <a:tc>
                  <a:txBody>
                    <a:bodyPr/>
                    <a:lstStyle/>
                    <a:p>
                      <a:pPr algn="ctr" fontAlgn="b"/>
                      <a:r>
                        <a:rPr lang="fr-FR" sz="1100" b="1" i="0" u="none" strike="noStrike">
                          <a:solidFill>
                            <a:srgbClr val="000000"/>
                          </a:solidFill>
                          <a:effectLst/>
                          <a:latin typeface="Aptos Narrow" panose="020B0004020202020204" pitchFamily="34" charset="0"/>
                        </a:rPr>
                        <a:t>1680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r-FR" sz="1100" b="1" i="0" u="none" strike="noStrike" dirty="0">
                          <a:solidFill>
                            <a:srgbClr val="000000"/>
                          </a:solidFill>
                          <a:effectLst/>
                          <a:latin typeface="Aptos Narrow" panose="020B0004020202020204" pitchFamily="34" charset="0"/>
                        </a:rPr>
                        <a:t>26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888222934"/>
                  </a:ext>
                </a:extLst>
              </a:tr>
              <a:tr h="274319">
                <a:tc>
                  <a:txBody>
                    <a:bodyPr/>
                    <a:lstStyle/>
                    <a:p>
                      <a:pPr algn="ctr" fontAlgn="b"/>
                      <a:r>
                        <a:rPr lang="fr-FR" sz="1100" b="1" i="0" u="none" strike="noStrike">
                          <a:solidFill>
                            <a:srgbClr val="000000"/>
                          </a:solidFill>
                          <a:effectLst/>
                          <a:latin typeface="Aptos Narrow" panose="020B0004020202020204" pitchFamily="34" charset="0"/>
                        </a:rPr>
                        <a:t>1690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r-FR" sz="1100" b="1" i="0" u="none" strike="noStrike" dirty="0">
                          <a:solidFill>
                            <a:srgbClr val="000000"/>
                          </a:solidFill>
                          <a:effectLst/>
                          <a:latin typeface="Aptos Narrow" panose="020B0004020202020204" pitchFamily="34" charset="0"/>
                        </a:rPr>
                        <a:t>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103466860"/>
                  </a:ext>
                </a:extLst>
              </a:tr>
              <a:tr h="274319">
                <a:tc>
                  <a:txBody>
                    <a:bodyPr/>
                    <a:lstStyle/>
                    <a:p>
                      <a:pPr algn="ctr" fontAlgn="b"/>
                      <a:r>
                        <a:rPr lang="fr-FR" sz="1100" b="1" i="0" u="none" strike="noStrike">
                          <a:solidFill>
                            <a:srgbClr val="000000"/>
                          </a:solidFill>
                          <a:effectLst/>
                          <a:latin typeface="Aptos Narrow" panose="020B0004020202020204" pitchFamily="34" charset="0"/>
                        </a:rPr>
                        <a:t>1700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r-FR" sz="1100" b="1" i="0" u="none" strike="noStrike" dirty="0">
                          <a:solidFill>
                            <a:srgbClr val="000000"/>
                          </a:solidFill>
                          <a:effectLst/>
                          <a:latin typeface="Aptos Narrow" panose="020B0004020202020204" pitchFamily="34" charset="0"/>
                        </a:rPr>
                        <a:t>26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684716009"/>
                  </a:ext>
                </a:extLst>
              </a:tr>
              <a:tr h="274319">
                <a:tc>
                  <a:txBody>
                    <a:bodyPr/>
                    <a:lstStyle/>
                    <a:p>
                      <a:pPr algn="ctr" fontAlgn="b"/>
                      <a:r>
                        <a:rPr lang="fr-FR" sz="1100" b="1" i="0" u="none" strike="noStrike">
                          <a:solidFill>
                            <a:srgbClr val="000000"/>
                          </a:solidFill>
                          <a:effectLst/>
                          <a:latin typeface="Aptos Narrow" panose="020B0004020202020204" pitchFamily="34" charset="0"/>
                        </a:rPr>
                        <a:t>1710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r-FR" sz="1100" b="1" i="0" u="none" strike="noStrike" dirty="0">
                          <a:solidFill>
                            <a:srgbClr val="000000"/>
                          </a:solidFill>
                          <a:effectLst/>
                          <a:latin typeface="Aptos Narrow" panose="020B0004020202020204" pitchFamily="34" charset="0"/>
                        </a:rPr>
                        <a:t>70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52896063"/>
                  </a:ext>
                </a:extLst>
              </a:tr>
              <a:tr h="274319">
                <a:tc>
                  <a:txBody>
                    <a:bodyPr/>
                    <a:lstStyle/>
                    <a:p>
                      <a:pPr algn="ctr" fontAlgn="b"/>
                      <a:r>
                        <a:rPr lang="fr-FR" sz="1100" b="1" i="0" u="none" strike="noStrike">
                          <a:solidFill>
                            <a:srgbClr val="000000"/>
                          </a:solidFill>
                          <a:effectLst/>
                          <a:latin typeface="Aptos Narrow" panose="020B0004020202020204" pitchFamily="34" charset="0"/>
                        </a:rPr>
                        <a:t>1720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r-FR" sz="1100" b="1" i="0" u="none" strike="noStrike" dirty="0">
                          <a:solidFill>
                            <a:srgbClr val="000000"/>
                          </a:solidFill>
                          <a:effectLst/>
                          <a:latin typeface="Aptos Narrow" panose="020B0004020202020204" pitchFamily="34" charset="0"/>
                        </a:rPr>
                        <a:t>33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550357067"/>
                  </a:ext>
                </a:extLst>
              </a:tr>
              <a:tr h="274319">
                <a:tc>
                  <a:txBody>
                    <a:bodyPr/>
                    <a:lstStyle/>
                    <a:p>
                      <a:pPr algn="ctr" fontAlgn="b"/>
                      <a:r>
                        <a:rPr lang="fr-FR" sz="1100" b="1" i="0" u="none" strike="noStrike">
                          <a:solidFill>
                            <a:srgbClr val="000000"/>
                          </a:solidFill>
                          <a:effectLst/>
                          <a:latin typeface="Aptos Narrow" panose="020B0004020202020204" pitchFamily="34" charset="0"/>
                        </a:rPr>
                        <a:t>1730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r-FR" sz="1100" b="1" i="0" u="none" strike="noStrike" dirty="0">
                          <a:solidFill>
                            <a:srgbClr val="000000"/>
                          </a:solidFill>
                          <a:effectLst/>
                          <a:latin typeface="Aptos Narrow" panose="020B0004020202020204" pitchFamily="34" charset="0"/>
                        </a:rPr>
                        <a:t>42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512862749"/>
                  </a:ext>
                </a:extLst>
              </a:tr>
              <a:tr h="274319">
                <a:tc>
                  <a:txBody>
                    <a:bodyPr/>
                    <a:lstStyle/>
                    <a:p>
                      <a:pPr algn="ctr" fontAlgn="b"/>
                      <a:r>
                        <a:rPr lang="fr-FR" sz="1100" b="1" i="0" u="none" strike="noStrike">
                          <a:solidFill>
                            <a:srgbClr val="000000"/>
                          </a:solidFill>
                          <a:effectLst/>
                          <a:latin typeface="Aptos Narrow" panose="020B0004020202020204" pitchFamily="34" charset="0"/>
                        </a:rPr>
                        <a:t>1740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r-FR" sz="1100" b="1" i="0" u="none" strike="noStrike" dirty="0">
                          <a:solidFill>
                            <a:srgbClr val="000000"/>
                          </a:solidFill>
                          <a:effectLst/>
                          <a:latin typeface="Aptos Narrow" panose="020B0004020202020204" pitchFamily="34" charset="0"/>
                        </a:rPr>
                        <a:t>18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222074351"/>
                  </a:ext>
                </a:extLst>
              </a:tr>
              <a:tr h="274319">
                <a:tc>
                  <a:txBody>
                    <a:bodyPr/>
                    <a:lstStyle/>
                    <a:p>
                      <a:pPr algn="ctr" fontAlgn="b"/>
                      <a:r>
                        <a:rPr lang="fr-FR" sz="1100" b="1" i="0" u="none" strike="noStrike">
                          <a:solidFill>
                            <a:srgbClr val="000000"/>
                          </a:solidFill>
                          <a:effectLst/>
                          <a:latin typeface="Aptos Narrow" panose="020B0004020202020204" pitchFamily="34" charset="0"/>
                        </a:rPr>
                        <a:t>1750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r-FR" sz="1100" b="1" i="0" u="none" strike="noStrike" dirty="0">
                          <a:solidFill>
                            <a:srgbClr val="000000"/>
                          </a:solidFill>
                          <a:effectLst/>
                          <a:latin typeface="Aptos Narrow" panose="020B0004020202020204" pitchFamily="34" charset="0"/>
                        </a:rPr>
                        <a:t>36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889186141"/>
                  </a:ext>
                </a:extLst>
              </a:tr>
              <a:tr h="274319">
                <a:tc>
                  <a:txBody>
                    <a:bodyPr/>
                    <a:lstStyle/>
                    <a:p>
                      <a:pPr algn="ctr" fontAlgn="b"/>
                      <a:r>
                        <a:rPr lang="fr-FR" sz="1100" b="1" i="0" u="none" strike="noStrike">
                          <a:solidFill>
                            <a:srgbClr val="000000"/>
                          </a:solidFill>
                          <a:effectLst/>
                          <a:latin typeface="Aptos Narrow" panose="020B0004020202020204" pitchFamily="34" charset="0"/>
                        </a:rPr>
                        <a:t>1760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r-FR" sz="1100" b="1" i="0" u="none" strike="noStrike" dirty="0">
                          <a:solidFill>
                            <a:srgbClr val="000000"/>
                          </a:solidFill>
                          <a:effectLst/>
                          <a:latin typeface="Aptos Narrow" panose="020B0004020202020204" pitchFamily="34" charset="0"/>
                        </a:rPr>
                        <a:t>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580062255"/>
                  </a:ext>
                </a:extLst>
              </a:tr>
              <a:tr h="274319">
                <a:tc>
                  <a:txBody>
                    <a:bodyPr/>
                    <a:lstStyle/>
                    <a:p>
                      <a:pPr algn="ctr" fontAlgn="b"/>
                      <a:r>
                        <a:rPr lang="fr-FR" sz="1100" b="1" i="0" u="none" strike="noStrike">
                          <a:solidFill>
                            <a:srgbClr val="000000"/>
                          </a:solidFill>
                          <a:effectLst/>
                          <a:latin typeface="Aptos Narrow" panose="020B0004020202020204" pitchFamily="34" charset="0"/>
                        </a:rPr>
                        <a:t>1770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r-FR" sz="1100" b="1" i="0" u="none" strike="noStrike" dirty="0">
                          <a:solidFill>
                            <a:srgbClr val="000000"/>
                          </a:solidFill>
                          <a:effectLst/>
                          <a:latin typeface="Aptos Narrow" panose="020B0004020202020204" pitchFamily="34" charset="0"/>
                        </a:rPr>
                        <a:t>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564584071"/>
                  </a:ext>
                </a:extLst>
              </a:tr>
              <a:tr h="274319">
                <a:tc>
                  <a:txBody>
                    <a:bodyPr/>
                    <a:lstStyle/>
                    <a:p>
                      <a:pPr algn="ctr" fontAlgn="b"/>
                      <a:r>
                        <a:rPr lang="fr-FR" sz="1100" b="1" i="0" u="none" strike="noStrike">
                          <a:solidFill>
                            <a:srgbClr val="000000"/>
                          </a:solidFill>
                          <a:effectLst/>
                          <a:latin typeface="Aptos Narrow" panose="020B0004020202020204" pitchFamily="34" charset="0"/>
                        </a:rPr>
                        <a:t>1780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r-FR" sz="1100" b="1" i="0" u="none" strike="noStrike" dirty="0">
                          <a:solidFill>
                            <a:srgbClr val="000000"/>
                          </a:solidFill>
                          <a:effectLst/>
                          <a:latin typeface="Aptos Narrow" panose="020B0004020202020204" pitchFamily="34" charset="0"/>
                        </a:rPr>
                        <a:t>31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411670542"/>
                  </a:ext>
                </a:extLst>
              </a:tr>
              <a:tr h="274319">
                <a:tc>
                  <a:txBody>
                    <a:bodyPr/>
                    <a:lstStyle/>
                    <a:p>
                      <a:pPr algn="ctr" fontAlgn="b"/>
                      <a:r>
                        <a:rPr lang="fr-FR" sz="1100" b="1" i="0" u="none" strike="noStrike">
                          <a:solidFill>
                            <a:srgbClr val="000000"/>
                          </a:solidFill>
                          <a:effectLst/>
                          <a:latin typeface="Aptos Narrow" panose="020B0004020202020204" pitchFamily="34" charset="0"/>
                        </a:rPr>
                        <a:t>1790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r-FR" sz="1100" b="1" i="0" u="none" strike="noStrike" dirty="0">
                          <a:solidFill>
                            <a:srgbClr val="000000"/>
                          </a:solidFill>
                          <a:effectLst/>
                          <a:latin typeface="Aptos Narrow" panose="020B0004020202020204" pitchFamily="34" charset="0"/>
                        </a:rPr>
                        <a:t>29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846744727"/>
                  </a:ext>
                </a:extLst>
              </a:tr>
              <a:tr h="274319">
                <a:tc>
                  <a:txBody>
                    <a:bodyPr/>
                    <a:lstStyle/>
                    <a:p>
                      <a:pPr algn="ctr" fontAlgn="b"/>
                      <a:r>
                        <a:rPr lang="fr-FR" sz="1000" b="1" i="0" u="none" strike="noStrike">
                          <a:solidFill>
                            <a:srgbClr val="000000"/>
                          </a:solidFill>
                          <a:effectLst/>
                          <a:latin typeface="Arial" panose="020B0604020202020204" pitchFamily="34" charset="0"/>
                        </a:rPr>
                        <a:t>2150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1100" b="1" i="0" u="none" strike="noStrike" dirty="0">
                          <a:solidFill>
                            <a:srgbClr val="000000"/>
                          </a:solidFill>
                          <a:effectLst/>
                          <a:latin typeface="Aptos Narrow" panose="020B0004020202020204" pitchFamily="34" charset="0"/>
                        </a:rPr>
                        <a:t>18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595366376"/>
                  </a:ext>
                </a:extLst>
              </a:tr>
              <a:tr h="274319">
                <a:tc>
                  <a:txBody>
                    <a:bodyPr/>
                    <a:lstStyle/>
                    <a:p>
                      <a:pPr algn="ctr" fontAlgn="b"/>
                      <a:r>
                        <a:rPr lang="fr-FR" sz="1000" b="1" i="0" u="none" strike="noStrike" dirty="0">
                          <a:solidFill>
                            <a:srgbClr val="000000"/>
                          </a:solidFill>
                          <a:effectLst/>
                          <a:latin typeface="Arial" panose="020B0604020202020204" pitchFamily="34" charset="0"/>
                        </a:rPr>
                        <a:t>2160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fr-FR" sz="1100" b="1" i="0" u="none" strike="noStrike" dirty="0">
                          <a:solidFill>
                            <a:srgbClr val="000000"/>
                          </a:solidFill>
                          <a:effectLst/>
                          <a:latin typeface="Aptos Narrow" panose="020B0004020202020204" pitchFamily="34" charset="0"/>
                        </a:rPr>
                        <a:t>34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888203080"/>
                  </a:ext>
                </a:extLst>
              </a:tr>
            </a:tbl>
          </a:graphicData>
        </a:graphic>
      </p:graphicFrame>
      <p:graphicFrame>
        <p:nvGraphicFramePr>
          <p:cNvPr id="26" name="Objet 25">
            <a:extLst>
              <a:ext uri="{FF2B5EF4-FFF2-40B4-BE49-F238E27FC236}">
                <a16:creationId xmlns:a16="http://schemas.microsoft.com/office/drawing/2014/main" id="{DCF1B649-7E20-86F0-2375-818B6C2B7A2E}"/>
              </a:ext>
            </a:extLst>
          </p:cNvPr>
          <p:cNvGraphicFramePr>
            <a:graphicFrameLocks noChangeAspect="1"/>
          </p:cNvGraphicFramePr>
          <p:nvPr>
            <p:extLst>
              <p:ext uri="{D42A27DB-BD31-4B8C-83A1-F6EECF244321}">
                <p14:modId xmlns:p14="http://schemas.microsoft.com/office/powerpoint/2010/main" val="3626305885"/>
              </p:ext>
            </p:extLst>
          </p:nvPr>
        </p:nvGraphicFramePr>
        <p:xfrm>
          <a:off x="9426575" y="582613"/>
          <a:ext cx="2005013" cy="6016625"/>
        </p:xfrm>
        <a:graphic>
          <a:graphicData uri="http://schemas.openxmlformats.org/presentationml/2006/ole">
            <mc:AlternateContent xmlns:mc="http://schemas.openxmlformats.org/markup-compatibility/2006">
              <mc:Choice xmlns:v="urn:schemas-microsoft-com:vml" Requires="v">
                <p:oleObj name="Worksheet" r:id="rId3" imgW="1533492" imgH="4600588" progId="Excel.Sheet.12">
                  <p:embed/>
                </p:oleObj>
              </mc:Choice>
              <mc:Fallback>
                <p:oleObj name="Worksheet" r:id="rId3" imgW="1533492" imgH="4600588" progId="Excel.Sheet.12">
                  <p:embed/>
                  <p:pic>
                    <p:nvPicPr>
                      <p:cNvPr id="26" name="Objet 25">
                        <a:extLst>
                          <a:ext uri="{FF2B5EF4-FFF2-40B4-BE49-F238E27FC236}">
                            <a16:creationId xmlns:a16="http://schemas.microsoft.com/office/drawing/2014/main" id="{DCF1B649-7E20-86F0-2375-818B6C2B7A2E}"/>
                          </a:ext>
                        </a:extLst>
                      </p:cNvPr>
                      <p:cNvPicPr/>
                      <p:nvPr/>
                    </p:nvPicPr>
                    <p:blipFill>
                      <a:blip r:embed="rId4"/>
                      <a:stretch>
                        <a:fillRect/>
                      </a:stretch>
                    </p:blipFill>
                    <p:spPr>
                      <a:xfrm>
                        <a:off x="9426575" y="582613"/>
                        <a:ext cx="2005013" cy="6016625"/>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2DDE7A40-F23A-4090-13DD-6A414A65DAB2}"/>
              </a:ext>
            </a:extLst>
          </p:cNvPr>
          <p:cNvSpPr/>
          <p:nvPr/>
        </p:nvSpPr>
        <p:spPr>
          <a:xfrm>
            <a:off x="905263" y="185536"/>
            <a:ext cx="1286223" cy="36297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2023-2024</a:t>
            </a:r>
          </a:p>
        </p:txBody>
      </p:sp>
      <p:sp>
        <p:nvSpPr>
          <p:cNvPr id="27" name="Rectangle 26">
            <a:extLst>
              <a:ext uri="{FF2B5EF4-FFF2-40B4-BE49-F238E27FC236}">
                <a16:creationId xmlns:a16="http://schemas.microsoft.com/office/drawing/2014/main" id="{939F82D9-C555-6C90-2E57-274FA73655A6}"/>
              </a:ext>
            </a:extLst>
          </p:cNvPr>
          <p:cNvSpPr/>
          <p:nvPr/>
        </p:nvSpPr>
        <p:spPr>
          <a:xfrm>
            <a:off x="9826450" y="137030"/>
            <a:ext cx="1286223" cy="36297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2024-2025</a:t>
            </a:r>
          </a:p>
        </p:txBody>
      </p:sp>
      <p:sp>
        <p:nvSpPr>
          <p:cNvPr id="28" name="ZoneTexte 27">
            <a:extLst>
              <a:ext uri="{FF2B5EF4-FFF2-40B4-BE49-F238E27FC236}">
                <a16:creationId xmlns:a16="http://schemas.microsoft.com/office/drawing/2014/main" id="{43FCCE08-7B80-B7B2-6410-40259FD0238C}"/>
              </a:ext>
            </a:extLst>
          </p:cNvPr>
          <p:cNvSpPr txBox="1"/>
          <p:nvPr/>
        </p:nvSpPr>
        <p:spPr>
          <a:xfrm>
            <a:off x="7979345" y="1797972"/>
            <a:ext cx="1278506" cy="369332"/>
          </a:xfrm>
          <a:prstGeom prst="rect">
            <a:avLst/>
          </a:prstGeom>
          <a:noFill/>
        </p:spPr>
        <p:txBody>
          <a:bodyPr wrap="square" rtlCol="0">
            <a:spAutoFit/>
          </a:bodyPr>
          <a:lstStyle/>
          <a:p>
            <a:r>
              <a:rPr lang="fr-FR" dirty="0">
                <a:highlight>
                  <a:srgbClr val="FFFF00"/>
                </a:highlight>
              </a:rPr>
              <a:t>&gt;143.000$</a:t>
            </a:r>
            <a:endParaRPr lang="fr-CH" dirty="0">
              <a:highlight>
                <a:srgbClr val="FFFF00"/>
              </a:highlight>
            </a:endParaRPr>
          </a:p>
        </p:txBody>
      </p:sp>
    </p:spTree>
    <p:extLst>
      <p:ext uri="{BB962C8B-B14F-4D97-AF65-F5344CB8AC3E}">
        <p14:creationId xmlns:p14="http://schemas.microsoft.com/office/powerpoint/2010/main" val="2086965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FAEAA2-5878-4E9B-960B-0451FDE27183}"/>
              </a:ext>
            </a:extLst>
          </p:cNvPr>
          <p:cNvSpPr>
            <a:spLocks noGrp="1"/>
          </p:cNvSpPr>
          <p:nvPr>
            <p:ph type="title"/>
          </p:nvPr>
        </p:nvSpPr>
        <p:spPr>
          <a:xfrm>
            <a:off x="838200" y="365126"/>
            <a:ext cx="10515600" cy="728384"/>
          </a:xfrm>
        </p:spPr>
        <p:txBody>
          <a:bodyPr/>
          <a:lstStyle/>
          <a:p>
            <a:r>
              <a:rPr lang="fr-FR" dirty="0"/>
              <a:t>Principe :</a:t>
            </a:r>
          </a:p>
        </p:txBody>
      </p:sp>
      <p:sp>
        <p:nvSpPr>
          <p:cNvPr id="3" name="Espace réservé du contenu 2">
            <a:extLst>
              <a:ext uri="{FF2B5EF4-FFF2-40B4-BE49-F238E27FC236}">
                <a16:creationId xmlns:a16="http://schemas.microsoft.com/office/drawing/2014/main" id="{051CFA6D-F7FC-41C3-856B-CEC4BBFD0D73}"/>
              </a:ext>
            </a:extLst>
          </p:cNvPr>
          <p:cNvSpPr>
            <a:spLocks noGrp="1"/>
          </p:cNvSpPr>
          <p:nvPr>
            <p:ph idx="1"/>
          </p:nvPr>
        </p:nvSpPr>
        <p:spPr/>
        <p:txBody>
          <a:bodyPr/>
          <a:lstStyle/>
          <a:p>
            <a:pPr marL="0" indent="0">
              <a:buNone/>
            </a:pPr>
            <a:r>
              <a:rPr lang="fr-FR" b="0" i="0" dirty="0">
                <a:solidFill>
                  <a:srgbClr val="000000"/>
                </a:solidFill>
                <a:effectLst/>
                <a:latin typeface="Droid Serif"/>
              </a:rPr>
              <a:t>Acheter auprès de END POLIO NOW TULIP des boites de 25 bulbes,</a:t>
            </a:r>
          </a:p>
          <a:p>
            <a:pPr marL="0" indent="0">
              <a:buNone/>
            </a:pPr>
            <a:r>
              <a:rPr lang="fr-FR" b="0" i="0" dirty="0">
                <a:solidFill>
                  <a:srgbClr val="000000"/>
                </a:solidFill>
                <a:effectLst/>
                <a:latin typeface="Droid Serif"/>
              </a:rPr>
              <a:t> </a:t>
            </a:r>
          </a:p>
          <a:p>
            <a:pPr marL="0" indent="0">
              <a:buNone/>
            </a:pPr>
            <a:r>
              <a:rPr lang="fr-FR" b="0" i="0" dirty="0">
                <a:solidFill>
                  <a:srgbClr val="000000"/>
                </a:solidFill>
                <a:effectLst/>
                <a:latin typeface="Droid Serif"/>
              </a:rPr>
              <a:t>à 15€ la boite. </a:t>
            </a:r>
          </a:p>
          <a:p>
            <a:pPr marL="0" indent="0">
              <a:buNone/>
            </a:pPr>
            <a:endParaRPr lang="fr-FR" dirty="0">
              <a:solidFill>
                <a:srgbClr val="000000"/>
              </a:solidFill>
              <a:latin typeface="Droid Serif"/>
            </a:endParaRPr>
          </a:p>
          <a:p>
            <a:pPr marL="0" indent="0">
              <a:buNone/>
            </a:pPr>
            <a:r>
              <a:rPr lang="fr-FR" b="0" i="0" dirty="0">
                <a:solidFill>
                  <a:srgbClr val="000000"/>
                </a:solidFill>
                <a:effectLst/>
                <a:latin typeface="Droid Serif"/>
              </a:rPr>
              <a:t>Sur ces 15 €, 12€ sont directement versés au Fonds </a:t>
            </a:r>
            <a:r>
              <a:rPr lang="fr-FR" b="0" i="0" dirty="0" err="1">
                <a:solidFill>
                  <a:srgbClr val="000000"/>
                </a:solidFill>
                <a:effectLst/>
                <a:latin typeface="Droid Serif"/>
              </a:rPr>
              <a:t>PolioPlus</a:t>
            </a:r>
            <a:r>
              <a:rPr lang="fr-FR" dirty="0">
                <a:solidFill>
                  <a:srgbClr val="000000"/>
                </a:solidFill>
                <a:latin typeface="Droid Serif"/>
              </a:rPr>
              <a:t> et attribué à votre club</a:t>
            </a:r>
            <a:endParaRPr lang="fr-FR" b="0" i="0" dirty="0">
              <a:solidFill>
                <a:srgbClr val="000000"/>
              </a:solidFill>
              <a:effectLst/>
              <a:latin typeface="Droid Serif"/>
            </a:endParaRPr>
          </a:p>
          <a:p>
            <a:pPr marL="0" indent="0">
              <a:buNone/>
            </a:pPr>
            <a:endParaRPr lang="fr-FR" b="0" i="0" dirty="0">
              <a:solidFill>
                <a:srgbClr val="000000"/>
              </a:solidFill>
              <a:effectLst/>
              <a:latin typeface="Droid Serif"/>
            </a:endParaRPr>
          </a:p>
          <a:p>
            <a:pPr marL="0" indent="0">
              <a:buNone/>
            </a:pPr>
            <a:r>
              <a:rPr lang="fr-FR" b="0" i="0" dirty="0">
                <a:solidFill>
                  <a:srgbClr val="000000"/>
                </a:solidFill>
                <a:effectLst/>
                <a:latin typeface="Droid Serif"/>
              </a:rPr>
              <a:t>Avec l’abondement de la Fondation Gates, une boite vendue permettra ainsi la vaccination de 76 enfants.</a:t>
            </a:r>
            <a:endParaRPr lang="fr-FR" dirty="0"/>
          </a:p>
        </p:txBody>
      </p:sp>
    </p:spTree>
    <p:extLst>
      <p:ext uri="{BB962C8B-B14F-4D97-AF65-F5344CB8AC3E}">
        <p14:creationId xmlns:p14="http://schemas.microsoft.com/office/powerpoint/2010/main" val="1916213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496153-60F8-9BB0-8457-C2F66AC3C909}"/>
              </a:ext>
            </a:extLst>
          </p:cNvPr>
          <p:cNvSpPr>
            <a:spLocks noGrp="1"/>
          </p:cNvSpPr>
          <p:nvPr>
            <p:ph type="title"/>
          </p:nvPr>
        </p:nvSpPr>
        <p:spPr/>
        <p:txBody>
          <a:bodyPr/>
          <a:lstStyle/>
          <a:p>
            <a:r>
              <a:rPr lang="fr-FR" dirty="0"/>
              <a:t>Quel public ?</a:t>
            </a:r>
          </a:p>
        </p:txBody>
      </p:sp>
      <p:sp>
        <p:nvSpPr>
          <p:cNvPr id="3" name="Espace réservé du contenu 2">
            <a:extLst>
              <a:ext uri="{FF2B5EF4-FFF2-40B4-BE49-F238E27FC236}">
                <a16:creationId xmlns:a16="http://schemas.microsoft.com/office/drawing/2014/main" id="{A514E130-2FB0-8224-D87A-D0D1FA1B1D1C}"/>
              </a:ext>
            </a:extLst>
          </p:cNvPr>
          <p:cNvSpPr>
            <a:spLocks noGrp="1"/>
          </p:cNvSpPr>
          <p:nvPr>
            <p:ph idx="1"/>
          </p:nvPr>
        </p:nvSpPr>
        <p:spPr/>
        <p:txBody>
          <a:bodyPr/>
          <a:lstStyle/>
          <a:p>
            <a:pPr algn="l">
              <a:buFont typeface="Arial" panose="020B0604020202020204" pitchFamily="34" charset="0"/>
              <a:buChar char="•"/>
            </a:pPr>
            <a:endParaRPr lang="fr-FR" b="0" i="0" dirty="0">
              <a:solidFill>
                <a:srgbClr val="000000"/>
              </a:solidFill>
              <a:effectLst/>
              <a:latin typeface="Droid Serif"/>
            </a:endParaRPr>
          </a:p>
          <a:p>
            <a:pPr algn="l">
              <a:buFont typeface="Arial" panose="020B0604020202020204" pitchFamily="34" charset="0"/>
              <a:buChar char="•"/>
            </a:pPr>
            <a:r>
              <a:rPr lang="fr-FR" b="0" i="0" dirty="0">
                <a:solidFill>
                  <a:srgbClr val="000000"/>
                </a:solidFill>
                <a:effectLst/>
                <a:latin typeface="Droid Serif"/>
              </a:rPr>
              <a:t>action individuelle des Rotariens qui souhaitent fleurir leur jardin ou offrir ces bulbes</a:t>
            </a:r>
          </a:p>
          <a:p>
            <a:pPr algn="l">
              <a:buFont typeface="Arial" panose="020B0604020202020204" pitchFamily="34" charset="0"/>
              <a:buChar char="•"/>
            </a:pPr>
            <a:endParaRPr lang="fr-FR" b="0" i="0" dirty="0">
              <a:solidFill>
                <a:srgbClr val="000000"/>
              </a:solidFill>
              <a:effectLst/>
              <a:latin typeface="Droid Serif"/>
            </a:endParaRPr>
          </a:p>
          <a:p>
            <a:pPr algn="l">
              <a:buFont typeface="Arial" panose="020B0604020202020204" pitchFamily="34" charset="0"/>
              <a:buChar char="•"/>
            </a:pPr>
            <a:r>
              <a:rPr lang="fr-FR" b="0" i="0" dirty="0">
                <a:solidFill>
                  <a:srgbClr val="000000"/>
                </a:solidFill>
                <a:effectLst/>
                <a:latin typeface="Droid Serif"/>
              </a:rPr>
              <a:t>action de Club : fleurir un espace public, projet pédagogique avec une école, etc… toutes occasions de faire connaître le Club, le Rotary, et l’action </a:t>
            </a:r>
            <a:r>
              <a:rPr lang="fr-FR" b="0" i="0" dirty="0" err="1">
                <a:solidFill>
                  <a:srgbClr val="000000"/>
                </a:solidFill>
                <a:effectLst/>
                <a:latin typeface="Droid Serif"/>
              </a:rPr>
              <a:t>PolioPlus</a:t>
            </a:r>
            <a:r>
              <a:rPr lang="fr-FR" b="0" i="0" dirty="0">
                <a:solidFill>
                  <a:srgbClr val="000000"/>
                </a:solidFill>
                <a:effectLst/>
                <a:latin typeface="Droid Serif"/>
              </a:rPr>
              <a:t> !</a:t>
            </a:r>
          </a:p>
          <a:p>
            <a:pPr algn="l">
              <a:buFont typeface="Arial" panose="020B0604020202020204" pitchFamily="34" charset="0"/>
              <a:buChar char="•"/>
            </a:pPr>
            <a:endParaRPr lang="fr-FR" dirty="0">
              <a:solidFill>
                <a:srgbClr val="000000"/>
              </a:solidFill>
              <a:latin typeface="Droid Serif"/>
            </a:endParaRPr>
          </a:p>
          <a:p>
            <a:pPr algn="l">
              <a:buFont typeface="Arial" panose="020B0604020202020204" pitchFamily="34" charset="0"/>
              <a:buChar char="•"/>
            </a:pPr>
            <a:endParaRPr lang="fr-FR" b="0" i="0" dirty="0">
              <a:solidFill>
                <a:srgbClr val="000000"/>
              </a:solidFill>
              <a:effectLst/>
              <a:latin typeface="Droid Serif"/>
            </a:endParaRPr>
          </a:p>
          <a:p>
            <a:endParaRPr lang="fr-FR" dirty="0"/>
          </a:p>
        </p:txBody>
      </p:sp>
      <p:pic>
        <p:nvPicPr>
          <p:cNvPr id="4" name="Image 3">
            <a:extLst>
              <a:ext uri="{FF2B5EF4-FFF2-40B4-BE49-F238E27FC236}">
                <a16:creationId xmlns:a16="http://schemas.microsoft.com/office/drawing/2014/main" id="{9A5C89CB-7873-B889-5069-0C1799BFF60F}"/>
              </a:ext>
            </a:extLst>
          </p:cNvPr>
          <p:cNvPicPr>
            <a:picLocks noChangeAspect="1"/>
          </p:cNvPicPr>
          <p:nvPr/>
        </p:nvPicPr>
        <p:blipFill>
          <a:blip r:embed="rId2"/>
          <a:stretch>
            <a:fillRect/>
          </a:stretch>
        </p:blipFill>
        <p:spPr>
          <a:xfrm>
            <a:off x="6918526" y="365125"/>
            <a:ext cx="1743607" cy="1743607"/>
          </a:xfrm>
          <a:prstGeom prst="rect">
            <a:avLst/>
          </a:prstGeom>
        </p:spPr>
      </p:pic>
    </p:spTree>
    <p:extLst>
      <p:ext uri="{BB962C8B-B14F-4D97-AF65-F5344CB8AC3E}">
        <p14:creationId xmlns:p14="http://schemas.microsoft.com/office/powerpoint/2010/main" val="1948164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8B9416-3142-C7AF-1A36-C0DDF47EC2C3}"/>
              </a:ext>
            </a:extLst>
          </p:cNvPr>
          <p:cNvPicPr>
            <a:picLocks noChangeAspect="1"/>
          </p:cNvPicPr>
          <p:nvPr/>
        </p:nvPicPr>
        <p:blipFill>
          <a:blip r:embed="rId4" cstate="email">
            <a:extLst>
              <a:ext uri="{28A0092B-C50C-407E-A947-70E740481C1C}">
                <a14:useLocalDpi xmlns:a14="http://schemas.microsoft.com/office/drawing/2010/main"/>
              </a:ext>
            </a:extLst>
          </a:blip>
          <a:srcRect t="-182"/>
          <a:stretch/>
        </p:blipFill>
        <p:spPr>
          <a:xfrm>
            <a:off x="-12279" y="-26531"/>
            <a:ext cx="4003586" cy="6900320"/>
          </a:xfrm>
          <a:prstGeom prst="rect">
            <a:avLst/>
          </a:prstGeom>
        </p:spPr>
      </p:pic>
      <p:pic>
        <p:nvPicPr>
          <p:cNvPr id="49" name="Picture 48" descr="A colorful sign on a truck&#10;&#10;Description automatically generated">
            <a:extLst>
              <a:ext uri="{FF2B5EF4-FFF2-40B4-BE49-F238E27FC236}">
                <a16:creationId xmlns:a16="http://schemas.microsoft.com/office/drawing/2014/main" id="{6206846A-3382-EFC0-FCD1-68AB292F286F}"/>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988878" y="3588"/>
            <a:ext cx="4200073" cy="6865041"/>
          </a:xfrm>
          <a:prstGeom prst="rect">
            <a:avLst/>
          </a:prstGeom>
        </p:spPr>
      </p:pic>
      <p:pic>
        <p:nvPicPr>
          <p:cNvPr id="3" name="Picture 2" descr="A person and person skydiving&#10;&#10;Description automatically generated">
            <a:extLst>
              <a:ext uri="{FF2B5EF4-FFF2-40B4-BE49-F238E27FC236}">
                <a16:creationId xmlns:a16="http://schemas.microsoft.com/office/drawing/2014/main" id="{AD0852B5-1985-4A01-EBF2-A0B32E0AB1CA}"/>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3991309" y="0"/>
            <a:ext cx="3997571" cy="6878256"/>
          </a:xfrm>
          <a:prstGeom prst="rect">
            <a:avLst/>
          </a:prstGeom>
        </p:spPr>
      </p:pic>
      <p:sp>
        <p:nvSpPr>
          <p:cNvPr id="58" name="Right Triangle 57">
            <a:extLst>
              <a:ext uri="{FF2B5EF4-FFF2-40B4-BE49-F238E27FC236}">
                <a16:creationId xmlns:a16="http://schemas.microsoft.com/office/drawing/2014/main" id="{D093EC4C-EE23-B622-0A4A-A5BDF6847D85}"/>
              </a:ext>
            </a:extLst>
          </p:cNvPr>
          <p:cNvSpPr/>
          <p:nvPr/>
        </p:nvSpPr>
        <p:spPr>
          <a:xfrm rot="16200000">
            <a:off x="5681515" y="349860"/>
            <a:ext cx="3429000" cy="9610428"/>
          </a:xfrm>
          <a:prstGeom prst="rtTriangle">
            <a:avLst/>
          </a:prstGeom>
          <a:gradFill flip="none" rotWithShape="1">
            <a:gsLst>
              <a:gs pos="31000">
                <a:srgbClr val="901F93">
                  <a:shade val="100000"/>
                  <a:satMod val="115000"/>
                  <a:alpha val="84000"/>
                </a:srgbClr>
              </a:gs>
              <a:gs pos="61000">
                <a:srgbClr val="E02927">
                  <a:alpha val="78400"/>
                </a:srgbClr>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 name="Title 1">
            <a:extLst>
              <a:ext uri="{FF2B5EF4-FFF2-40B4-BE49-F238E27FC236}">
                <a16:creationId xmlns:a16="http://schemas.microsoft.com/office/drawing/2014/main" id="{6A4DF4F5-0ED0-EE11-A4DA-C56CB046E824}"/>
              </a:ext>
            </a:extLst>
          </p:cNvPr>
          <p:cNvSpPr txBox="1">
            <a:spLocks/>
          </p:cNvSpPr>
          <p:nvPr/>
        </p:nvSpPr>
        <p:spPr>
          <a:xfrm>
            <a:off x="8252754" y="4783711"/>
            <a:ext cx="4397266" cy="1825873"/>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marL="0" marR="0" lvl="0" indent="0" algn="l" defTabSz="914400" rtl="0" eaLnBrk="1" fontAlgn="base" latinLnBrk="0" hangingPunct="1">
              <a:lnSpc>
                <a:spcPts val="3600"/>
              </a:lnSpc>
              <a:spcBef>
                <a:spcPct val="0"/>
              </a:spcBef>
              <a:spcAft>
                <a:spcPts val="600"/>
              </a:spcAft>
              <a:buClrTx/>
              <a:buSzTx/>
              <a:buFontTx/>
              <a:buNone/>
              <a:tabLst/>
              <a:defRPr/>
            </a:pPr>
            <a:r>
              <a:rPr kumimoji="0" lang="en-US" sz="3500" b="1" i="0" u="none" strike="noStrike" kern="1200" cap="none" spc="0" normalizeH="0" baseline="0" noProof="0" dirty="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ROTARY’S ROLE: </a:t>
            </a:r>
            <a:r>
              <a:rPr kumimoji="0" lang="en-US" sz="4400" b="1" i="0" u="none" strike="noStrike" kern="1200" cap="none" spc="0" normalizeH="0" baseline="0" noProof="0" dirty="0">
                <a:ln>
                  <a:noFill/>
                </a:ln>
                <a:solidFill>
                  <a:srgbClr val="F7A81B"/>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RAISING AWARENESS</a:t>
            </a:r>
          </a:p>
        </p:txBody>
      </p:sp>
    </p:spTree>
    <p:custDataLst>
      <p:tags r:id="rId1"/>
    </p:custDataLst>
    <p:extLst>
      <p:ext uri="{BB962C8B-B14F-4D97-AF65-F5344CB8AC3E}">
        <p14:creationId xmlns:p14="http://schemas.microsoft.com/office/powerpoint/2010/main" val="422933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erson, person&#10;&#10;Description automatically generated">
            <a:extLst>
              <a:ext uri="{FF2B5EF4-FFF2-40B4-BE49-F238E27FC236}">
                <a16:creationId xmlns:a16="http://schemas.microsoft.com/office/drawing/2014/main" id="{9F05AFFD-FD59-58A3-2335-B5A137AC618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 r="-1" b="-1"/>
          <a:stretch/>
        </p:blipFill>
        <p:spPr>
          <a:xfrm>
            <a:off x="-257880" y="10"/>
            <a:ext cx="8416827" cy="6857990"/>
          </a:xfrm>
          <a:prstGeom prst="rect">
            <a:avLst/>
          </a:prstGeom>
          <a:noFill/>
        </p:spPr>
      </p:pic>
      <p:sp>
        <p:nvSpPr>
          <p:cNvPr id="13" name="Rectangle 12">
            <a:extLst>
              <a:ext uri="{FF2B5EF4-FFF2-40B4-BE49-F238E27FC236}">
                <a16:creationId xmlns:a16="http://schemas.microsoft.com/office/drawing/2014/main" id="{0A725F89-1802-106B-F5D6-7FFB613471D4}"/>
              </a:ext>
            </a:extLst>
          </p:cNvPr>
          <p:cNvSpPr/>
          <p:nvPr/>
        </p:nvSpPr>
        <p:spPr>
          <a:xfrm>
            <a:off x="-254833" y="0"/>
            <a:ext cx="12446833" cy="6858000"/>
          </a:xfrm>
          <a:prstGeom prst="rect">
            <a:avLst/>
          </a:prstGeom>
          <a:gradFill flip="none" rotWithShape="1">
            <a:gsLst>
              <a:gs pos="29000">
                <a:srgbClr val="FF7600">
                  <a:alpha val="19013"/>
                </a:srgbClr>
              </a:gs>
              <a:gs pos="62000">
                <a:srgbClr val="A05CBF"/>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01F79B69-2891-D62D-CD64-C1414D5CB775}"/>
              </a:ext>
            </a:extLst>
          </p:cNvPr>
          <p:cNvSpPr txBox="1"/>
          <p:nvPr/>
        </p:nvSpPr>
        <p:spPr>
          <a:xfrm>
            <a:off x="6570565" y="3115228"/>
            <a:ext cx="5471410" cy="3742762"/>
          </a:xfrm>
          <a:prstGeom prst="rect">
            <a:avLst/>
          </a:prstGeom>
        </p:spPr>
        <p:txBody>
          <a:bodyPr vert="horz" lIns="91440" tIns="45720" rIns="91440" bIns="45720" rtlCol="0">
            <a:normAutofit/>
          </a:bodyPr>
          <a:lstStyle/>
          <a:p>
            <a:pPr marL="342900" marR="0" lvl="0" indent="-228600" algn="l" defTabSz="914400" rtl="0" eaLnBrk="1" fontAlgn="base" latinLnBrk="0" hangingPunct="1">
              <a:lnSpc>
                <a:spcPct val="90000"/>
              </a:lnSpc>
              <a:spcBef>
                <a:spcPts val="0"/>
              </a:spcBef>
              <a:spcAft>
                <a:spcPts val="800"/>
              </a:spcAft>
              <a:buClr>
                <a:prstClr val="white"/>
              </a:buClr>
              <a:buSzPct val="100000"/>
              <a:buFont typeface="Arial" panose="020B0604020202020204" pitchFamily="34" charset="0"/>
              <a:buChar char="•"/>
              <a:tabLst>
                <a:tab pos="457200" algn="l"/>
              </a:tabLst>
              <a:defRPr/>
            </a:pPr>
            <a:endPar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Slide Number Placeholder 6">
            <a:extLst>
              <a:ext uri="{FF2B5EF4-FFF2-40B4-BE49-F238E27FC236}">
                <a16:creationId xmlns:a16="http://schemas.microsoft.com/office/drawing/2014/main" id="{3A18C53A-FFCD-6EDF-F13A-D09024C9DCB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7A94E25-127B-4C48-AF96-44BA7B823777}"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2">
            <a:extLst>
              <a:ext uri="{FF2B5EF4-FFF2-40B4-BE49-F238E27FC236}">
                <a16:creationId xmlns:a16="http://schemas.microsoft.com/office/drawing/2014/main" id="{C71E19C3-64E0-D6D3-48E3-C992B0A3060B}"/>
              </a:ext>
            </a:extLst>
          </p:cNvPr>
          <p:cNvSpPr txBox="1">
            <a:spLocks/>
          </p:cNvSpPr>
          <p:nvPr/>
        </p:nvSpPr>
        <p:spPr>
          <a:xfrm>
            <a:off x="-1" y="135987"/>
            <a:ext cx="9668435" cy="11761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bg1"/>
                </a:solidFill>
                <a:latin typeface="+mj-lt"/>
                <a:ea typeface="+mj-ea"/>
                <a:cs typeface="+mj-cs"/>
              </a:defRPr>
            </a:lvl1pPr>
          </a:lstStyle>
          <a:p>
            <a:pPr marL="0" marR="0" lvl="0" indent="0" algn="l" defTabSz="914400" rtl="0" eaLnBrk="1" fontAlgn="auto" latinLnBrk="0" hangingPunct="1">
              <a:lnSpc>
                <a:spcPts val="3760"/>
              </a:lnSpc>
              <a:spcBef>
                <a:spcPct val="0"/>
              </a:spcBef>
              <a:spcAft>
                <a:spcPts val="0"/>
              </a:spcAft>
              <a:buClrTx/>
              <a:buSzTx/>
              <a:buFontTx/>
              <a:buNone/>
              <a:tabLst/>
              <a:defRPr/>
            </a:pPr>
            <a:r>
              <a:rPr kumimoji="0" lang="en-US" sz="4800" b="1" i="0" u="none" strike="noStrike" kern="1200" cap="all" spc="0" normalizeH="0" baseline="0" noProof="0" dirty="0" err="1">
                <a:ln>
                  <a:noFill/>
                </a:ln>
                <a:solidFill>
                  <a:srgbClr val="F7A81B"/>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MissionS</a:t>
            </a:r>
            <a:r>
              <a:rPr lang="en-US" sz="4800" dirty="0">
                <a:solidFill>
                  <a:srgbClr val="F7A81B"/>
                </a:solidFill>
                <a:latin typeface="Open Sans Extrabold" panose="020B0606030504020204" pitchFamily="34" charset="0"/>
                <a:ea typeface="Open Sans Extrabold" panose="020B0606030504020204" pitchFamily="34" charset="0"/>
                <a:cs typeface="Open Sans Extrabold" panose="020B0606030504020204" pitchFamily="34" charset="0"/>
              </a:rPr>
              <a:t> DE VACCINATIONS</a:t>
            </a:r>
            <a:endParaRPr kumimoji="0" lang="en-US" sz="4800" b="1" i="0" u="none" strike="noStrike" kern="1200" cap="all" spc="0" normalizeH="0" baseline="0" noProof="0" dirty="0">
              <a:ln>
                <a:noFill/>
              </a:ln>
              <a:solidFill>
                <a:srgbClr val="F7A81B"/>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extBox 5">
            <a:extLst>
              <a:ext uri="{FF2B5EF4-FFF2-40B4-BE49-F238E27FC236}">
                <a16:creationId xmlns:a16="http://schemas.microsoft.com/office/drawing/2014/main" id="{8A4C86C7-B55C-CDDE-A52A-3D053929BDDF}"/>
              </a:ext>
            </a:extLst>
          </p:cNvPr>
          <p:cNvSpPr txBox="1"/>
          <p:nvPr/>
        </p:nvSpPr>
        <p:spPr>
          <a:xfrm>
            <a:off x="6720590" y="1312114"/>
            <a:ext cx="5471410" cy="5044225"/>
          </a:xfrm>
          <a:prstGeom prst="rect">
            <a:avLst/>
          </a:prstGeom>
        </p:spPr>
        <p:txBody>
          <a:bodyPr vert="horz" lIns="91440" tIns="45720" rIns="91440" bIns="45720" rtlCol="0">
            <a:normAutofit/>
          </a:bodyPr>
          <a:lstStyle/>
          <a:p>
            <a:pPr marL="342900" marR="0" lvl="0" indent="-228600" algn="l" defTabSz="914400" rtl="0" eaLnBrk="1" fontAlgn="base" latinLnBrk="0" hangingPunct="1">
              <a:lnSpc>
                <a:spcPct val="90000"/>
              </a:lnSpc>
              <a:spcBef>
                <a:spcPts val="0"/>
              </a:spcBef>
              <a:spcAft>
                <a:spcPts val="800"/>
              </a:spcAft>
              <a:buClr>
                <a:prstClr val="white"/>
              </a:buClr>
              <a:buSzPct val="100000"/>
              <a:buFont typeface="Arial" panose="020B0604020202020204" pitchFamily="34" charset="0"/>
              <a:buChar char="•"/>
              <a:tabLst>
                <a:tab pos="457200" algn="l"/>
              </a:tabLst>
              <a:defRPr/>
            </a:pPr>
            <a:r>
              <a:rPr lang="en-US" b="1" dirty="0">
                <a:solidFill>
                  <a:prstClr val="white"/>
                </a:solidFill>
                <a:latin typeface="Open Sans" panose="020B0606030504020204" pitchFamily="34" charset="0"/>
                <a:ea typeface="Open Sans" panose="020B0606030504020204" pitchFamily="34" charset="0"/>
                <a:cs typeface="Open Sans" panose="020B0606030504020204" pitchFamily="34" charset="0"/>
              </a:rPr>
              <a:t>6 missions 2025-26</a:t>
            </a:r>
          </a:p>
          <a:p>
            <a:pPr marL="342900" marR="0" lvl="0" indent="-228600" algn="l" defTabSz="914400" rtl="0" eaLnBrk="1" fontAlgn="base" latinLnBrk="0" hangingPunct="1">
              <a:lnSpc>
                <a:spcPct val="90000"/>
              </a:lnSpc>
              <a:spcBef>
                <a:spcPts val="0"/>
              </a:spcBef>
              <a:spcAft>
                <a:spcPts val="800"/>
              </a:spcAft>
              <a:buClr>
                <a:prstClr val="white"/>
              </a:buClr>
              <a:buSzPct val="100000"/>
              <a:buFont typeface="Arial" panose="020B0604020202020204" pitchFamily="34" charset="0"/>
              <a:buChar char="•"/>
              <a:tabLst>
                <a:tab pos="457200" algn="l"/>
              </a:tabLst>
              <a:defRPr/>
            </a:pPr>
            <a:r>
              <a:rPr kumimoji="0" lang="en-US" sz="1800" b="1" i="0" u="none" strike="noStrike" kern="1200" cap="none" spc="0" normalizeH="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organisation</a:t>
            </a:r>
            <a:r>
              <a:rPr kumimoji="0" lang="en-US" sz="1800" b="1" i="0" u="none" strike="noStrike" kern="1200" cap="none" spc="0" normalizeH="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Cercle Polio plus </a:t>
            </a:r>
            <a:r>
              <a:rPr kumimoji="0" lang="en-US" sz="1800" b="1" i="0" u="none" strike="noStrike" kern="1200" cap="none" spc="0" normalizeH="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Région</a:t>
            </a:r>
            <a:r>
              <a:rPr kumimoji="0" lang="en-US" sz="1800" b="1" i="0" u="none" strike="noStrike" kern="1200" cap="none" spc="0" normalizeH="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14</a:t>
            </a:r>
          </a:p>
          <a:p>
            <a:pPr marL="342900" marR="0" lvl="0" indent="-228600" algn="l" defTabSz="914400" rtl="0" eaLnBrk="1" fontAlgn="base" latinLnBrk="0" hangingPunct="1">
              <a:lnSpc>
                <a:spcPct val="90000"/>
              </a:lnSpc>
              <a:spcBef>
                <a:spcPts val="0"/>
              </a:spcBef>
              <a:spcAft>
                <a:spcPts val="800"/>
              </a:spcAft>
              <a:buClr>
                <a:prstClr val="white"/>
              </a:buClr>
              <a:buSzPct val="100000"/>
              <a:buFont typeface="Arial" panose="020B0604020202020204" pitchFamily="34" charset="0"/>
              <a:buChar char="•"/>
              <a:tabLst>
                <a:tab pos="457200" algn="l"/>
              </a:tabLst>
              <a:defRPr/>
            </a:pPr>
            <a:r>
              <a:rPr lang="en-US" b="1" baseline="0" dirty="0">
                <a:solidFill>
                  <a:prstClr val="white"/>
                </a:solidFill>
                <a:latin typeface="Open Sans" panose="020B0606030504020204" pitchFamily="34" charset="0"/>
                <a:ea typeface="Open Sans" panose="020B0606030504020204" pitchFamily="34" charset="0"/>
                <a:cs typeface="Open Sans" panose="020B0606030504020204" pitchFamily="34" charset="0"/>
              </a:rPr>
              <a:t>Membre du CPP</a:t>
            </a:r>
          </a:p>
          <a:p>
            <a:pPr marL="342900" marR="0" lvl="0" indent="-228600" algn="l" defTabSz="914400" rtl="0" eaLnBrk="1" fontAlgn="base" latinLnBrk="0" hangingPunct="1">
              <a:lnSpc>
                <a:spcPct val="90000"/>
              </a:lnSpc>
              <a:spcBef>
                <a:spcPts val="0"/>
              </a:spcBef>
              <a:spcAft>
                <a:spcPts val="800"/>
              </a:spcAft>
              <a:buClr>
                <a:prstClr val="white"/>
              </a:buClr>
              <a:buSzPct val="100000"/>
              <a:buFont typeface="Arial" panose="020B0604020202020204" pitchFamily="34" charset="0"/>
              <a:buChar char="•"/>
              <a:tabLst>
                <a:tab pos="457200" algn="l"/>
              </a:tabLst>
              <a:defRPr/>
            </a:pPr>
            <a:r>
              <a:rPr lang="en-US" b="1" dirty="0">
                <a:solidFill>
                  <a:prstClr val="white"/>
                </a:solidFill>
                <a:latin typeface="Open Sans" panose="020B0606030504020204" pitchFamily="34" charset="0"/>
                <a:ea typeface="Open Sans" panose="020B0606030504020204" pitchFamily="34" charset="0"/>
                <a:cs typeface="Open Sans" panose="020B0606030504020204" pitchFamily="34" charset="0"/>
              </a:rPr>
              <a:t>2025: </a:t>
            </a:r>
          </a:p>
          <a:p>
            <a:pPr marL="800100" lvl="1" indent="-228600" fontAlgn="base">
              <a:lnSpc>
                <a:spcPct val="90000"/>
              </a:lnSpc>
              <a:spcAft>
                <a:spcPts val="800"/>
              </a:spcAft>
              <a:buClr>
                <a:prstClr val="white"/>
              </a:buClr>
              <a:buSzPct val="100000"/>
              <a:buFont typeface="Arial" panose="020B0604020202020204" pitchFamily="34" charset="0"/>
              <a:buChar char="•"/>
              <a:tabLst>
                <a:tab pos="457200" algn="l"/>
              </a:tabLst>
              <a:defRPr/>
            </a:pPr>
            <a:r>
              <a:rPr lang="fr-FR" b="1" dirty="0">
                <a:solidFill>
                  <a:prstClr val="white"/>
                </a:solidFill>
                <a:latin typeface="Open Sans" panose="020B0606030504020204" pitchFamily="34" charset="0"/>
                <a:ea typeface="Open Sans" panose="020B0606030504020204" pitchFamily="34" charset="0"/>
                <a:cs typeface="Open Sans" panose="020B0606030504020204" pitchFamily="34" charset="0"/>
              </a:rPr>
              <a:t> 1 - du 4 au 8 décembre : campagne nationale de vaccination au Pakistan</a:t>
            </a:r>
          </a:p>
          <a:p>
            <a:pPr marL="800100" lvl="1" indent="-228600" fontAlgn="base">
              <a:lnSpc>
                <a:spcPct val="90000"/>
              </a:lnSpc>
              <a:spcAft>
                <a:spcPts val="800"/>
              </a:spcAft>
              <a:buClr>
                <a:prstClr val="white"/>
              </a:buClr>
              <a:buSzPct val="100000"/>
              <a:buFont typeface="Arial" panose="020B0604020202020204" pitchFamily="34" charset="0"/>
              <a:buChar char="•"/>
              <a:tabLst>
                <a:tab pos="457200" algn="l"/>
              </a:tabLst>
              <a:defRPr/>
            </a:pPr>
            <a:r>
              <a:rPr lang="fr-FR" b="1" dirty="0">
                <a:solidFill>
                  <a:prstClr val="white"/>
                </a:solidFill>
                <a:latin typeface="Open Sans" panose="020B0606030504020204" pitchFamily="34" charset="0"/>
                <a:ea typeface="Open Sans" panose="020B0606030504020204" pitchFamily="34" charset="0"/>
                <a:cs typeface="Open Sans" panose="020B0606030504020204" pitchFamily="34" charset="0"/>
              </a:rPr>
              <a:t> 2 - entre fin novembre et mi-décembre (date à confirmer en octobre) : campagne de vaccination au Cameroun</a:t>
            </a:r>
          </a:p>
          <a:p>
            <a:pPr marL="342900" indent="-228600" fontAlgn="base">
              <a:lnSpc>
                <a:spcPct val="90000"/>
              </a:lnSpc>
              <a:spcAft>
                <a:spcPts val="800"/>
              </a:spcAft>
              <a:buClr>
                <a:prstClr val="white"/>
              </a:buClr>
              <a:buSzPct val="100000"/>
              <a:buFont typeface="Arial" panose="020B0604020202020204" pitchFamily="34" charset="0"/>
              <a:buChar char="•"/>
              <a:tabLst>
                <a:tab pos="457200" algn="l"/>
              </a:tabLst>
              <a:defRPr/>
            </a:pPr>
            <a:r>
              <a:rPr kumimoji="0" lang="fr-FR"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2026:  4 missions au printemps</a:t>
            </a:r>
          </a:p>
          <a:p>
            <a:pPr marL="800100" lvl="1" indent="-228600" fontAlgn="base">
              <a:lnSpc>
                <a:spcPct val="90000"/>
              </a:lnSpc>
              <a:spcAft>
                <a:spcPts val="800"/>
              </a:spcAft>
              <a:buClr>
                <a:prstClr val="white"/>
              </a:buClr>
              <a:buSzPct val="100000"/>
              <a:buFont typeface="Arial" panose="020B0604020202020204" pitchFamily="34" charset="0"/>
              <a:buChar char="•"/>
              <a:tabLst>
                <a:tab pos="457200" algn="l"/>
              </a:tabLst>
              <a:defRPr/>
            </a:pPr>
            <a:r>
              <a:rPr lang="it-IT" b="1" dirty="0">
                <a:solidFill>
                  <a:prstClr val="white"/>
                </a:solidFill>
                <a:latin typeface="Open Sans" panose="020B0606030504020204" pitchFamily="34" charset="0"/>
                <a:ea typeface="Open Sans" panose="020B0606030504020204" pitchFamily="34" charset="0"/>
                <a:cs typeface="Open Sans" panose="020B0606030504020204" pitchFamily="34" charset="0"/>
              </a:rPr>
              <a:t>Togo, </a:t>
            </a:r>
            <a:r>
              <a:rPr lang="it-IT" b="1" dirty="0" err="1">
                <a:solidFill>
                  <a:prstClr val="white"/>
                </a:solidFill>
                <a:latin typeface="Open Sans" panose="020B0606030504020204" pitchFamily="34" charset="0"/>
                <a:ea typeface="Open Sans" panose="020B0606030504020204" pitchFamily="34" charset="0"/>
                <a:cs typeface="Open Sans" panose="020B0606030504020204" pitchFamily="34" charset="0"/>
              </a:rPr>
              <a:t>Nigéria</a:t>
            </a:r>
            <a:r>
              <a:rPr lang="it-IT" b="1" dirty="0">
                <a:solidFill>
                  <a:prstClr val="white"/>
                </a:solidFill>
                <a:latin typeface="Open Sans" panose="020B0606030504020204" pitchFamily="34" charset="0"/>
                <a:ea typeface="Open Sans" panose="020B0606030504020204" pitchFamily="34" charset="0"/>
                <a:cs typeface="Open Sans" panose="020B0606030504020204" pitchFamily="34" charset="0"/>
              </a:rPr>
              <a:t>, Angola et </a:t>
            </a:r>
            <a:r>
              <a:rPr lang="it-IT" b="1" dirty="0" err="1">
                <a:solidFill>
                  <a:prstClr val="white"/>
                </a:solidFill>
                <a:latin typeface="Open Sans" panose="020B0606030504020204" pitchFamily="34" charset="0"/>
                <a:ea typeface="Open Sans" panose="020B0606030504020204" pitchFamily="34" charset="0"/>
                <a:cs typeface="Open Sans" panose="020B0606030504020204" pitchFamily="34" charset="0"/>
              </a:rPr>
              <a:t>Tanzanie</a:t>
            </a:r>
            <a:r>
              <a:rPr lang="it-IT" b="1"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p>
          <a:p>
            <a:pPr marL="342900" indent="-228600" fontAlgn="base">
              <a:lnSpc>
                <a:spcPct val="90000"/>
              </a:lnSpc>
              <a:spcAft>
                <a:spcPts val="800"/>
              </a:spcAft>
              <a:buClr>
                <a:prstClr val="white"/>
              </a:buClr>
              <a:buSzPct val="100000"/>
              <a:buFont typeface="Arial" panose="020B0604020202020204" pitchFamily="34" charset="0"/>
              <a:buChar char="•"/>
              <a:tabLst>
                <a:tab pos="457200" algn="l"/>
              </a:tabLst>
              <a:defRPr/>
            </a:pPr>
            <a:r>
              <a:rPr lang="it-IT" b="1" dirty="0" err="1">
                <a:solidFill>
                  <a:prstClr val="white"/>
                </a:solidFill>
                <a:latin typeface="Open Sans" panose="020B0606030504020204" pitchFamily="34" charset="0"/>
                <a:ea typeface="Open Sans" panose="020B0606030504020204" pitchFamily="34" charset="0"/>
                <a:cs typeface="Open Sans" panose="020B0606030504020204" pitchFamily="34" charset="0"/>
              </a:rPr>
              <a:t>Inscriptions</a:t>
            </a:r>
            <a:r>
              <a:rPr lang="it-IT" b="1"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r>
              <a:rPr lang="it-IT" b="1" dirty="0">
                <a:solidFill>
                  <a:prstClr val="white"/>
                </a:solidFill>
                <a:latin typeface="Open Sans" panose="020B0606030504020204" pitchFamily="34" charset="0"/>
                <a:ea typeface="Open Sans" panose="020B0606030504020204" pitchFamily="34" charset="0"/>
                <a:cs typeface="Open Sans" panose="020B0606030504020204" pitchFamily="34" charset="0"/>
                <a:hlinkClick r:id="rId5"/>
              </a:rPr>
              <a:t>x.demoisy@gmail.com</a:t>
            </a:r>
            <a:endParaRPr lang="it-IT" b="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342900" indent="-228600" fontAlgn="base">
              <a:lnSpc>
                <a:spcPct val="90000"/>
              </a:lnSpc>
              <a:spcAft>
                <a:spcPts val="800"/>
              </a:spcAft>
              <a:buClr>
                <a:prstClr val="white"/>
              </a:buClr>
              <a:buSzPct val="100000"/>
              <a:buFont typeface="Arial" panose="020B0604020202020204" pitchFamily="34" charset="0"/>
              <a:buChar char="•"/>
              <a:tabLst>
                <a:tab pos="457200" algn="l"/>
              </a:tabLst>
              <a:defRPr/>
            </a:pPr>
            <a:r>
              <a:rPr lang="it-IT" b="1" dirty="0" err="1">
                <a:solidFill>
                  <a:prstClr val="white"/>
                </a:solidFill>
                <a:latin typeface="Open Sans" panose="020B0606030504020204" pitchFamily="34" charset="0"/>
                <a:ea typeface="Open Sans" panose="020B0606030504020204" pitchFamily="34" charset="0"/>
                <a:cs typeface="Open Sans" panose="020B0606030504020204" pitchFamily="34" charset="0"/>
              </a:rPr>
              <a:t>Sélection</a:t>
            </a:r>
            <a:r>
              <a:rPr lang="it-IT" b="1" dirty="0">
                <a:solidFill>
                  <a:prstClr val="white"/>
                </a:solidFill>
                <a:latin typeface="Open Sans" panose="020B0606030504020204" pitchFamily="34" charset="0"/>
                <a:ea typeface="Open Sans" panose="020B0606030504020204" pitchFamily="34" charset="0"/>
                <a:cs typeface="Open Sans" panose="020B0606030504020204" pitchFamily="34" charset="0"/>
              </a:rPr>
              <a:t>: équipe </a:t>
            </a:r>
            <a:r>
              <a:rPr lang="it-IT" b="1" dirty="0" err="1">
                <a:solidFill>
                  <a:prstClr val="white"/>
                </a:solidFill>
                <a:latin typeface="Open Sans" panose="020B0606030504020204" pitchFamily="34" charset="0"/>
                <a:ea typeface="Open Sans" panose="020B0606030504020204" pitchFamily="34" charset="0"/>
                <a:cs typeface="Open Sans" panose="020B0606030504020204" pitchFamily="34" charset="0"/>
              </a:rPr>
              <a:t>Région</a:t>
            </a:r>
            <a:r>
              <a:rPr lang="it-IT" b="1" dirty="0">
                <a:solidFill>
                  <a:prstClr val="white"/>
                </a:solidFill>
                <a:latin typeface="Open Sans" panose="020B0606030504020204" pitchFamily="34" charset="0"/>
                <a:ea typeface="Open Sans" panose="020B0606030504020204" pitchFamily="34" charset="0"/>
                <a:cs typeface="Open Sans" panose="020B0606030504020204" pitchFamily="34" charset="0"/>
              </a:rPr>
              <a:t> 14</a:t>
            </a:r>
          </a:p>
          <a:p>
            <a:pPr marL="114300" fontAlgn="base">
              <a:lnSpc>
                <a:spcPct val="90000"/>
              </a:lnSpc>
              <a:spcAft>
                <a:spcPts val="800"/>
              </a:spcAft>
              <a:buClr>
                <a:prstClr val="white"/>
              </a:buClr>
              <a:buSzPct val="100000"/>
              <a:tabLst>
                <a:tab pos="457200" algn="l"/>
              </a:tabLst>
              <a:defRPr/>
            </a:pPr>
            <a:endParaRPr lang="fr-FR" b="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114300" fontAlgn="base">
              <a:lnSpc>
                <a:spcPct val="90000"/>
              </a:lnSpc>
              <a:spcAft>
                <a:spcPts val="800"/>
              </a:spcAft>
              <a:buClr>
                <a:prstClr val="white"/>
              </a:buClr>
              <a:buSzPct val="100000"/>
              <a:tabLst>
                <a:tab pos="457200" algn="l"/>
              </a:tabLst>
              <a:defRPr/>
            </a:pPr>
            <a:endParaRPr kumimoji="0" lang="fr-FR"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800100" lvl="1" indent="-228600" fontAlgn="base">
              <a:lnSpc>
                <a:spcPct val="90000"/>
              </a:lnSpc>
              <a:spcAft>
                <a:spcPts val="800"/>
              </a:spcAft>
              <a:buClr>
                <a:prstClr val="white"/>
              </a:buClr>
              <a:buSzPct val="100000"/>
              <a:buFont typeface="Arial" panose="020B0604020202020204" pitchFamily="34" charset="0"/>
              <a:buChar char="•"/>
              <a:tabLst>
                <a:tab pos="457200" algn="l"/>
              </a:tabLst>
              <a:defRPr/>
            </a:pPr>
            <a:endParaRPr kumimoji="0" lang="fr-FR"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800100" lvl="1" indent="-228600" fontAlgn="base">
              <a:lnSpc>
                <a:spcPct val="90000"/>
              </a:lnSpc>
              <a:spcAft>
                <a:spcPts val="800"/>
              </a:spcAft>
              <a:buClr>
                <a:prstClr val="white"/>
              </a:buClr>
              <a:buSzPct val="100000"/>
              <a:buFont typeface="Arial" panose="020B0604020202020204" pitchFamily="34" charset="0"/>
              <a:buChar char="•"/>
              <a:tabLst>
                <a:tab pos="457200" algn="l"/>
              </a:tabLst>
              <a:defRPr/>
            </a:pPr>
            <a:endParaRPr kumimoji="0" lang="en-US"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77756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DEDBDF-2E79-4515-52D5-292465B24C12}"/>
              </a:ext>
            </a:extLst>
          </p:cNvPr>
          <p:cNvSpPr/>
          <p:nvPr/>
        </p:nvSpPr>
        <p:spPr>
          <a:xfrm>
            <a:off x="0" y="2572718"/>
            <a:ext cx="12192000" cy="4292703"/>
          </a:xfrm>
          <a:prstGeom prst="rect">
            <a:avLst/>
          </a:prstGeom>
          <a:solidFill>
            <a:srgbClr val="901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16" name="Group 15"/>
          <p:cNvGrpSpPr/>
          <p:nvPr/>
        </p:nvGrpSpPr>
        <p:grpSpPr>
          <a:xfrm>
            <a:off x="908515" y="2827653"/>
            <a:ext cx="4264858" cy="2792282"/>
            <a:chOff x="376158" y="1399803"/>
            <a:chExt cx="3323810" cy="1725487"/>
          </a:xfrm>
        </p:grpSpPr>
        <p:sp>
          <p:nvSpPr>
            <p:cNvPr id="17" name="Freeform 6"/>
            <p:cNvSpPr>
              <a:spLocks/>
            </p:cNvSpPr>
            <p:nvPr/>
          </p:nvSpPr>
          <p:spPr bwMode="auto">
            <a:xfrm>
              <a:off x="376158" y="1609641"/>
              <a:ext cx="10836" cy="8019"/>
            </a:xfrm>
            <a:custGeom>
              <a:avLst/>
              <a:gdLst>
                <a:gd name="T0" fmla="*/ 0 w 18"/>
                <a:gd name="T1" fmla="*/ 0 h 17"/>
                <a:gd name="T2" fmla="*/ 0 w 18"/>
                <a:gd name="T3" fmla="*/ 0 h 17"/>
                <a:gd name="T4" fmla="*/ 0 w 18"/>
                <a:gd name="T5" fmla="*/ 0 h 17"/>
                <a:gd name="T6" fmla="*/ 0 w 18"/>
                <a:gd name="T7" fmla="*/ 0 h 17"/>
                <a:gd name="T8" fmla="*/ 0 60000 65536"/>
                <a:gd name="T9" fmla="*/ 0 60000 65536"/>
                <a:gd name="T10" fmla="*/ 0 60000 65536"/>
                <a:gd name="T11" fmla="*/ 0 60000 65536"/>
                <a:gd name="T12" fmla="*/ 0 w 18"/>
                <a:gd name="T13" fmla="*/ 0 h 17"/>
                <a:gd name="T14" fmla="*/ 18 w 18"/>
                <a:gd name="T15" fmla="*/ 17 h 17"/>
              </a:gdLst>
              <a:ahLst/>
              <a:cxnLst>
                <a:cxn ang="T8">
                  <a:pos x="T0" y="T1"/>
                </a:cxn>
                <a:cxn ang="T9">
                  <a:pos x="T2" y="T3"/>
                </a:cxn>
                <a:cxn ang="T10">
                  <a:pos x="T4" y="T5"/>
                </a:cxn>
                <a:cxn ang="T11">
                  <a:pos x="T6" y="T7"/>
                </a:cxn>
              </a:cxnLst>
              <a:rect l="T12" t="T13" r="T14" b="T15"/>
              <a:pathLst>
                <a:path w="18" h="17">
                  <a:moveTo>
                    <a:pt x="17" y="0"/>
                  </a:moveTo>
                  <a:lnTo>
                    <a:pt x="17" y="16"/>
                  </a:lnTo>
                  <a:lnTo>
                    <a:pt x="0" y="16"/>
                  </a:lnTo>
                  <a:lnTo>
                    <a:pt x="17"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Freeform 7"/>
            <p:cNvSpPr>
              <a:spLocks/>
            </p:cNvSpPr>
            <p:nvPr/>
          </p:nvSpPr>
          <p:spPr bwMode="auto">
            <a:xfrm>
              <a:off x="636212" y="1679142"/>
              <a:ext cx="17608" cy="24058"/>
            </a:xfrm>
            <a:custGeom>
              <a:avLst/>
              <a:gdLst>
                <a:gd name="T0" fmla="*/ 0 w 31"/>
                <a:gd name="T1" fmla="*/ 0 h 47"/>
                <a:gd name="T2" fmla="*/ 0 w 31"/>
                <a:gd name="T3" fmla="*/ 0 h 47"/>
                <a:gd name="T4" fmla="*/ 0 w 31"/>
                <a:gd name="T5" fmla="*/ 0 h 47"/>
                <a:gd name="T6" fmla="*/ 0 w 31"/>
                <a:gd name="T7" fmla="*/ 0 h 47"/>
                <a:gd name="T8" fmla="*/ 0 w 31"/>
                <a:gd name="T9" fmla="*/ 0 h 47"/>
                <a:gd name="T10" fmla="*/ 0 60000 65536"/>
                <a:gd name="T11" fmla="*/ 0 60000 65536"/>
                <a:gd name="T12" fmla="*/ 0 60000 65536"/>
                <a:gd name="T13" fmla="*/ 0 60000 65536"/>
                <a:gd name="T14" fmla="*/ 0 60000 65536"/>
                <a:gd name="T15" fmla="*/ 0 w 31"/>
                <a:gd name="T16" fmla="*/ 0 h 47"/>
                <a:gd name="T17" fmla="*/ 31 w 31"/>
                <a:gd name="T18" fmla="*/ 47 h 47"/>
              </a:gdLst>
              <a:ahLst/>
              <a:cxnLst>
                <a:cxn ang="T10">
                  <a:pos x="T0" y="T1"/>
                </a:cxn>
                <a:cxn ang="T11">
                  <a:pos x="T2" y="T3"/>
                </a:cxn>
                <a:cxn ang="T12">
                  <a:pos x="T4" y="T5"/>
                </a:cxn>
                <a:cxn ang="T13">
                  <a:pos x="T6" y="T7"/>
                </a:cxn>
                <a:cxn ang="T14">
                  <a:pos x="T8" y="T9"/>
                </a:cxn>
              </a:cxnLst>
              <a:rect l="T15" t="T16" r="T17" b="T18"/>
              <a:pathLst>
                <a:path w="31" h="47">
                  <a:moveTo>
                    <a:pt x="0" y="15"/>
                  </a:moveTo>
                  <a:lnTo>
                    <a:pt x="15" y="46"/>
                  </a:lnTo>
                  <a:lnTo>
                    <a:pt x="30" y="46"/>
                  </a:lnTo>
                  <a:lnTo>
                    <a:pt x="30" y="0"/>
                  </a:lnTo>
                  <a:lnTo>
                    <a:pt x="0" y="15"/>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8"/>
            <p:cNvSpPr>
              <a:spLocks/>
            </p:cNvSpPr>
            <p:nvPr/>
          </p:nvSpPr>
          <p:spPr bwMode="auto">
            <a:xfrm>
              <a:off x="636212" y="1719239"/>
              <a:ext cx="10836" cy="16039"/>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 name="T12" fmla="*/ 0 w 17"/>
                <a:gd name="T13" fmla="*/ 0 h 32"/>
                <a:gd name="T14" fmla="*/ 17 w 17"/>
                <a:gd name="T15" fmla="*/ 32 h 32"/>
              </a:gdLst>
              <a:ahLst/>
              <a:cxnLst>
                <a:cxn ang="T8">
                  <a:pos x="T0" y="T1"/>
                </a:cxn>
                <a:cxn ang="T9">
                  <a:pos x="T2" y="T3"/>
                </a:cxn>
                <a:cxn ang="T10">
                  <a:pos x="T4" y="T5"/>
                </a:cxn>
                <a:cxn ang="T11">
                  <a:pos x="T6" y="T7"/>
                </a:cxn>
              </a:cxnLst>
              <a:rect l="T12" t="T13" r="T14" b="T15"/>
              <a:pathLst>
                <a:path w="17" h="32">
                  <a:moveTo>
                    <a:pt x="16" y="0"/>
                  </a:moveTo>
                  <a:lnTo>
                    <a:pt x="0" y="16"/>
                  </a:lnTo>
                  <a:lnTo>
                    <a:pt x="16" y="31"/>
                  </a:lnTo>
                  <a:lnTo>
                    <a:pt x="16"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9"/>
            <p:cNvSpPr>
              <a:spLocks/>
            </p:cNvSpPr>
            <p:nvPr/>
          </p:nvSpPr>
          <p:spPr bwMode="auto">
            <a:xfrm>
              <a:off x="636212" y="1740623"/>
              <a:ext cx="10836" cy="17375"/>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 name="T12" fmla="*/ 0 w 17"/>
                <a:gd name="T13" fmla="*/ 0 h 32"/>
                <a:gd name="T14" fmla="*/ 17 w 17"/>
                <a:gd name="T15" fmla="*/ 32 h 32"/>
              </a:gdLst>
              <a:ahLst/>
              <a:cxnLst>
                <a:cxn ang="T8">
                  <a:pos x="T0" y="T1"/>
                </a:cxn>
                <a:cxn ang="T9">
                  <a:pos x="T2" y="T3"/>
                </a:cxn>
                <a:cxn ang="T10">
                  <a:pos x="T4" y="T5"/>
                </a:cxn>
                <a:cxn ang="T11">
                  <a:pos x="T6" y="T7"/>
                </a:cxn>
              </a:cxnLst>
              <a:rect l="T12" t="T13" r="T14" b="T15"/>
              <a:pathLst>
                <a:path w="17" h="32">
                  <a:moveTo>
                    <a:pt x="0" y="0"/>
                  </a:moveTo>
                  <a:lnTo>
                    <a:pt x="16" y="0"/>
                  </a:lnTo>
                  <a:lnTo>
                    <a:pt x="16" y="31"/>
                  </a:lnTo>
                  <a:lnTo>
                    <a:pt x="0"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10"/>
            <p:cNvSpPr>
              <a:spLocks/>
            </p:cNvSpPr>
            <p:nvPr/>
          </p:nvSpPr>
          <p:spPr bwMode="auto">
            <a:xfrm>
              <a:off x="1149547" y="2563939"/>
              <a:ext cx="128672" cy="143011"/>
            </a:xfrm>
            <a:custGeom>
              <a:avLst/>
              <a:gdLst>
                <a:gd name="T0" fmla="*/ 0 w 224"/>
                <a:gd name="T1" fmla="*/ 0 h 279"/>
                <a:gd name="T2" fmla="*/ 0 w 224"/>
                <a:gd name="T3" fmla="*/ 0 h 279"/>
                <a:gd name="T4" fmla="*/ 0 w 224"/>
                <a:gd name="T5" fmla="*/ 0 h 279"/>
                <a:gd name="T6" fmla="*/ 0 w 224"/>
                <a:gd name="T7" fmla="*/ 0 h 279"/>
                <a:gd name="T8" fmla="*/ 0 w 224"/>
                <a:gd name="T9" fmla="*/ 0 h 279"/>
                <a:gd name="T10" fmla="*/ 0 w 224"/>
                <a:gd name="T11" fmla="*/ 0 h 279"/>
                <a:gd name="T12" fmla="*/ 0 w 224"/>
                <a:gd name="T13" fmla="*/ 0 h 279"/>
                <a:gd name="T14" fmla="*/ 0 w 224"/>
                <a:gd name="T15" fmla="*/ 0 h 279"/>
                <a:gd name="T16" fmla="*/ 0 w 224"/>
                <a:gd name="T17" fmla="*/ 0 h 279"/>
                <a:gd name="T18" fmla="*/ 0 w 224"/>
                <a:gd name="T19" fmla="*/ 0 h 279"/>
                <a:gd name="T20" fmla="*/ 0 w 224"/>
                <a:gd name="T21" fmla="*/ 0 h 279"/>
                <a:gd name="T22" fmla="*/ 0 w 224"/>
                <a:gd name="T23" fmla="*/ 0 h 279"/>
                <a:gd name="T24" fmla="*/ 0 w 224"/>
                <a:gd name="T25" fmla="*/ 0 h 279"/>
                <a:gd name="T26" fmla="*/ 0 w 224"/>
                <a:gd name="T27" fmla="*/ 0 h 279"/>
                <a:gd name="T28" fmla="*/ 0 w 224"/>
                <a:gd name="T29" fmla="*/ 0 h 279"/>
                <a:gd name="T30" fmla="*/ 0 w 224"/>
                <a:gd name="T31" fmla="*/ 0 h 279"/>
                <a:gd name="T32" fmla="*/ 0 w 224"/>
                <a:gd name="T33" fmla="*/ 0 h 279"/>
                <a:gd name="T34" fmla="*/ 0 w 224"/>
                <a:gd name="T35" fmla="*/ 0 h 279"/>
                <a:gd name="T36" fmla="*/ 0 w 224"/>
                <a:gd name="T37" fmla="*/ 0 h 279"/>
                <a:gd name="T38" fmla="*/ 0 w 224"/>
                <a:gd name="T39" fmla="*/ 0 h 279"/>
                <a:gd name="T40" fmla="*/ 0 w 224"/>
                <a:gd name="T41" fmla="*/ 0 h 279"/>
                <a:gd name="T42" fmla="*/ 0 w 224"/>
                <a:gd name="T43" fmla="*/ 0 h 279"/>
                <a:gd name="T44" fmla="*/ 0 w 224"/>
                <a:gd name="T45" fmla="*/ 0 h 279"/>
                <a:gd name="T46" fmla="*/ 0 w 224"/>
                <a:gd name="T47" fmla="*/ 0 h 279"/>
                <a:gd name="T48" fmla="*/ 0 w 224"/>
                <a:gd name="T49" fmla="*/ 0 h 279"/>
                <a:gd name="T50" fmla="*/ 0 w 224"/>
                <a:gd name="T51" fmla="*/ 0 h 279"/>
                <a:gd name="T52" fmla="*/ 0 w 224"/>
                <a:gd name="T53" fmla="*/ 0 h 279"/>
                <a:gd name="T54" fmla="*/ 0 w 224"/>
                <a:gd name="T55" fmla="*/ 0 h 279"/>
                <a:gd name="T56" fmla="*/ 0 w 224"/>
                <a:gd name="T57" fmla="*/ 0 h 279"/>
                <a:gd name="T58" fmla="*/ 0 w 224"/>
                <a:gd name="T59" fmla="*/ 0 h 279"/>
                <a:gd name="T60" fmla="*/ 0 w 224"/>
                <a:gd name="T61" fmla="*/ 0 h 279"/>
                <a:gd name="T62" fmla="*/ 0 w 224"/>
                <a:gd name="T63" fmla="*/ 0 h 279"/>
                <a:gd name="T64" fmla="*/ 0 w 224"/>
                <a:gd name="T65" fmla="*/ 0 h 2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4"/>
                <a:gd name="T100" fmla="*/ 0 h 279"/>
                <a:gd name="T101" fmla="*/ 224 w 224"/>
                <a:gd name="T102" fmla="*/ 279 h 27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4" h="279">
                  <a:moveTo>
                    <a:pt x="74" y="0"/>
                  </a:moveTo>
                  <a:lnTo>
                    <a:pt x="59" y="0"/>
                  </a:lnTo>
                  <a:lnTo>
                    <a:pt x="45" y="15"/>
                  </a:lnTo>
                  <a:lnTo>
                    <a:pt x="30" y="31"/>
                  </a:lnTo>
                  <a:lnTo>
                    <a:pt x="15" y="15"/>
                  </a:lnTo>
                  <a:lnTo>
                    <a:pt x="0" y="15"/>
                  </a:lnTo>
                  <a:lnTo>
                    <a:pt x="15" y="46"/>
                  </a:lnTo>
                  <a:lnTo>
                    <a:pt x="15" y="77"/>
                  </a:lnTo>
                  <a:lnTo>
                    <a:pt x="15" y="93"/>
                  </a:lnTo>
                  <a:lnTo>
                    <a:pt x="15" y="108"/>
                  </a:lnTo>
                  <a:lnTo>
                    <a:pt x="15" y="124"/>
                  </a:lnTo>
                  <a:lnTo>
                    <a:pt x="30" y="124"/>
                  </a:lnTo>
                  <a:lnTo>
                    <a:pt x="30" y="139"/>
                  </a:lnTo>
                  <a:lnTo>
                    <a:pt x="15" y="154"/>
                  </a:lnTo>
                  <a:lnTo>
                    <a:pt x="30" y="201"/>
                  </a:lnTo>
                  <a:lnTo>
                    <a:pt x="59" y="263"/>
                  </a:lnTo>
                  <a:lnTo>
                    <a:pt x="59" y="278"/>
                  </a:lnTo>
                  <a:lnTo>
                    <a:pt x="74" y="232"/>
                  </a:lnTo>
                  <a:lnTo>
                    <a:pt x="89" y="247"/>
                  </a:lnTo>
                  <a:lnTo>
                    <a:pt x="104" y="247"/>
                  </a:lnTo>
                  <a:lnTo>
                    <a:pt x="104" y="263"/>
                  </a:lnTo>
                  <a:lnTo>
                    <a:pt x="134" y="247"/>
                  </a:lnTo>
                  <a:lnTo>
                    <a:pt x="149" y="201"/>
                  </a:lnTo>
                  <a:lnTo>
                    <a:pt x="208" y="185"/>
                  </a:lnTo>
                  <a:lnTo>
                    <a:pt x="223" y="201"/>
                  </a:lnTo>
                  <a:lnTo>
                    <a:pt x="223" y="154"/>
                  </a:lnTo>
                  <a:lnTo>
                    <a:pt x="193" y="124"/>
                  </a:lnTo>
                  <a:lnTo>
                    <a:pt x="178" y="124"/>
                  </a:lnTo>
                  <a:lnTo>
                    <a:pt x="149" y="77"/>
                  </a:lnTo>
                  <a:lnTo>
                    <a:pt x="119" y="46"/>
                  </a:lnTo>
                  <a:lnTo>
                    <a:pt x="104" y="46"/>
                  </a:lnTo>
                  <a:lnTo>
                    <a:pt x="74" y="31"/>
                  </a:lnTo>
                  <a:lnTo>
                    <a:pt x="74"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Freeform 11"/>
            <p:cNvSpPr>
              <a:spLocks/>
            </p:cNvSpPr>
            <p:nvPr/>
          </p:nvSpPr>
          <p:spPr bwMode="auto">
            <a:xfrm>
              <a:off x="1019520" y="2463697"/>
              <a:ext cx="146280" cy="187117"/>
            </a:xfrm>
            <a:custGeom>
              <a:avLst/>
              <a:gdLst>
                <a:gd name="T0" fmla="*/ 0 w 253"/>
                <a:gd name="T1" fmla="*/ 0 h 370"/>
                <a:gd name="T2" fmla="*/ 0 w 253"/>
                <a:gd name="T3" fmla="*/ 0 h 370"/>
                <a:gd name="T4" fmla="*/ 0 w 253"/>
                <a:gd name="T5" fmla="*/ 0 h 370"/>
                <a:gd name="T6" fmla="*/ 0 w 253"/>
                <a:gd name="T7" fmla="*/ 0 h 370"/>
                <a:gd name="T8" fmla="*/ 0 w 253"/>
                <a:gd name="T9" fmla="*/ 0 h 370"/>
                <a:gd name="T10" fmla="*/ 0 w 253"/>
                <a:gd name="T11" fmla="*/ 0 h 370"/>
                <a:gd name="T12" fmla="*/ 0 w 253"/>
                <a:gd name="T13" fmla="*/ 0 h 370"/>
                <a:gd name="T14" fmla="*/ 0 w 253"/>
                <a:gd name="T15" fmla="*/ 0 h 370"/>
                <a:gd name="T16" fmla="*/ 0 w 253"/>
                <a:gd name="T17" fmla="*/ 0 h 370"/>
                <a:gd name="T18" fmla="*/ 0 w 253"/>
                <a:gd name="T19" fmla="*/ 0 h 370"/>
                <a:gd name="T20" fmla="*/ 0 w 253"/>
                <a:gd name="T21" fmla="*/ 0 h 370"/>
                <a:gd name="T22" fmla="*/ 0 w 253"/>
                <a:gd name="T23" fmla="*/ 0 h 370"/>
                <a:gd name="T24" fmla="*/ 0 w 253"/>
                <a:gd name="T25" fmla="*/ 0 h 370"/>
                <a:gd name="T26" fmla="*/ 0 w 253"/>
                <a:gd name="T27" fmla="*/ 0 h 370"/>
                <a:gd name="T28" fmla="*/ 0 w 253"/>
                <a:gd name="T29" fmla="*/ 0 h 370"/>
                <a:gd name="T30" fmla="*/ 0 w 253"/>
                <a:gd name="T31" fmla="*/ 0 h 370"/>
                <a:gd name="T32" fmla="*/ 0 w 253"/>
                <a:gd name="T33" fmla="*/ 0 h 370"/>
                <a:gd name="T34" fmla="*/ 0 w 253"/>
                <a:gd name="T35" fmla="*/ 0 h 370"/>
                <a:gd name="T36" fmla="*/ 0 w 253"/>
                <a:gd name="T37" fmla="*/ 0 h 370"/>
                <a:gd name="T38" fmla="*/ 0 w 253"/>
                <a:gd name="T39" fmla="*/ 0 h 370"/>
                <a:gd name="T40" fmla="*/ 0 w 253"/>
                <a:gd name="T41" fmla="*/ 0 h 370"/>
                <a:gd name="T42" fmla="*/ 0 w 253"/>
                <a:gd name="T43" fmla="*/ 0 h 370"/>
                <a:gd name="T44" fmla="*/ 0 w 253"/>
                <a:gd name="T45" fmla="*/ 0 h 370"/>
                <a:gd name="T46" fmla="*/ 0 w 253"/>
                <a:gd name="T47" fmla="*/ 0 h 370"/>
                <a:gd name="T48" fmla="*/ 0 w 253"/>
                <a:gd name="T49" fmla="*/ 0 h 370"/>
                <a:gd name="T50" fmla="*/ 0 w 253"/>
                <a:gd name="T51" fmla="*/ 0 h 370"/>
                <a:gd name="T52" fmla="*/ 0 w 253"/>
                <a:gd name="T53" fmla="*/ 0 h 370"/>
                <a:gd name="T54" fmla="*/ 0 w 253"/>
                <a:gd name="T55" fmla="*/ 0 h 370"/>
                <a:gd name="T56" fmla="*/ 0 w 253"/>
                <a:gd name="T57" fmla="*/ 0 h 370"/>
                <a:gd name="T58" fmla="*/ 0 w 253"/>
                <a:gd name="T59" fmla="*/ 0 h 370"/>
                <a:gd name="T60" fmla="*/ 0 w 253"/>
                <a:gd name="T61" fmla="*/ 0 h 370"/>
                <a:gd name="T62" fmla="*/ 0 w 253"/>
                <a:gd name="T63" fmla="*/ 0 h 370"/>
                <a:gd name="T64" fmla="*/ 0 w 253"/>
                <a:gd name="T65" fmla="*/ 0 h 370"/>
                <a:gd name="T66" fmla="*/ 0 w 253"/>
                <a:gd name="T67" fmla="*/ 0 h 370"/>
                <a:gd name="T68" fmla="*/ 0 w 253"/>
                <a:gd name="T69" fmla="*/ 0 h 370"/>
                <a:gd name="T70" fmla="*/ 0 w 253"/>
                <a:gd name="T71" fmla="*/ 0 h 370"/>
                <a:gd name="T72" fmla="*/ 0 w 253"/>
                <a:gd name="T73" fmla="*/ 0 h 370"/>
                <a:gd name="T74" fmla="*/ 0 w 253"/>
                <a:gd name="T75" fmla="*/ 0 h 370"/>
                <a:gd name="T76" fmla="*/ 0 w 253"/>
                <a:gd name="T77" fmla="*/ 0 h 370"/>
                <a:gd name="T78" fmla="*/ 0 w 253"/>
                <a:gd name="T79" fmla="*/ 0 h 370"/>
                <a:gd name="T80" fmla="*/ 0 w 253"/>
                <a:gd name="T81" fmla="*/ 0 h 370"/>
                <a:gd name="T82" fmla="*/ 0 w 253"/>
                <a:gd name="T83" fmla="*/ 0 h 370"/>
                <a:gd name="T84" fmla="*/ 0 w 253"/>
                <a:gd name="T85" fmla="*/ 0 h 3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3"/>
                <a:gd name="T130" fmla="*/ 0 h 370"/>
                <a:gd name="T131" fmla="*/ 253 w 253"/>
                <a:gd name="T132" fmla="*/ 370 h 37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3" h="370">
                  <a:moveTo>
                    <a:pt x="119" y="0"/>
                  </a:moveTo>
                  <a:lnTo>
                    <a:pt x="133" y="15"/>
                  </a:lnTo>
                  <a:lnTo>
                    <a:pt x="119" y="31"/>
                  </a:lnTo>
                  <a:lnTo>
                    <a:pt x="59" y="77"/>
                  </a:lnTo>
                  <a:lnTo>
                    <a:pt x="44" y="92"/>
                  </a:lnTo>
                  <a:lnTo>
                    <a:pt x="30" y="77"/>
                  </a:lnTo>
                  <a:lnTo>
                    <a:pt x="15" y="92"/>
                  </a:lnTo>
                  <a:lnTo>
                    <a:pt x="15" y="62"/>
                  </a:lnTo>
                  <a:lnTo>
                    <a:pt x="0" y="77"/>
                  </a:lnTo>
                  <a:lnTo>
                    <a:pt x="15" y="123"/>
                  </a:lnTo>
                  <a:lnTo>
                    <a:pt x="30" y="138"/>
                  </a:lnTo>
                  <a:lnTo>
                    <a:pt x="59" y="200"/>
                  </a:lnTo>
                  <a:lnTo>
                    <a:pt x="104" y="277"/>
                  </a:lnTo>
                  <a:lnTo>
                    <a:pt x="148" y="338"/>
                  </a:lnTo>
                  <a:lnTo>
                    <a:pt x="178" y="338"/>
                  </a:lnTo>
                  <a:lnTo>
                    <a:pt x="193" y="354"/>
                  </a:lnTo>
                  <a:lnTo>
                    <a:pt x="193" y="369"/>
                  </a:lnTo>
                  <a:lnTo>
                    <a:pt x="208" y="369"/>
                  </a:lnTo>
                  <a:lnTo>
                    <a:pt x="222" y="354"/>
                  </a:lnTo>
                  <a:lnTo>
                    <a:pt x="237" y="354"/>
                  </a:lnTo>
                  <a:lnTo>
                    <a:pt x="237" y="338"/>
                  </a:lnTo>
                  <a:lnTo>
                    <a:pt x="252" y="338"/>
                  </a:lnTo>
                  <a:lnTo>
                    <a:pt x="237" y="338"/>
                  </a:lnTo>
                  <a:lnTo>
                    <a:pt x="237" y="323"/>
                  </a:lnTo>
                  <a:lnTo>
                    <a:pt x="237" y="308"/>
                  </a:lnTo>
                  <a:lnTo>
                    <a:pt x="237" y="292"/>
                  </a:lnTo>
                  <a:lnTo>
                    <a:pt x="237" y="277"/>
                  </a:lnTo>
                  <a:lnTo>
                    <a:pt x="237" y="246"/>
                  </a:lnTo>
                  <a:lnTo>
                    <a:pt x="222" y="215"/>
                  </a:lnTo>
                  <a:lnTo>
                    <a:pt x="193" y="215"/>
                  </a:lnTo>
                  <a:lnTo>
                    <a:pt x="193" y="200"/>
                  </a:lnTo>
                  <a:lnTo>
                    <a:pt x="178" y="200"/>
                  </a:lnTo>
                  <a:lnTo>
                    <a:pt x="148" y="169"/>
                  </a:lnTo>
                  <a:lnTo>
                    <a:pt x="148" y="138"/>
                  </a:lnTo>
                  <a:lnTo>
                    <a:pt x="163" y="108"/>
                  </a:lnTo>
                  <a:lnTo>
                    <a:pt x="193" y="77"/>
                  </a:lnTo>
                  <a:lnTo>
                    <a:pt x="222" y="77"/>
                  </a:lnTo>
                  <a:lnTo>
                    <a:pt x="208" y="46"/>
                  </a:lnTo>
                  <a:lnTo>
                    <a:pt x="178" y="31"/>
                  </a:lnTo>
                  <a:lnTo>
                    <a:pt x="163" y="31"/>
                  </a:lnTo>
                  <a:lnTo>
                    <a:pt x="148" y="31"/>
                  </a:lnTo>
                  <a:lnTo>
                    <a:pt x="133" y="0"/>
                  </a:lnTo>
                  <a:lnTo>
                    <a:pt x="119"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Freeform 12"/>
            <p:cNvSpPr>
              <a:spLocks/>
            </p:cNvSpPr>
            <p:nvPr/>
          </p:nvSpPr>
          <p:spPr bwMode="auto">
            <a:xfrm>
              <a:off x="1026292" y="2448995"/>
              <a:ext cx="70431" cy="61481"/>
            </a:xfrm>
            <a:custGeom>
              <a:avLst/>
              <a:gdLst>
                <a:gd name="T0" fmla="*/ 0 w 120"/>
                <a:gd name="T1" fmla="*/ 0 h 124"/>
                <a:gd name="T2" fmla="*/ 0 w 120"/>
                <a:gd name="T3" fmla="*/ 0 h 124"/>
                <a:gd name="T4" fmla="*/ 0 w 120"/>
                <a:gd name="T5" fmla="*/ 0 h 124"/>
                <a:gd name="T6" fmla="*/ 0 w 120"/>
                <a:gd name="T7" fmla="*/ 0 h 124"/>
                <a:gd name="T8" fmla="*/ 0 w 120"/>
                <a:gd name="T9" fmla="*/ 0 h 124"/>
                <a:gd name="T10" fmla="*/ 0 w 120"/>
                <a:gd name="T11" fmla="*/ 0 h 124"/>
                <a:gd name="T12" fmla="*/ 0 w 120"/>
                <a:gd name="T13" fmla="*/ 0 h 124"/>
                <a:gd name="T14" fmla="*/ 0 w 120"/>
                <a:gd name="T15" fmla="*/ 0 h 124"/>
                <a:gd name="T16" fmla="*/ 0 w 120"/>
                <a:gd name="T17" fmla="*/ 0 h 124"/>
                <a:gd name="T18" fmla="*/ 0 w 120"/>
                <a:gd name="T19" fmla="*/ 0 h 124"/>
                <a:gd name="T20" fmla="*/ 0 w 120"/>
                <a:gd name="T21" fmla="*/ 0 h 124"/>
                <a:gd name="T22" fmla="*/ 0 w 120"/>
                <a:gd name="T23" fmla="*/ 0 h 124"/>
                <a:gd name="T24" fmla="*/ 0 w 120"/>
                <a:gd name="T25" fmla="*/ 0 h 124"/>
                <a:gd name="T26" fmla="*/ 0 w 120"/>
                <a:gd name="T27" fmla="*/ 0 h 124"/>
                <a:gd name="T28" fmla="*/ 0 w 120"/>
                <a:gd name="T29" fmla="*/ 0 h 124"/>
                <a:gd name="T30" fmla="*/ 0 w 120"/>
                <a:gd name="T31" fmla="*/ 0 h 124"/>
                <a:gd name="T32" fmla="*/ 0 w 120"/>
                <a:gd name="T33" fmla="*/ 0 h 1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124"/>
                <a:gd name="T53" fmla="*/ 120 w 120"/>
                <a:gd name="T54" fmla="*/ 124 h 1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124">
                  <a:moveTo>
                    <a:pt x="0" y="15"/>
                  </a:moveTo>
                  <a:lnTo>
                    <a:pt x="0" y="46"/>
                  </a:lnTo>
                  <a:lnTo>
                    <a:pt x="0" y="77"/>
                  </a:lnTo>
                  <a:lnTo>
                    <a:pt x="15" y="77"/>
                  </a:lnTo>
                  <a:lnTo>
                    <a:pt x="15" y="92"/>
                  </a:lnTo>
                  <a:lnTo>
                    <a:pt x="0" y="92"/>
                  </a:lnTo>
                  <a:lnTo>
                    <a:pt x="0" y="123"/>
                  </a:lnTo>
                  <a:lnTo>
                    <a:pt x="15" y="108"/>
                  </a:lnTo>
                  <a:lnTo>
                    <a:pt x="30" y="123"/>
                  </a:lnTo>
                  <a:lnTo>
                    <a:pt x="45" y="108"/>
                  </a:lnTo>
                  <a:lnTo>
                    <a:pt x="104" y="62"/>
                  </a:lnTo>
                  <a:lnTo>
                    <a:pt x="119" y="46"/>
                  </a:lnTo>
                  <a:lnTo>
                    <a:pt x="104" y="31"/>
                  </a:lnTo>
                  <a:lnTo>
                    <a:pt x="89" y="15"/>
                  </a:lnTo>
                  <a:lnTo>
                    <a:pt x="30" y="0"/>
                  </a:lnTo>
                  <a:lnTo>
                    <a:pt x="15" y="0"/>
                  </a:lnTo>
                  <a:lnTo>
                    <a:pt x="0" y="15"/>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Freeform 13"/>
            <p:cNvSpPr>
              <a:spLocks/>
            </p:cNvSpPr>
            <p:nvPr/>
          </p:nvSpPr>
          <p:spPr bwMode="auto">
            <a:xfrm>
              <a:off x="653819" y="1858240"/>
              <a:ext cx="572931" cy="327455"/>
            </a:xfrm>
            <a:custGeom>
              <a:avLst/>
              <a:gdLst>
                <a:gd name="T0" fmla="*/ 0 w 985"/>
                <a:gd name="T1" fmla="*/ 0 h 647"/>
                <a:gd name="T2" fmla="*/ 0 w 985"/>
                <a:gd name="T3" fmla="*/ 0 h 647"/>
                <a:gd name="T4" fmla="*/ 0 w 985"/>
                <a:gd name="T5" fmla="*/ 0 h 647"/>
                <a:gd name="T6" fmla="*/ 0 w 985"/>
                <a:gd name="T7" fmla="*/ 0 h 647"/>
                <a:gd name="T8" fmla="*/ 0 w 985"/>
                <a:gd name="T9" fmla="*/ 0 h 647"/>
                <a:gd name="T10" fmla="*/ 0 w 985"/>
                <a:gd name="T11" fmla="*/ 0 h 647"/>
                <a:gd name="T12" fmla="*/ 0 w 985"/>
                <a:gd name="T13" fmla="*/ 0 h 647"/>
                <a:gd name="T14" fmla="*/ 0 w 985"/>
                <a:gd name="T15" fmla="*/ 0 h 647"/>
                <a:gd name="T16" fmla="*/ 0 w 985"/>
                <a:gd name="T17" fmla="*/ 0 h 647"/>
                <a:gd name="T18" fmla="*/ 0 w 985"/>
                <a:gd name="T19" fmla="*/ 0 h 647"/>
                <a:gd name="T20" fmla="*/ 0 w 985"/>
                <a:gd name="T21" fmla="*/ 0 h 647"/>
                <a:gd name="T22" fmla="*/ 0 w 985"/>
                <a:gd name="T23" fmla="*/ 0 h 647"/>
                <a:gd name="T24" fmla="*/ 0 w 985"/>
                <a:gd name="T25" fmla="*/ 0 h 647"/>
                <a:gd name="T26" fmla="*/ 0 w 985"/>
                <a:gd name="T27" fmla="*/ 0 h 647"/>
                <a:gd name="T28" fmla="*/ 0 w 985"/>
                <a:gd name="T29" fmla="*/ 0 h 647"/>
                <a:gd name="T30" fmla="*/ 0 w 985"/>
                <a:gd name="T31" fmla="*/ 0 h 647"/>
                <a:gd name="T32" fmla="*/ 0 w 985"/>
                <a:gd name="T33" fmla="*/ 0 h 647"/>
                <a:gd name="T34" fmla="*/ 0 w 985"/>
                <a:gd name="T35" fmla="*/ 0 h 647"/>
                <a:gd name="T36" fmla="*/ 0 w 985"/>
                <a:gd name="T37" fmla="*/ 0 h 647"/>
                <a:gd name="T38" fmla="*/ 0 w 985"/>
                <a:gd name="T39" fmla="*/ 0 h 647"/>
                <a:gd name="T40" fmla="*/ 0 w 985"/>
                <a:gd name="T41" fmla="*/ 0 h 647"/>
                <a:gd name="T42" fmla="*/ 0 w 985"/>
                <a:gd name="T43" fmla="*/ 0 h 647"/>
                <a:gd name="T44" fmla="*/ 0 w 985"/>
                <a:gd name="T45" fmla="*/ 0 h 647"/>
                <a:gd name="T46" fmla="*/ 0 w 985"/>
                <a:gd name="T47" fmla="*/ 0 h 647"/>
                <a:gd name="T48" fmla="*/ 0 w 985"/>
                <a:gd name="T49" fmla="*/ 0 h 647"/>
                <a:gd name="T50" fmla="*/ 0 w 985"/>
                <a:gd name="T51" fmla="*/ 0 h 647"/>
                <a:gd name="T52" fmla="*/ 0 w 985"/>
                <a:gd name="T53" fmla="*/ 0 h 647"/>
                <a:gd name="T54" fmla="*/ 0 w 985"/>
                <a:gd name="T55" fmla="*/ 0 h 647"/>
                <a:gd name="T56" fmla="*/ 0 w 985"/>
                <a:gd name="T57" fmla="*/ 0 h 647"/>
                <a:gd name="T58" fmla="*/ 0 w 985"/>
                <a:gd name="T59" fmla="*/ 0 h 647"/>
                <a:gd name="T60" fmla="*/ 0 w 985"/>
                <a:gd name="T61" fmla="*/ 0 h 647"/>
                <a:gd name="T62" fmla="*/ 0 w 985"/>
                <a:gd name="T63" fmla="*/ 0 h 647"/>
                <a:gd name="T64" fmla="*/ 0 w 985"/>
                <a:gd name="T65" fmla="*/ 0 h 647"/>
                <a:gd name="T66" fmla="*/ 0 w 985"/>
                <a:gd name="T67" fmla="*/ 0 h 647"/>
                <a:gd name="T68" fmla="*/ 0 w 985"/>
                <a:gd name="T69" fmla="*/ 0 h 647"/>
                <a:gd name="T70" fmla="*/ 0 w 985"/>
                <a:gd name="T71" fmla="*/ 0 h 647"/>
                <a:gd name="T72" fmla="*/ 0 w 985"/>
                <a:gd name="T73" fmla="*/ 0 h 647"/>
                <a:gd name="T74" fmla="*/ 0 w 985"/>
                <a:gd name="T75" fmla="*/ 0 h 647"/>
                <a:gd name="T76" fmla="*/ 0 w 985"/>
                <a:gd name="T77" fmla="*/ 0 h 647"/>
                <a:gd name="T78" fmla="*/ 0 w 985"/>
                <a:gd name="T79" fmla="*/ 0 h 647"/>
                <a:gd name="T80" fmla="*/ 0 w 985"/>
                <a:gd name="T81" fmla="*/ 0 h 647"/>
                <a:gd name="T82" fmla="*/ 0 w 985"/>
                <a:gd name="T83" fmla="*/ 0 h 647"/>
                <a:gd name="T84" fmla="*/ 0 w 985"/>
                <a:gd name="T85" fmla="*/ 0 h 647"/>
                <a:gd name="T86" fmla="*/ 0 w 985"/>
                <a:gd name="T87" fmla="*/ 0 h 647"/>
                <a:gd name="T88" fmla="*/ 0 w 985"/>
                <a:gd name="T89" fmla="*/ 0 h 647"/>
                <a:gd name="T90" fmla="*/ 0 w 985"/>
                <a:gd name="T91" fmla="*/ 0 h 647"/>
                <a:gd name="T92" fmla="*/ 0 w 985"/>
                <a:gd name="T93" fmla="*/ 0 h 647"/>
                <a:gd name="T94" fmla="*/ 0 w 985"/>
                <a:gd name="T95" fmla="*/ 0 h 647"/>
                <a:gd name="T96" fmla="*/ 0 w 985"/>
                <a:gd name="T97" fmla="*/ 0 h 647"/>
                <a:gd name="T98" fmla="*/ 0 w 985"/>
                <a:gd name="T99" fmla="*/ 0 h 647"/>
                <a:gd name="T100" fmla="*/ 0 w 985"/>
                <a:gd name="T101" fmla="*/ 0 h 647"/>
                <a:gd name="T102" fmla="*/ 0 w 985"/>
                <a:gd name="T103" fmla="*/ 0 h 647"/>
                <a:gd name="T104" fmla="*/ 0 w 985"/>
                <a:gd name="T105" fmla="*/ 0 h 647"/>
                <a:gd name="T106" fmla="*/ 0 w 985"/>
                <a:gd name="T107" fmla="*/ 0 h 647"/>
                <a:gd name="T108" fmla="*/ 0 w 985"/>
                <a:gd name="T109" fmla="*/ 0 h 647"/>
                <a:gd name="T110" fmla="*/ 0 w 985"/>
                <a:gd name="T111" fmla="*/ 0 h 647"/>
                <a:gd name="T112" fmla="*/ 0 w 985"/>
                <a:gd name="T113" fmla="*/ 0 h 64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85"/>
                <a:gd name="T172" fmla="*/ 0 h 647"/>
                <a:gd name="T173" fmla="*/ 985 w 985"/>
                <a:gd name="T174" fmla="*/ 647 h 64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85" h="647">
                  <a:moveTo>
                    <a:pt x="60" y="431"/>
                  </a:moveTo>
                  <a:lnTo>
                    <a:pt x="104" y="446"/>
                  </a:lnTo>
                  <a:lnTo>
                    <a:pt x="179" y="461"/>
                  </a:lnTo>
                  <a:lnTo>
                    <a:pt x="224" y="477"/>
                  </a:lnTo>
                  <a:lnTo>
                    <a:pt x="224" y="461"/>
                  </a:lnTo>
                  <a:lnTo>
                    <a:pt x="253" y="461"/>
                  </a:lnTo>
                  <a:lnTo>
                    <a:pt x="283" y="538"/>
                  </a:lnTo>
                  <a:lnTo>
                    <a:pt x="298" y="523"/>
                  </a:lnTo>
                  <a:lnTo>
                    <a:pt x="328" y="523"/>
                  </a:lnTo>
                  <a:lnTo>
                    <a:pt x="343" y="554"/>
                  </a:lnTo>
                  <a:lnTo>
                    <a:pt x="358" y="584"/>
                  </a:lnTo>
                  <a:lnTo>
                    <a:pt x="358" y="615"/>
                  </a:lnTo>
                  <a:lnTo>
                    <a:pt x="388" y="615"/>
                  </a:lnTo>
                  <a:lnTo>
                    <a:pt x="388" y="584"/>
                  </a:lnTo>
                  <a:lnTo>
                    <a:pt x="432" y="569"/>
                  </a:lnTo>
                  <a:lnTo>
                    <a:pt x="432" y="554"/>
                  </a:lnTo>
                  <a:lnTo>
                    <a:pt x="462" y="538"/>
                  </a:lnTo>
                  <a:lnTo>
                    <a:pt x="492" y="554"/>
                  </a:lnTo>
                  <a:lnTo>
                    <a:pt x="507" y="569"/>
                  </a:lnTo>
                  <a:lnTo>
                    <a:pt x="537" y="554"/>
                  </a:lnTo>
                  <a:lnTo>
                    <a:pt x="537" y="569"/>
                  </a:lnTo>
                  <a:lnTo>
                    <a:pt x="537" y="538"/>
                  </a:lnTo>
                  <a:lnTo>
                    <a:pt x="552" y="538"/>
                  </a:lnTo>
                  <a:lnTo>
                    <a:pt x="567" y="538"/>
                  </a:lnTo>
                  <a:lnTo>
                    <a:pt x="611" y="538"/>
                  </a:lnTo>
                  <a:lnTo>
                    <a:pt x="611" y="554"/>
                  </a:lnTo>
                  <a:lnTo>
                    <a:pt x="626" y="538"/>
                  </a:lnTo>
                  <a:lnTo>
                    <a:pt x="656" y="569"/>
                  </a:lnTo>
                  <a:lnTo>
                    <a:pt x="641" y="600"/>
                  </a:lnTo>
                  <a:lnTo>
                    <a:pt x="671" y="646"/>
                  </a:lnTo>
                  <a:lnTo>
                    <a:pt x="686" y="646"/>
                  </a:lnTo>
                  <a:lnTo>
                    <a:pt x="686" y="631"/>
                  </a:lnTo>
                  <a:lnTo>
                    <a:pt x="686" y="600"/>
                  </a:lnTo>
                  <a:lnTo>
                    <a:pt x="671" y="569"/>
                  </a:lnTo>
                  <a:lnTo>
                    <a:pt x="686" y="523"/>
                  </a:lnTo>
                  <a:lnTo>
                    <a:pt x="701" y="508"/>
                  </a:lnTo>
                  <a:lnTo>
                    <a:pt x="716" y="492"/>
                  </a:lnTo>
                  <a:lnTo>
                    <a:pt x="745" y="477"/>
                  </a:lnTo>
                  <a:lnTo>
                    <a:pt x="760" y="461"/>
                  </a:lnTo>
                  <a:lnTo>
                    <a:pt x="775" y="446"/>
                  </a:lnTo>
                  <a:lnTo>
                    <a:pt x="790" y="446"/>
                  </a:lnTo>
                  <a:lnTo>
                    <a:pt x="790" y="415"/>
                  </a:lnTo>
                  <a:lnTo>
                    <a:pt x="790" y="400"/>
                  </a:lnTo>
                  <a:lnTo>
                    <a:pt x="790" y="385"/>
                  </a:lnTo>
                  <a:lnTo>
                    <a:pt x="790" y="354"/>
                  </a:lnTo>
                  <a:lnTo>
                    <a:pt x="790" y="400"/>
                  </a:lnTo>
                  <a:lnTo>
                    <a:pt x="820" y="369"/>
                  </a:lnTo>
                  <a:lnTo>
                    <a:pt x="820" y="354"/>
                  </a:lnTo>
                  <a:lnTo>
                    <a:pt x="820" y="369"/>
                  </a:lnTo>
                  <a:lnTo>
                    <a:pt x="835" y="338"/>
                  </a:lnTo>
                  <a:lnTo>
                    <a:pt x="835" y="323"/>
                  </a:lnTo>
                  <a:lnTo>
                    <a:pt x="850" y="308"/>
                  </a:lnTo>
                  <a:lnTo>
                    <a:pt x="865" y="308"/>
                  </a:lnTo>
                  <a:lnTo>
                    <a:pt x="895" y="292"/>
                  </a:lnTo>
                  <a:lnTo>
                    <a:pt x="909" y="308"/>
                  </a:lnTo>
                  <a:lnTo>
                    <a:pt x="909" y="292"/>
                  </a:lnTo>
                  <a:lnTo>
                    <a:pt x="909" y="261"/>
                  </a:lnTo>
                  <a:lnTo>
                    <a:pt x="939" y="246"/>
                  </a:lnTo>
                  <a:lnTo>
                    <a:pt x="984" y="231"/>
                  </a:lnTo>
                  <a:lnTo>
                    <a:pt x="969" y="200"/>
                  </a:lnTo>
                  <a:lnTo>
                    <a:pt x="969" y="185"/>
                  </a:lnTo>
                  <a:lnTo>
                    <a:pt x="954" y="169"/>
                  </a:lnTo>
                  <a:lnTo>
                    <a:pt x="954" y="185"/>
                  </a:lnTo>
                  <a:lnTo>
                    <a:pt x="939" y="200"/>
                  </a:lnTo>
                  <a:lnTo>
                    <a:pt x="909" y="231"/>
                  </a:lnTo>
                  <a:lnTo>
                    <a:pt x="895" y="215"/>
                  </a:lnTo>
                  <a:lnTo>
                    <a:pt x="880" y="231"/>
                  </a:lnTo>
                  <a:lnTo>
                    <a:pt x="865" y="215"/>
                  </a:lnTo>
                  <a:lnTo>
                    <a:pt x="835" y="231"/>
                  </a:lnTo>
                  <a:lnTo>
                    <a:pt x="805" y="261"/>
                  </a:lnTo>
                  <a:lnTo>
                    <a:pt x="805" y="246"/>
                  </a:lnTo>
                  <a:lnTo>
                    <a:pt x="775" y="246"/>
                  </a:lnTo>
                  <a:lnTo>
                    <a:pt x="775" y="261"/>
                  </a:lnTo>
                  <a:lnTo>
                    <a:pt x="760" y="277"/>
                  </a:lnTo>
                  <a:lnTo>
                    <a:pt x="731" y="292"/>
                  </a:lnTo>
                  <a:lnTo>
                    <a:pt x="701" y="292"/>
                  </a:lnTo>
                  <a:lnTo>
                    <a:pt x="701" y="277"/>
                  </a:lnTo>
                  <a:lnTo>
                    <a:pt x="716" y="246"/>
                  </a:lnTo>
                  <a:lnTo>
                    <a:pt x="716" y="231"/>
                  </a:lnTo>
                  <a:lnTo>
                    <a:pt x="701" y="231"/>
                  </a:lnTo>
                  <a:lnTo>
                    <a:pt x="716" y="200"/>
                  </a:lnTo>
                  <a:lnTo>
                    <a:pt x="716" y="185"/>
                  </a:lnTo>
                  <a:lnTo>
                    <a:pt x="701" y="185"/>
                  </a:lnTo>
                  <a:lnTo>
                    <a:pt x="671" y="200"/>
                  </a:lnTo>
                  <a:lnTo>
                    <a:pt x="656" y="215"/>
                  </a:lnTo>
                  <a:lnTo>
                    <a:pt x="656" y="231"/>
                  </a:lnTo>
                  <a:lnTo>
                    <a:pt x="626" y="277"/>
                  </a:lnTo>
                  <a:lnTo>
                    <a:pt x="626" y="261"/>
                  </a:lnTo>
                  <a:lnTo>
                    <a:pt x="626" y="231"/>
                  </a:lnTo>
                  <a:lnTo>
                    <a:pt x="656" y="200"/>
                  </a:lnTo>
                  <a:lnTo>
                    <a:pt x="641" y="200"/>
                  </a:lnTo>
                  <a:lnTo>
                    <a:pt x="671" y="169"/>
                  </a:lnTo>
                  <a:lnTo>
                    <a:pt x="716" y="169"/>
                  </a:lnTo>
                  <a:lnTo>
                    <a:pt x="716" y="154"/>
                  </a:lnTo>
                  <a:lnTo>
                    <a:pt x="656" y="138"/>
                  </a:lnTo>
                  <a:lnTo>
                    <a:pt x="626" y="138"/>
                  </a:lnTo>
                  <a:lnTo>
                    <a:pt x="581" y="138"/>
                  </a:lnTo>
                  <a:lnTo>
                    <a:pt x="626" y="108"/>
                  </a:lnTo>
                  <a:lnTo>
                    <a:pt x="537" y="77"/>
                  </a:lnTo>
                  <a:lnTo>
                    <a:pt x="507" y="77"/>
                  </a:lnTo>
                  <a:lnTo>
                    <a:pt x="373" y="46"/>
                  </a:lnTo>
                  <a:lnTo>
                    <a:pt x="224" y="31"/>
                  </a:lnTo>
                  <a:lnTo>
                    <a:pt x="119" y="0"/>
                  </a:lnTo>
                  <a:lnTo>
                    <a:pt x="104" y="31"/>
                  </a:lnTo>
                  <a:lnTo>
                    <a:pt x="104" y="46"/>
                  </a:lnTo>
                  <a:lnTo>
                    <a:pt x="104" y="31"/>
                  </a:lnTo>
                  <a:lnTo>
                    <a:pt x="75" y="15"/>
                  </a:lnTo>
                  <a:lnTo>
                    <a:pt x="60" y="77"/>
                  </a:lnTo>
                  <a:lnTo>
                    <a:pt x="30" y="154"/>
                  </a:lnTo>
                  <a:lnTo>
                    <a:pt x="15" y="215"/>
                  </a:lnTo>
                  <a:lnTo>
                    <a:pt x="0" y="231"/>
                  </a:lnTo>
                  <a:lnTo>
                    <a:pt x="15" y="338"/>
                  </a:lnTo>
                  <a:lnTo>
                    <a:pt x="30" y="385"/>
                  </a:lnTo>
                  <a:lnTo>
                    <a:pt x="60" y="400"/>
                  </a:lnTo>
                  <a:lnTo>
                    <a:pt x="60" y="431"/>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Freeform 14"/>
            <p:cNvSpPr>
              <a:spLocks/>
            </p:cNvSpPr>
            <p:nvPr/>
          </p:nvSpPr>
          <p:spPr bwMode="auto">
            <a:xfrm>
              <a:off x="410019" y="1446582"/>
              <a:ext cx="365700" cy="303397"/>
            </a:xfrm>
            <a:custGeom>
              <a:avLst/>
              <a:gdLst>
                <a:gd name="T0" fmla="*/ 0 w 627"/>
                <a:gd name="T1" fmla="*/ 0 h 600"/>
                <a:gd name="T2" fmla="*/ 0 w 627"/>
                <a:gd name="T3" fmla="*/ 0 h 600"/>
                <a:gd name="T4" fmla="*/ 0 w 627"/>
                <a:gd name="T5" fmla="*/ 0 h 600"/>
                <a:gd name="T6" fmla="*/ 0 w 627"/>
                <a:gd name="T7" fmla="*/ 0 h 600"/>
                <a:gd name="T8" fmla="*/ 0 w 627"/>
                <a:gd name="T9" fmla="*/ 0 h 600"/>
                <a:gd name="T10" fmla="*/ 0 w 627"/>
                <a:gd name="T11" fmla="*/ 0 h 600"/>
                <a:gd name="T12" fmla="*/ 0 w 627"/>
                <a:gd name="T13" fmla="*/ 0 h 600"/>
                <a:gd name="T14" fmla="*/ 0 w 627"/>
                <a:gd name="T15" fmla="*/ 0 h 600"/>
                <a:gd name="T16" fmla="*/ 0 w 627"/>
                <a:gd name="T17" fmla="*/ 0 h 600"/>
                <a:gd name="T18" fmla="*/ 0 w 627"/>
                <a:gd name="T19" fmla="*/ 0 h 600"/>
                <a:gd name="T20" fmla="*/ 0 w 627"/>
                <a:gd name="T21" fmla="*/ 0 h 600"/>
                <a:gd name="T22" fmla="*/ 0 w 627"/>
                <a:gd name="T23" fmla="*/ 0 h 600"/>
                <a:gd name="T24" fmla="*/ 0 w 627"/>
                <a:gd name="T25" fmla="*/ 0 h 600"/>
                <a:gd name="T26" fmla="*/ 0 w 627"/>
                <a:gd name="T27" fmla="*/ 0 h 600"/>
                <a:gd name="T28" fmla="*/ 0 w 627"/>
                <a:gd name="T29" fmla="*/ 0 h 600"/>
                <a:gd name="T30" fmla="*/ 0 w 627"/>
                <a:gd name="T31" fmla="*/ 0 h 600"/>
                <a:gd name="T32" fmla="*/ 0 w 627"/>
                <a:gd name="T33" fmla="*/ 0 h 600"/>
                <a:gd name="T34" fmla="*/ 0 w 627"/>
                <a:gd name="T35" fmla="*/ 0 h 600"/>
                <a:gd name="T36" fmla="*/ 0 w 627"/>
                <a:gd name="T37" fmla="*/ 0 h 600"/>
                <a:gd name="T38" fmla="*/ 0 w 627"/>
                <a:gd name="T39" fmla="*/ 0 h 600"/>
                <a:gd name="T40" fmla="*/ 0 w 627"/>
                <a:gd name="T41" fmla="*/ 0 h 600"/>
                <a:gd name="T42" fmla="*/ 0 w 627"/>
                <a:gd name="T43" fmla="*/ 0 h 600"/>
                <a:gd name="T44" fmla="*/ 0 w 627"/>
                <a:gd name="T45" fmla="*/ 0 h 600"/>
                <a:gd name="T46" fmla="*/ 0 w 627"/>
                <a:gd name="T47" fmla="*/ 0 h 600"/>
                <a:gd name="T48" fmla="*/ 0 w 627"/>
                <a:gd name="T49" fmla="*/ 0 h 600"/>
                <a:gd name="T50" fmla="*/ 0 w 627"/>
                <a:gd name="T51" fmla="*/ 0 h 600"/>
                <a:gd name="T52" fmla="*/ 0 w 627"/>
                <a:gd name="T53" fmla="*/ 0 h 600"/>
                <a:gd name="T54" fmla="*/ 0 w 627"/>
                <a:gd name="T55" fmla="*/ 0 h 600"/>
                <a:gd name="T56" fmla="*/ 0 w 627"/>
                <a:gd name="T57" fmla="*/ 0 h 600"/>
                <a:gd name="T58" fmla="*/ 0 w 627"/>
                <a:gd name="T59" fmla="*/ 0 h 600"/>
                <a:gd name="T60" fmla="*/ 0 w 627"/>
                <a:gd name="T61" fmla="*/ 0 h 600"/>
                <a:gd name="T62" fmla="*/ 0 w 627"/>
                <a:gd name="T63" fmla="*/ 0 h 600"/>
                <a:gd name="T64" fmla="*/ 0 w 627"/>
                <a:gd name="T65" fmla="*/ 0 h 600"/>
                <a:gd name="T66" fmla="*/ 0 w 627"/>
                <a:gd name="T67" fmla="*/ 0 h 600"/>
                <a:gd name="T68" fmla="*/ 0 w 627"/>
                <a:gd name="T69" fmla="*/ 0 h 600"/>
                <a:gd name="T70" fmla="*/ 0 w 627"/>
                <a:gd name="T71" fmla="*/ 0 h 600"/>
                <a:gd name="T72" fmla="*/ 0 w 627"/>
                <a:gd name="T73" fmla="*/ 0 h 600"/>
                <a:gd name="T74" fmla="*/ 0 w 627"/>
                <a:gd name="T75" fmla="*/ 0 h 600"/>
                <a:gd name="T76" fmla="*/ 0 w 627"/>
                <a:gd name="T77" fmla="*/ 0 h 600"/>
                <a:gd name="T78" fmla="*/ 0 w 627"/>
                <a:gd name="T79" fmla="*/ 0 h 600"/>
                <a:gd name="T80" fmla="*/ 0 w 627"/>
                <a:gd name="T81" fmla="*/ 0 h 600"/>
                <a:gd name="T82" fmla="*/ 0 w 627"/>
                <a:gd name="T83" fmla="*/ 0 h 600"/>
                <a:gd name="T84" fmla="*/ 0 w 627"/>
                <a:gd name="T85" fmla="*/ 0 h 600"/>
                <a:gd name="T86" fmla="*/ 0 w 627"/>
                <a:gd name="T87" fmla="*/ 0 h 600"/>
                <a:gd name="T88" fmla="*/ 0 w 627"/>
                <a:gd name="T89" fmla="*/ 0 h 600"/>
                <a:gd name="T90" fmla="*/ 0 w 627"/>
                <a:gd name="T91" fmla="*/ 0 h 600"/>
                <a:gd name="T92" fmla="*/ 0 w 627"/>
                <a:gd name="T93" fmla="*/ 0 h 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27"/>
                <a:gd name="T142" fmla="*/ 0 h 600"/>
                <a:gd name="T143" fmla="*/ 627 w 627"/>
                <a:gd name="T144" fmla="*/ 600 h 60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27" h="600">
                  <a:moveTo>
                    <a:pt x="507" y="599"/>
                  </a:moveTo>
                  <a:lnTo>
                    <a:pt x="507" y="584"/>
                  </a:lnTo>
                  <a:lnTo>
                    <a:pt x="492" y="553"/>
                  </a:lnTo>
                  <a:lnTo>
                    <a:pt x="492" y="491"/>
                  </a:lnTo>
                  <a:lnTo>
                    <a:pt x="477" y="461"/>
                  </a:lnTo>
                  <a:lnTo>
                    <a:pt x="447" y="461"/>
                  </a:lnTo>
                  <a:lnTo>
                    <a:pt x="432" y="415"/>
                  </a:lnTo>
                  <a:lnTo>
                    <a:pt x="417" y="415"/>
                  </a:lnTo>
                  <a:lnTo>
                    <a:pt x="417" y="399"/>
                  </a:lnTo>
                  <a:lnTo>
                    <a:pt x="626" y="92"/>
                  </a:lnTo>
                  <a:lnTo>
                    <a:pt x="581" y="61"/>
                  </a:lnTo>
                  <a:lnTo>
                    <a:pt x="537" y="31"/>
                  </a:lnTo>
                  <a:lnTo>
                    <a:pt x="507" y="46"/>
                  </a:lnTo>
                  <a:lnTo>
                    <a:pt x="477" y="46"/>
                  </a:lnTo>
                  <a:lnTo>
                    <a:pt x="447" y="46"/>
                  </a:lnTo>
                  <a:lnTo>
                    <a:pt x="402" y="0"/>
                  </a:lnTo>
                  <a:lnTo>
                    <a:pt x="388" y="0"/>
                  </a:lnTo>
                  <a:lnTo>
                    <a:pt x="388" y="92"/>
                  </a:lnTo>
                  <a:lnTo>
                    <a:pt x="358" y="108"/>
                  </a:lnTo>
                  <a:lnTo>
                    <a:pt x="343" y="108"/>
                  </a:lnTo>
                  <a:lnTo>
                    <a:pt x="313" y="61"/>
                  </a:lnTo>
                  <a:lnTo>
                    <a:pt x="253" y="77"/>
                  </a:lnTo>
                  <a:lnTo>
                    <a:pt x="283" y="108"/>
                  </a:lnTo>
                  <a:lnTo>
                    <a:pt x="313" y="138"/>
                  </a:lnTo>
                  <a:lnTo>
                    <a:pt x="268" y="169"/>
                  </a:lnTo>
                  <a:lnTo>
                    <a:pt x="209" y="138"/>
                  </a:lnTo>
                  <a:lnTo>
                    <a:pt x="134" y="154"/>
                  </a:lnTo>
                  <a:lnTo>
                    <a:pt x="134" y="215"/>
                  </a:lnTo>
                  <a:lnTo>
                    <a:pt x="164" y="246"/>
                  </a:lnTo>
                  <a:lnTo>
                    <a:pt x="119" y="261"/>
                  </a:lnTo>
                  <a:lnTo>
                    <a:pt x="75" y="276"/>
                  </a:lnTo>
                  <a:lnTo>
                    <a:pt x="0" y="323"/>
                  </a:lnTo>
                  <a:lnTo>
                    <a:pt x="45" y="323"/>
                  </a:lnTo>
                  <a:lnTo>
                    <a:pt x="119" y="323"/>
                  </a:lnTo>
                  <a:lnTo>
                    <a:pt x="224" y="292"/>
                  </a:lnTo>
                  <a:lnTo>
                    <a:pt x="224" y="261"/>
                  </a:lnTo>
                  <a:lnTo>
                    <a:pt x="328" y="261"/>
                  </a:lnTo>
                  <a:lnTo>
                    <a:pt x="328" y="292"/>
                  </a:lnTo>
                  <a:lnTo>
                    <a:pt x="253" y="292"/>
                  </a:lnTo>
                  <a:lnTo>
                    <a:pt x="253" y="307"/>
                  </a:lnTo>
                  <a:lnTo>
                    <a:pt x="313" y="323"/>
                  </a:lnTo>
                  <a:lnTo>
                    <a:pt x="343" y="323"/>
                  </a:lnTo>
                  <a:lnTo>
                    <a:pt x="388" y="369"/>
                  </a:lnTo>
                  <a:lnTo>
                    <a:pt x="402" y="415"/>
                  </a:lnTo>
                  <a:lnTo>
                    <a:pt x="432" y="461"/>
                  </a:lnTo>
                  <a:lnTo>
                    <a:pt x="462" y="599"/>
                  </a:lnTo>
                  <a:lnTo>
                    <a:pt x="507" y="599"/>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Freeform 15"/>
            <p:cNvSpPr>
              <a:spLocks/>
            </p:cNvSpPr>
            <p:nvPr/>
          </p:nvSpPr>
          <p:spPr bwMode="auto">
            <a:xfrm>
              <a:off x="819062" y="1593603"/>
              <a:ext cx="52823" cy="32077"/>
            </a:xfrm>
            <a:custGeom>
              <a:avLst/>
              <a:gdLst>
                <a:gd name="T0" fmla="*/ 0 w 90"/>
                <a:gd name="T1" fmla="*/ 0 h 62"/>
                <a:gd name="T2" fmla="*/ 0 w 90"/>
                <a:gd name="T3" fmla="*/ 0 h 62"/>
                <a:gd name="T4" fmla="*/ 0 w 90"/>
                <a:gd name="T5" fmla="*/ 0 h 62"/>
                <a:gd name="T6" fmla="*/ 0 w 90"/>
                <a:gd name="T7" fmla="*/ 0 h 62"/>
                <a:gd name="T8" fmla="*/ 0 w 90"/>
                <a:gd name="T9" fmla="*/ 0 h 62"/>
                <a:gd name="T10" fmla="*/ 0 w 90"/>
                <a:gd name="T11" fmla="*/ 0 h 62"/>
                <a:gd name="T12" fmla="*/ 0 w 90"/>
                <a:gd name="T13" fmla="*/ 0 h 62"/>
                <a:gd name="T14" fmla="*/ 0 w 90"/>
                <a:gd name="T15" fmla="*/ 0 h 62"/>
                <a:gd name="T16" fmla="*/ 0 w 90"/>
                <a:gd name="T17" fmla="*/ 0 h 62"/>
                <a:gd name="T18" fmla="*/ 0 w 90"/>
                <a:gd name="T19" fmla="*/ 0 h 62"/>
                <a:gd name="T20" fmla="*/ 0 w 90"/>
                <a:gd name="T21" fmla="*/ 0 h 62"/>
                <a:gd name="T22" fmla="*/ 0 w 90"/>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0"/>
                <a:gd name="T37" fmla="*/ 0 h 62"/>
                <a:gd name="T38" fmla="*/ 90 w 90"/>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0" h="62">
                  <a:moveTo>
                    <a:pt x="15" y="0"/>
                  </a:moveTo>
                  <a:lnTo>
                    <a:pt x="89" y="0"/>
                  </a:lnTo>
                  <a:lnTo>
                    <a:pt x="74" y="15"/>
                  </a:lnTo>
                  <a:lnTo>
                    <a:pt x="89" y="46"/>
                  </a:lnTo>
                  <a:lnTo>
                    <a:pt x="74" y="61"/>
                  </a:lnTo>
                  <a:lnTo>
                    <a:pt x="59" y="46"/>
                  </a:lnTo>
                  <a:lnTo>
                    <a:pt x="45" y="61"/>
                  </a:lnTo>
                  <a:lnTo>
                    <a:pt x="30" y="46"/>
                  </a:lnTo>
                  <a:lnTo>
                    <a:pt x="15" y="61"/>
                  </a:lnTo>
                  <a:lnTo>
                    <a:pt x="0" y="46"/>
                  </a:lnTo>
                  <a:lnTo>
                    <a:pt x="30" y="31"/>
                  </a:lnTo>
                  <a:lnTo>
                    <a:pt x="15"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Freeform 16"/>
            <p:cNvSpPr>
              <a:spLocks/>
            </p:cNvSpPr>
            <p:nvPr/>
          </p:nvSpPr>
          <p:spPr bwMode="auto">
            <a:xfrm>
              <a:off x="835315" y="1656421"/>
              <a:ext cx="44697" cy="32077"/>
            </a:xfrm>
            <a:custGeom>
              <a:avLst/>
              <a:gdLst>
                <a:gd name="T0" fmla="*/ 0 w 77"/>
                <a:gd name="T1" fmla="*/ 0 h 63"/>
                <a:gd name="T2" fmla="*/ 0 w 77"/>
                <a:gd name="T3" fmla="*/ 0 h 63"/>
                <a:gd name="T4" fmla="*/ 0 w 77"/>
                <a:gd name="T5" fmla="*/ 0 h 63"/>
                <a:gd name="T6" fmla="*/ 0 w 77"/>
                <a:gd name="T7" fmla="*/ 0 h 63"/>
                <a:gd name="T8" fmla="*/ 0 w 77"/>
                <a:gd name="T9" fmla="*/ 0 h 63"/>
                <a:gd name="T10" fmla="*/ 0 w 77"/>
                <a:gd name="T11" fmla="*/ 0 h 63"/>
                <a:gd name="T12" fmla="*/ 0 w 77"/>
                <a:gd name="T13" fmla="*/ 0 h 63"/>
                <a:gd name="T14" fmla="*/ 0 w 77"/>
                <a:gd name="T15" fmla="*/ 0 h 63"/>
                <a:gd name="T16" fmla="*/ 0 w 77"/>
                <a:gd name="T17" fmla="*/ 0 h 63"/>
                <a:gd name="T18" fmla="*/ 0 w 77"/>
                <a:gd name="T19" fmla="*/ 0 h 63"/>
                <a:gd name="T20" fmla="*/ 0 w 77"/>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7"/>
                <a:gd name="T34" fmla="*/ 0 h 63"/>
                <a:gd name="T35" fmla="*/ 77 w 77"/>
                <a:gd name="T36" fmla="*/ 63 h 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7" h="63">
                  <a:moveTo>
                    <a:pt x="30" y="0"/>
                  </a:moveTo>
                  <a:lnTo>
                    <a:pt x="46" y="16"/>
                  </a:lnTo>
                  <a:lnTo>
                    <a:pt x="46" y="31"/>
                  </a:lnTo>
                  <a:lnTo>
                    <a:pt x="61" y="16"/>
                  </a:lnTo>
                  <a:lnTo>
                    <a:pt x="76" y="47"/>
                  </a:lnTo>
                  <a:lnTo>
                    <a:pt x="46" y="47"/>
                  </a:lnTo>
                  <a:lnTo>
                    <a:pt x="30" y="62"/>
                  </a:lnTo>
                  <a:lnTo>
                    <a:pt x="0" y="47"/>
                  </a:lnTo>
                  <a:lnTo>
                    <a:pt x="15" y="31"/>
                  </a:lnTo>
                  <a:lnTo>
                    <a:pt x="30" y="31"/>
                  </a:lnTo>
                  <a:lnTo>
                    <a:pt x="30"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Freeform 17"/>
            <p:cNvSpPr>
              <a:spLocks/>
            </p:cNvSpPr>
            <p:nvPr/>
          </p:nvSpPr>
          <p:spPr bwMode="auto">
            <a:xfrm>
              <a:off x="896265" y="1826163"/>
              <a:ext cx="9481" cy="25394"/>
            </a:xfrm>
            <a:custGeom>
              <a:avLst/>
              <a:gdLst>
                <a:gd name="T0" fmla="*/ 0 w 17"/>
                <a:gd name="T1" fmla="*/ 0 h 47"/>
                <a:gd name="T2" fmla="*/ 0 w 17"/>
                <a:gd name="T3" fmla="*/ 0 h 47"/>
                <a:gd name="T4" fmla="*/ 0 w 17"/>
                <a:gd name="T5" fmla="*/ 0 h 47"/>
                <a:gd name="T6" fmla="*/ 0 w 17"/>
                <a:gd name="T7" fmla="*/ 0 h 47"/>
                <a:gd name="T8" fmla="*/ 0 60000 65536"/>
                <a:gd name="T9" fmla="*/ 0 60000 65536"/>
                <a:gd name="T10" fmla="*/ 0 60000 65536"/>
                <a:gd name="T11" fmla="*/ 0 60000 65536"/>
                <a:gd name="T12" fmla="*/ 0 w 17"/>
                <a:gd name="T13" fmla="*/ 0 h 47"/>
                <a:gd name="T14" fmla="*/ 17 w 17"/>
                <a:gd name="T15" fmla="*/ 47 h 47"/>
              </a:gdLst>
              <a:ahLst/>
              <a:cxnLst>
                <a:cxn ang="T8">
                  <a:pos x="T0" y="T1"/>
                </a:cxn>
                <a:cxn ang="T9">
                  <a:pos x="T2" y="T3"/>
                </a:cxn>
                <a:cxn ang="T10">
                  <a:pos x="T4" y="T5"/>
                </a:cxn>
                <a:cxn ang="T11">
                  <a:pos x="T6" y="T7"/>
                </a:cxn>
              </a:cxnLst>
              <a:rect l="T12" t="T13" r="T14" b="T15"/>
              <a:pathLst>
                <a:path w="17" h="47">
                  <a:moveTo>
                    <a:pt x="0" y="0"/>
                  </a:moveTo>
                  <a:lnTo>
                    <a:pt x="16" y="0"/>
                  </a:lnTo>
                  <a:lnTo>
                    <a:pt x="16" y="46"/>
                  </a:lnTo>
                  <a:lnTo>
                    <a:pt x="0"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Freeform 18"/>
            <p:cNvSpPr>
              <a:spLocks/>
            </p:cNvSpPr>
            <p:nvPr/>
          </p:nvSpPr>
          <p:spPr bwMode="auto">
            <a:xfrm>
              <a:off x="973469" y="2347417"/>
              <a:ext cx="36570" cy="32077"/>
            </a:xfrm>
            <a:custGeom>
              <a:avLst/>
              <a:gdLst>
                <a:gd name="T0" fmla="*/ 0 w 61"/>
                <a:gd name="T1" fmla="*/ 0 h 62"/>
                <a:gd name="T2" fmla="*/ 0 w 61"/>
                <a:gd name="T3" fmla="*/ 0 h 62"/>
                <a:gd name="T4" fmla="*/ 0 w 61"/>
                <a:gd name="T5" fmla="*/ 0 h 62"/>
                <a:gd name="T6" fmla="*/ 0 w 61"/>
                <a:gd name="T7" fmla="*/ 0 h 62"/>
                <a:gd name="T8" fmla="*/ 0 w 61"/>
                <a:gd name="T9" fmla="*/ 0 h 62"/>
                <a:gd name="T10" fmla="*/ 0 w 61"/>
                <a:gd name="T11" fmla="*/ 0 h 62"/>
                <a:gd name="T12" fmla="*/ 0 w 61"/>
                <a:gd name="T13" fmla="*/ 0 h 62"/>
                <a:gd name="T14" fmla="*/ 0 w 61"/>
                <a:gd name="T15" fmla="*/ 0 h 62"/>
                <a:gd name="T16" fmla="*/ 0 w 61"/>
                <a:gd name="T17" fmla="*/ 0 h 62"/>
                <a:gd name="T18" fmla="*/ 0 w 61"/>
                <a:gd name="T19" fmla="*/ 0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62"/>
                <a:gd name="T32" fmla="*/ 61 w 61"/>
                <a:gd name="T33" fmla="*/ 62 h 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62">
                  <a:moveTo>
                    <a:pt x="60" y="31"/>
                  </a:moveTo>
                  <a:lnTo>
                    <a:pt x="45" y="0"/>
                  </a:lnTo>
                  <a:lnTo>
                    <a:pt x="15" y="0"/>
                  </a:lnTo>
                  <a:lnTo>
                    <a:pt x="0" y="0"/>
                  </a:lnTo>
                  <a:lnTo>
                    <a:pt x="0" y="15"/>
                  </a:lnTo>
                  <a:lnTo>
                    <a:pt x="15" y="31"/>
                  </a:lnTo>
                  <a:lnTo>
                    <a:pt x="30" y="31"/>
                  </a:lnTo>
                  <a:lnTo>
                    <a:pt x="30" y="46"/>
                  </a:lnTo>
                  <a:lnTo>
                    <a:pt x="45" y="61"/>
                  </a:lnTo>
                  <a:lnTo>
                    <a:pt x="60" y="31"/>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Freeform 19"/>
            <p:cNvSpPr>
              <a:spLocks/>
            </p:cNvSpPr>
            <p:nvPr/>
          </p:nvSpPr>
          <p:spPr bwMode="auto">
            <a:xfrm>
              <a:off x="957215" y="2308658"/>
              <a:ext cx="44697" cy="40097"/>
            </a:xfrm>
            <a:custGeom>
              <a:avLst/>
              <a:gdLst>
                <a:gd name="T0" fmla="*/ 0 w 76"/>
                <a:gd name="T1" fmla="*/ 0 h 78"/>
                <a:gd name="T2" fmla="*/ 0 w 76"/>
                <a:gd name="T3" fmla="*/ 0 h 78"/>
                <a:gd name="T4" fmla="*/ 0 w 76"/>
                <a:gd name="T5" fmla="*/ 0 h 78"/>
                <a:gd name="T6" fmla="*/ 0 w 76"/>
                <a:gd name="T7" fmla="*/ 0 h 78"/>
                <a:gd name="T8" fmla="*/ 0 w 76"/>
                <a:gd name="T9" fmla="*/ 0 h 78"/>
                <a:gd name="T10" fmla="*/ 0 w 76"/>
                <a:gd name="T11" fmla="*/ 0 h 78"/>
                <a:gd name="T12" fmla="*/ 0 w 76"/>
                <a:gd name="T13" fmla="*/ 0 h 78"/>
                <a:gd name="T14" fmla="*/ 0 w 76"/>
                <a:gd name="T15" fmla="*/ 0 h 78"/>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78"/>
                <a:gd name="T26" fmla="*/ 76 w 76"/>
                <a:gd name="T27" fmla="*/ 78 h 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78">
                  <a:moveTo>
                    <a:pt x="30" y="77"/>
                  </a:moveTo>
                  <a:lnTo>
                    <a:pt x="45" y="77"/>
                  </a:lnTo>
                  <a:lnTo>
                    <a:pt x="75" y="77"/>
                  </a:lnTo>
                  <a:lnTo>
                    <a:pt x="75" y="0"/>
                  </a:lnTo>
                  <a:lnTo>
                    <a:pt x="30" y="15"/>
                  </a:lnTo>
                  <a:lnTo>
                    <a:pt x="15" y="31"/>
                  </a:lnTo>
                  <a:lnTo>
                    <a:pt x="0" y="31"/>
                  </a:lnTo>
                  <a:lnTo>
                    <a:pt x="30" y="77"/>
                  </a:lnTo>
                </a:path>
              </a:pathLst>
            </a:custGeom>
            <a:solidFill>
              <a:srgbClr val="C0C0C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Freeform 20"/>
            <p:cNvSpPr>
              <a:spLocks/>
            </p:cNvSpPr>
            <p:nvPr/>
          </p:nvSpPr>
          <p:spPr bwMode="auto">
            <a:xfrm>
              <a:off x="939607" y="2292619"/>
              <a:ext cx="62305" cy="32077"/>
            </a:xfrm>
            <a:custGeom>
              <a:avLst/>
              <a:gdLst>
                <a:gd name="T0" fmla="*/ 0 w 106"/>
                <a:gd name="T1" fmla="*/ 0 h 63"/>
                <a:gd name="T2" fmla="*/ 0 w 106"/>
                <a:gd name="T3" fmla="*/ 0 h 63"/>
                <a:gd name="T4" fmla="*/ 0 w 106"/>
                <a:gd name="T5" fmla="*/ 0 h 63"/>
                <a:gd name="T6" fmla="*/ 0 w 106"/>
                <a:gd name="T7" fmla="*/ 0 h 63"/>
                <a:gd name="T8" fmla="*/ 0 w 106"/>
                <a:gd name="T9" fmla="*/ 0 h 63"/>
                <a:gd name="T10" fmla="*/ 0 w 106"/>
                <a:gd name="T11" fmla="*/ 0 h 63"/>
                <a:gd name="T12" fmla="*/ 0 w 106"/>
                <a:gd name="T13" fmla="*/ 0 h 63"/>
                <a:gd name="T14" fmla="*/ 0 w 106"/>
                <a:gd name="T15" fmla="*/ 0 h 63"/>
                <a:gd name="T16" fmla="*/ 0 w 106"/>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
                <a:gd name="T28" fmla="*/ 0 h 63"/>
                <a:gd name="T29" fmla="*/ 106 w 106"/>
                <a:gd name="T30" fmla="*/ 63 h 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 h="63">
                  <a:moveTo>
                    <a:pt x="105" y="31"/>
                  </a:moveTo>
                  <a:lnTo>
                    <a:pt x="90" y="16"/>
                  </a:lnTo>
                  <a:lnTo>
                    <a:pt x="30" y="0"/>
                  </a:lnTo>
                  <a:lnTo>
                    <a:pt x="0" y="31"/>
                  </a:lnTo>
                  <a:lnTo>
                    <a:pt x="30" y="47"/>
                  </a:lnTo>
                  <a:lnTo>
                    <a:pt x="30" y="62"/>
                  </a:lnTo>
                  <a:lnTo>
                    <a:pt x="45" y="62"/>
                  </a:lnTo>
                  <a:lnTo>
                    <a:pt x="60" y="47"/>
                  </a:lnTo>
                  <a:lnTo>
                    <a:pt x="105" y="31"/>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Freeform 21"/>
            <p:cNvSpPr>
              <a:spLocks/>
            </p:cNvSpPr>
            <p:nvPr/>
          </p:nvSpPr>
          <p:spPr bwMode="auto">
            <a:xfrm>
              <a:off x="931481" y="2308658"/>
              <a:ext cx="25734" cy="16039"/>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60000 65536"/>
                <a:gd name="T13" fmla="*/ 0 60000 65536"/>
                <a:gd name="T14" fmla="*/ 0 60000 65536"/>
                <a:gd name="T15" fmla="*/ 0 60000 65536"/>
                <a:gd name="T16" fmla="*/ 0 60000 65536"/>
                <a:gd name="T17" fmla="*/ 0 60000 65536"/>
                <a:gd name="T18" fmla="*/ 0 w 46"/>
                <a:gd name="T19" fmla="*/ 0 h 32"/>
                <a:gd name="T20" fmla="*/ 46 w 46"/>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46" h="32">
                  <a:moveTo>
                    <a:pt x="45" y="31"/>
                  </a:moveTo>
                  <a:lnTo>
                    <a:pt x="45" y="16"/>
                  </a:lnTo>
                  <a:lnTo>
                    <a:pt x="15" y="0"/>
                  </a:lnTo>
                  <a:lnTo>
                    <a:pt x="0" y="16"/>
                  </a:lnTo>
                  <a:lnTo>
                    <a:pt x="30" y="31"/>
                  </a:lnTo>
                  <a:lnTo>
                    <a:pt x="45" y="31"/>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Freeform 22"/>
            <p:cNvSpPr>
              <a:spLocks/>
            </p:cNvSpPr>
            <p:nvPr/>
          </p:nvSpPr>
          <p:spPr bwMode="auto">
            <a:xfrm>
              <a:off x="913873" y="2269898"/>
              <a:ext cx="43342" cy="46779"/>
            </a:xfrm>
            <a:custGeom>
              <a:avLst/>
              <a:gdLst>
                <a:gd name="T0" fmla="*/ 0 w 75"/>
                <a:gd name="T1" fmla="*/ 0 h 93"/>
                <a:gd name="T2" fmla="*/ 0 w 75"/>
                <a:gd name="T3" fmla="*/ 0 h 93"/>
                <a:gd name="T4" fmla="*/ 0 w 75"/>
                <a:gd name="T5" fmla="*/ 0 h 93"/>
                <a:gd name="T6" fmla="*/ 0 w 75"/>
                <a:gd name="T7" fmla="*/ 0 h 93"/>
                <a:gd name="T8" fmla="*/ 0 w 75"/>
                <a:gd name="T9" fmla="*/ 0 h 93"/>
                <a:gd name="T10" fmla="*/ 0 w 75"/>
                <a:gd name="T11" fmla="*/ 0 h 93"/>
                <a:gd name="T12" fmla="*/ 0 w 75"/>
                <a:gd name="T13" fmla="*/ 0 h 93"/>
                <a:gd name="T14" fmla="*/ 0 w 75"/>
                <a:gd name="T15" fmla="*/ 0 h 93"/>
                <a:gd name="T16" fmla="*/ 0 w 75"/>
                <a:gd name="T17" fmla="*/ 0 h 93"/>
                <a:gd name="T18" fmla="*/ 0 w 75"/>
                <a:gd name="T19" fmla="*/ 0 h 93"/>
                <a:gd name="T20" fmla="*/ 0 w 75"/>
                <a:gd name="T21" fmla="*/ 0 h 93"/>
                <a:gd name="T22" fmla="*/ 0 w 75"/>
                <a:gd name="T23" fmla="*/ 0 h 93"/>
                <a:gd name="T24" fmla="*/ 0 w 75"/>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5"/>
                <a:gd name="T40" fmla="*/ 0 h 93"/>
                <a:gd name="T41" fmla="*/ 75 w 75"/>
                <a:gd name="T42" fmla="*/ 93 h 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5" h="93">
                  <a:moveTo>
                    <a:pt x="30" y="92"/>
                  </a:moveTo>
                  <a:lnTo>
                    <a:pt x="44" y="77"/>
                  </a:lnTo>
                  <a:lnTo>
                    <a:pt x="74" y="46"/>
                  </a:lnTo>
                  <a:lnTo>
                    <a:pt x="74" y="31"/>
                  </a:lnTo>
                  <a:lnTo>
                    <a:pt x="59" y="31"/>
                  </a:lnTo>
                  <a:lnTo>
                    <a:pt x="59" y="0"/>
                  </a:lnTo>
                  <a:lnTo>
                    <a:pt x="30" y="0"/>
                  </a:lnTo>
                  <a:lnTo>
                    <a:pt x="15" y="15"/>
                  </a:lnTo>
                  <a:lnTo>
                    <a:pt x="30" y="31"/>
                  </a:lnTo>
                  <a:lnTo>
                    <a:pt x="15" y="31"/>
                  </a:lnTo>
                  <a:lnTo>
                    <a:pt x="0" y="61"/>
                  </a:lnTo>
                  <a:lnTo>
                    <a:pt x="0" y="77"/>
                  </a:lnTo>
                  <a:lnTo>
                    <a:pt x="30" y="92"/>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Freeform 23"/>
            <p:cNvSpPr>
              <a:spLocks/>
            </p:cNvSpPr>
            <p:nvPr/>
          </p:nvSpPr>
          <p:spPr bwMode="auto">
            <a:xfrm>
              <a:off x="949089" y="2269898"/>
              <a:ext cx="9481" cy="16039"/>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 name="T15" fmla="*/ 0 w 17"/>
                <a:gd name="T16" fmla="*/ 0 h 32"/>
                <a:gd name="T17" fmla="*/ 17 w 17"/>
                <a:gd name="T18" fmla="*/ 32 h 32"/>
              </a:gdLst>
              <a:ahLst/>
              <a:cxnLst>
                <a:cxn ang="T10">
                  <a:pos x="T0" y="T1"/>
                </a:cxn>
                <a:cxn ang="T11">
                  <a:pos x="T2" y="T3"/>
                </a:cxn>
                <a:cxn ang="T12">
                  <a:pos x="T4" y="T5"/>
                </a:cxn>
                <a:cxn ang="T13">
                  <a:pos x="T6" y="T7"/>
                </a:cxn>
                <a:cxn ang="T14">
                  <a:pos x="T8" y="T9"/>
                </a:cxn>
              </a:cxnLst>
              <a:rect l="T15" t="T16" r="T17" b="T18"/>
              <a:pathLst>
                <a:path w="17" h="32">
                  <a:moveTo>
                    <a:pt x="0" y="0"/>
                  </a:moveTo>
                  <a:lnTo>
                    <a:pt x="0" y="31"/>
                  </a:lnTo>
                  <a:lnTo>
                    <a:pt x="16" y="31"/>
                  </a:lnTo>
                  <a:lnTo>
                    <a:pt x="16" y="0"/>
                  </a:lnTo>
                  <a:lnTo>
                    <a:pt x="0" y="0"/>
                  </a:lnTo>
                </a:path>
              </a:pathLst>
            </a:custGeom>
            <a:solidFill>
              <a:srgbClr val="FFFF0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Freeform 24"/>
            <p:cNvSpPr>
              <a:spLocks/>
            </p:cNvSpPr>
            <p:nvPr/>
          </p:nvSpPr>
          <p:spPr bwMode="auto">
            <a:xfrm>
              <a:off x="687681" y="2076098"/>
              <a:ext cx="287143" cy="233896"/>
            </a:xfrm>
            <a:custGeom>
              <a:avLst/>
              <a:gdLst>
                <a:gd name="T0" fmla="*/ 0 w 492"/>
                <a:gd name="T1" fmla="*/ 0 h 462"/>
                <a:gd name="T2" fmla="*/ 0 w 492"/>
                <a:gd name="T3" fmla="*/ 0 h 462"/>
                <a:gd name="T4" fmla="*/ 0 w 492"/>
                <a:gd name="T5" fmla="*/ 0 h 462"/>
                <a:gd name="T6" fmla="*/ 0 w 492"/>
                <a:gd name="T7" fmla="*/ 0 h 462"/>
                <a:gd name="T8" fmla="*/ 0 w 492"/>
                <a:gd name="T9" fmla="*/ 0 h 462"/>
                <a:gd name="T10" fmla="*/ 0 w 492"/>
                <a:gd name="T11" fmla="*/ 0 h 462"/>
                <a:gd name="T12" fmla="*/ 0 w 492"/>
                <a:gd name="T13" fmla="*/ 0 h 462"/>
                <a:gd name="T14" fmla="*/ 0 w 492"/>
                <a:gd name="T15" fmla="*/ 0 h 462"/>
                <a:gd name="T16" fmla="*/ 0 w 492"/>
                <a:gd name="T17" fmla="*/ 0 h 462"/>
                <a:gd name="T18" fmla="*/ 0 w 492"/>
                <a:gd name="T19" fmla="*/ 0 h 462"/>
                <a:gd name="T20" fmla="*/ 0 w 492"/>
                <a:gd name="T21" fmla="*/ 0 h 462"/>
                <a:gd name="T22" fmla="*/ 0 w 492"/>
                <a:gd name="T23" fmla="*/ 0 h 462"/>
                <a:gd name="T24" fmla="*/ 0 w 492"/>
                <a:gd name="T25" fmla="*/ 0 h 462"/>
                <a:gd name="T26" fmla="*/ 0 w 492"/>
                <a:gd name="T27" fmla="*/ 0 h 462"/>
                <a:gd name="T28" fmla="*/ 0 w 492"/>
                <a:gd name="T29" fmla="*/ 0 h 462"/>
                <a:gd name="T30" fmla="*/ 0 w 492"/>
                <a:gd name="T31" fmla="*/ 0 h 462"/>
                <a:gd name="T32" fmla="*/ 0 w 492"/>
                <a:gd name="T33" fmla="*/ 0 h 462"/>
                <a:gd name="T34" fmla="*/ 0 w 492"/>
                <a:gd name="T35" fmla="*/ 0 h 462"/>
                <a:gd name="T36" fmla="*/ 0 w 492"/>
                <a:gd name="T37" fmla="*/ 0 h 462"/>
                <a:gd name="T38" fmla="*/ 0 w 492"/>
                <a:gd name="T39" fmla="*/ 0 h 462"/>
                <a:gd name="T40" fmla="*/ 0 w 492"/>
                <a:gd name="T41" fmla="*/ 0 h 462"/>
                <a:gd name="T42" fmla="*/ 0 w 492"/>
                <a:gd name="T43" fmla="*/ 0 h 462"/>
                <a:gd name="T44" fmla="*/ 0 w 492"/>
                <a:gd name="T45" fmla="*/ 0 h 462"/>
                <a:gd name="T46" fmla="*/ 0 w 492"/>
                <a:gd name="T47" fmla="*/ 0 h 462"/>
                <a:gd name="T48" fmla="*/ 0 w 492"/>
                <a:gd name="T49" fmla="*/ 0 h 462"/>
                <a:gd name="T50" fmla="*/ 0 w 492"/>
                <a:gd name="T51" fmla="*/ 0 h 462"/>
                <a:gd name="T52" fmla="*/ 0 w 492"/>
                <a:gd name="T53" fmla="*/ 0 h 462"/>
                <a:gd name="T54" fmla="*/ 0 w 492"/>
                <a:gd name="T55" fmla="*/ 0 h 462"/>
                <a:gd name="T56" fmla="*/ 0 w 492"/>
                <a:gd name="T57" fmla="*/ 0 h 462"/>
                <a:gd name="T58" fmla="*/ 0 w 492"/>
                <a:gd name="T59" fmla="*/ 0 h 462"/>
                <a:gd name="T60" fmla="*/ 0 w 492"/>
                <a:gd name="T61" fmla="*/ 0 h 462"/>
                <a:gd name="T62" fmla="*/ 0 w 492"/>
                <a:gd name="T63" fmla="*/ 0 h 462"/>
                <a:gd name="T64" fmla="*/ 0 w 492"/>
                <a:gd name="T65" fmla="*/ 0 h 462"/>
                <a:gd name="T66" fmla="*/ 0 w 492"/>
                <a:gd name="T67" fmla="*/ 0 h 462"/>
                <a:gd name="T68" fmla="*/ 0 w 492"/>
                <a:gd name="T69" fmla="*/ 0 h 462"/>
                <a:gd name="T70" fmla="*/ 0 w 492"/>
                <a:gd name="T71" fmla="*/ 0 h 462"/>
                <a:gd name="T72" fmla="*/ 0 w 492"/>
                <a:gd name="T73" fmla="*/ 0 h 462"/>
                <a:gd name="T74" fmla="*/ 0 w 492"/>
                <a:gd name="T75" fmla="*/ 0 h 462"/>
                <a:gd name="T76" fmla="*/ 0 w 492"/>
                <a:gd name="T77" fmla="*/ 0 h 462"/>
                <a:gd name="T78" fmla="*/ 0 w 492"/>
                <a:gd name="T79" fmla="*/ 0 h 462"/>
                <a:gd name="T80" fmla="*/ 0 w 492"/>
                <a:gd name="T81" fmla="*/ 0 h 462"/>
                <a:gd name="T82" fmla="*/ 0 w 492"/>
                <a:gd name="T83" fmla="*/ 0 h 462"/>
                <a:gd name="T84" fmla="*/ 0 w 492"/>
                <a:gd name="T85" fmla="*/ 0 h 462"/>
                <a:gd name="T86" fmla="*/ 0 w 492"/>
                <a:gd name="T87" fmla="*/ 0 h 462"/>
                <a:gd name="T88" fmla="*/ 0 w 492"/>
                <a:gd name="T89" fmla="*/ 0 h 462"/>
                <a:gd name="T90" fmla="*/ 0 w 492"/>
                <a:gd name="T91" fmla="*/ 0 h 462"/>
                <a:gd name="T92" fmla="*/ 0 w 492"/>
                <a:gd name="T93" fmla="*/ 0 h 462"/>
                <a:gd name="T94" fmla="*/ 0 w 492"/>
                <a:gd name="T95" fmla="*/ 0 h 462"/>
                <a:gd name="T96" fmla="*/ 0 w 492"/>
                <a:gd name="T97" fmla="*/ 0 h 462"/>
                <a:gd name="T98" fmla="*/ 0 w 492"/>
                <a:gd name="T99" fmla="*/ 0 h 462"/>
                <a:gd name="T100" fmla="*/ 0 w 492"/>
                <a:gd name="T101" fmla="*/ 0 h 462"/>
                <a:gd name="T102" fmla="*/ 0 w 492"/>
                <a:gd name="T103" fmla="*/ 0 h 462"/>
                <a:gd name="T104" fmla="*/ 0 w 492"/>
                <a:gd name="T105" fmla="*/ 0 h 462"/>
                <a:gd name="T106" fmla="*/ 0 w 492"/>
                <a:gd name="T107" fmla="*/ 0 h 462"/>
                <a:gd name="T108" fmla="*/ 0 w 492"/>
                <a:gd name="T109" fmla="*/ 0 h 462"/>
                <a:gd name="T110" fmla="*/ 0 w 492"/>
                <a:gd name="T111" fmla="*/ 0 h 462"/>
                <a:gd name="T112" fmla="*/ 0 w 492"/>
                <a:gd name="T113" fmla="*/ 0 h 462"/>
                <a:gd name="T114" fmla="*/ 0 w 492"/>
                <a:gd name="T115" fmla="*/ 0 h 462"/>
                <a:gd name="T116" fmla="*/ 0 w 492"/>
                <a:gd name="T117" fmla="*/ 0 h 4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92"/>
                <a:gd name="T178" fmla="*/ 0 h 462"/>
                <a:gd name="T179" fmla="*/ 492 w 492"/>
                <a:gd name="T180" fmla="*/ 462 h 46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92" h="462">
                  <a:moveTo>
                    <a:pt x="387" y="461"/>
                  </a:moveTo>
                  <a:lnTo>
                    <a:pt x="387" y="446"/>
                  </a:lnTo>
                  <a:lnTo>
                    <a:pt x="402" y="415"/>
                  </a:lnTo>
                  <a:lnTo>
                    <a:pt x="417" y="415"/>
                  </a:lnTo>
                  <a:lnTo>
                    <a:pt x="402" y="400"/>
                  </a:lnTo>
                  <a:lnTo>
                    <a:pt x="417" y="384"/>
                  </a:lnTo>
                  <a:lnTo>
                    <a:pt x="446" y="384"/>
                  </a:lnTo>
                  <a:lnTo>
                    <a:pt x="461" y="384"/>
                  </a:lnTo>
                  <a:lnTo>
                    <a:pt x="476" y="338"/>
                  </a:lnTo>
                  <a:lnTo>
                    <a:pt x="491" y="307"/>
                  </a:lnTo>
                  <a:lnTo>
                    <a:pt x="431" y="307"/>
                  </a:lnTo>
                  <a:lnTo>
                    <a:pt x="402" y="369"/>
                  </a:lnTo>
                  <a:lnTo>
                    <a:pt x="372" y="369"/>
                  </a:lnTo>
                  <a:lnTo>
                    <a:pt x="357" y="384"/>
                  </a:lnTo>
                  <a:lnTo>
                    <a:pt x="327" y="353"/>
                  </a:lnTo>
                  <a:lnTo>
                    <a:pt x="312" y="292"/>
                  </a:lnTo>
                  <a:lnTo>
                    <a:pt x="298" y="277"/>
                  </a:lnTo>
                  <a:lnTo>
                    <a:pt x="298" y="215"/>
                  </a:lnTo>
                  <a:lnTo>
                    <a:pt x="327" y="200"/>
                  </a:lnTo>
                  <a:lnTo>
                    <a:pt x="327" y="184"/>
                  </a:lnTo>
                  <a:lnTo>
                    <a:pt x="298" y="184"/>
                  </a:lnTo>
                  <a:lnTo>
                    <a:pt x="298" y="154"/>
                  </a:lnTo>
                  <a:lnTo>
                    <a:pt x="283" y="123"/>
                  </a:lnTo>
                  <a:lnTo>
                    <a:pt x="268" y="92"/>
                  </a:lnTo>
                  <a:lnTo>
                    <a:pt x="238" y="92"/>
                  </a:lnTo>
                  <a:lnTo>
                    <a:pt x="223" y="108"/>
                  </a:lnTo>
                  <a:lnTo>
                    <a:pt x="193" y="31"/>
                  </a:lnTo>
                  <a:lnTo>
                    <a:pt x="164" y="31"/>
                  </a:lnTo>
                  <a:lnTo>
                    <a:pt x="164" y="46"/>
                  </a:lnTo>
                  <a:lnTo>
                    <a:pt x="119" y="31"/>
                  </a:lnTo>
                  <a:lnTo>
                    <a:pt x="45" y="15"/>
                  </a:lnTo>
                  <a:lnTo>
                    <a:pt x="0" y="0"/>
                  </a:lnTo>
                  <a:lnTo>
                    <a:pt x="15" y="77"/>
                  </a:lnTo>
                  <a:lnTo>
                    <a:pt x="30" y="92"/>
                  </a:lnTo>
                  <a:lnTo>
                    <a:pt x="45" y="123"/>
                  </a:lnTo>
                  <a:lnTo>
                    <a:pt x="30" y="123"/>
                  </a:lnTo>
                  <a:lnTo>
                    <a:pt x="45" y="154"/>
                  </a:lnTo>
                  <a:lnTo>
                    <a:pt x="60" y="169"/>
                  </a:lnTo>
                  <a:lnTo>
                    <a:pt x="60" y="200"/>
                  </a:lnTo>
                  <a:lnTo>
                    <a:pt x="89" y="246"/>
                  </a:lnTo>
                  <a:lnTo>
                    <a:pt x="104" y="246"/>
                  </a:lnTo>
                  <a:lnTo>
                    <a:pt x="89" y="215"/>
                  </a:lnTo>
                  <a:lnTo>
                    <a:pt x="74" y="108"/>
                  </a:lnTo>
                  <a:lnTo>
                    <a:pt x="45" y="77"/>
                  </a:lnTo>
                  <a:lnTo>
                    <a:pt x="45" y="31"/>
                  </a:lnTo>
                  <a:lnTo>
                    <a:pt x="74" y="61"/>
                  </a:lnTo>
                  <a:lnTo>
                    <a:pt x="89" y="123"/>
                  </a:lnTo>
                  <a:lnTo>
                    <a:pt x="89" y="154"/>
                  </a:lnTo>
                  <a:lnTo>
                    <a:pt x="104" y="169"/>
                  </a:lnTo>
                  <a:lnTo>
                    <a:pt x="134" y="215"/>
                  </a:lnTo>
                  <a:lnTo>
                    <a:pt x="149" y="215"/>
                  </a:lnTo>
                  <a:lnTo>
                    <a:pt x="164" y="292"/>
                  </a:lnTo>
                  <a:lnTo>
                    <a:pt x="164" y="323"/>
                  </a:lnTo>
                  <a:lnTo>
                    <a:pt x="193" y="353"/>
                  </a:lnTo>
                  <a:lnTo>
                    <a:pt x="238" y="400"/>
                  </a:lnTo>
                  <a:lnTo>
                    <a:pt x="312" y="430"/>
                  </a:lnTo>
                  <a:lnTo>
                    <a:pt x="342" y="430"/>
                  </a:lnTo>
                  <a:lnTo>
                    <a:pt x="357" y="430"/>
                  </a:lnTo>
                  <a:lnTo>
                    <a:pt x="387" y="461"/>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Freeform 25"/>
            <p:cNvSpPr>
              <a:spLocks/>
            </p:cNvSpPr>
            <p:nvPr/>
          </p:nvSpPr>
          <p:spPr bwMode="auto">
            <a:xfrm>
              <a:off x="999203" y="2215099"/>
              <a:ext cx="105647" cy="38760"/>
            </a:xfrm>
            <a:custGeom>
              <a:avLst/>
              <a:gdLst>
                <a:gd name="T0" fmla="*/ 0 w 180"/>
                <a:gd name="T1" fmla="*/ 0 h 78"/>
                <a:gd name="T2" fmla="*/ 0 w 180"/>
                <a:gd name="T3" fmla="*/ 0 h 78"/>
                <a:gd name="T4" fmla="*/ 0 w 180"/>
                <a:gd name="T5" fmla="*/ 0 h 78"/>
                <a:gd name="T6" fmla="*/ 0 w 180"/>
                <a:gd name="T7" fmla="*/ 0 h 78"/>
                <a:gd name="T8" fmla="*/ 0 w 180"/>
                <a:gd name="T9" fmla="*/ 0 h 78"/>
                <a:gd name="T10" fmla="*/ 0 w 180"/>
                <a:gd name="T11" fmla="*/ 0 h 78"/>
                <a:gd name="T12" fmla="*/ 0 w 180"/>
                <a:gd name="T13" fmla="*/ 0 h 78"/>
                <a:gd name="T14" fmla="*/ 0 w 180"/>
                <a:gd name="T15" fmla="*/ 0 h 78"/>
                <a:gd name="T16" fmla="*/ 0 w 180"/>
                <a:gd name="T17" fmla="*/ 0 h 78"/>
                <a:gd name="T18" fmla="*/ 0 w 180"/>
                <a:gd name="T19" fmla="*/ 0 h 78"/>
                <a:gd name="T20" fmla="*/ 0 w 180"/>
                <a:gd name="T21" fmla="*/ 0 h 78"/>
                <a:gd name="T22" fmla="*/ 0 w 180"/>
                <a:gd name="T23" fmla="*/ 0 h 78"/>
                <a:gd name="T24" fmla="*/ 0 w 180"/>
                <a:gd name="T25" fmla="*/ 0 h 78"/>
                <a:gd name="T26" fmla="*/ 0 w 180"/>
                <a:gd name="T27" fmla="*/ 0 h 78"/>
                <a:gd name="T28" fmla="*/ 0 w 180"/>
                <a:gd name="T29" fmla="*/ 0 h 78"/>
                <a:gd name="T30" fmla="*/ 0 w 180"/>
                <a:gd name="T31" fmla="*/ 0 h 78"/>
                <a:gd name="T32" fmla="*/ 0 w 180"/>
                <a:gd name="T33" fmla="*/ 0 h 78"/>
                <a:gd name="T34" fmla="*/ 0 w 180"/>
                <a:gd name="T35" fmla="*/ 0 h 78"/>
                <a:gd name="T36" fmla="*/ 0 w 180"/>
                <a:gd name="T37" fmla="*/ 0 h 78"/>
                <a:gd name="T38" fmla="*/ 0 w 180"/>
                <a:gd name="T39" fmla="*/ 0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0"/>
                <a:gd name="T61" fmla="*/ 0 h 78"/>
                <a:gd name="T62" fmla="*/ 180 w 180"/>
                <a:gd name="T63" fmla="*/ 78 h 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0" h="78">
                  <a:moveTo>
                    <a:pt x="0" y="31"/>
                  </a:moveTo>
                  <a:lnTo>
                    <a:pt x="15" y="31"/>
                  </a:lnTo>
                  <a:lnTo>
                    <a:pt x="15" y="15"/>
                  </a:lnTo>
                  <a:lnTo>
                    <a:pt x="45" y="15"/>
                  </a:lnTo>
                  <a:lnTo>
                    <a:pt x="75" y="31"/>
                  </a:lnTo>
                  <a:lnTo>
                    <a:pt x="90" y="31"/>
                  </a:lnTo>
                  <a:lnTo>
                    <a:pt x="104" y="46"/>
                  </a:lnTo>
                  <a:lnTo>
                    <a:pt x="119" y="62"/>
                  </a:lnTo>
                  <a:lnTo>
                    <a:pt x="119" y="77"/>
                  </a:lnTo>
                  <a:lnTo>
                    <a:pt x="179" y="77"/>
                  </a:lnTo>
                  <a:lnTo>
                    <a:pt x="179" y="62"/>
                  </a:lnTo>
                  <a:lnTo>
                    <a:pt x="164" y="62"/>
                  </a:lnTo>
                  <a:lnTo>
                    <a:pt x="149" y="62"/>
                  </a:lnTo>
                  <a:lnTo>
                    <a:pt x="149" y="46"/>
                  </a:lnTo>
                  <a:lnTo>
                    <a:pt x="134" y="46"/>
                  </a:lnTo>
                  <a:lnTo>
                    <a:pt x="104" y="15"/>
                  </a:lnTo>
                  <a:lnTo>
                    <a:pt x="90" y="15"/>
                  </a:lnTo>
                  <a:lnTo>
                    <a:pt x="45" y="0"/>
                  </a:lnTo>
                  <a:lnTo>
                    <a:pt x="15" y="0"/>
                  </a:lnTo>
                  <a:lnTo>
                    <a:pt x="0" y="31"/>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Freeform 26"/>
            <p:cNvSpPr>
              <a:spLocks/>
            </p:cNvSpPr>
            <p:nvPr/>
          </p:nvSpPr>
          <p:spPr bwMode="auto">
            <a:xfrm>
              <a:off x="1010039" y="2231138"/>
              <a:ext cx="9481" cy="9356"/>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6" y="0"/>
                  </a:moveTo>
                  <a:lnTo>
                    <a:pt x="0" y="0"/>
                  </a:lnTo>
                  <a:lnTo>
                    <a:pt x="0" y="16"/>
                  </a:lnTo>
                  <a:lnTo>
                    <a:pt x="16" y="16"/>
                  </a:lnTo>
                  <a:lnTo>
                    <a:pt x="16"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Freeform 27"/>
            <p:cNvSpPr>
              <a:spLocks/>
            </p:cNvSpPr>
            <p:nvPr/>
          </p:nvSpPr>
          <p:spPr bwMode="auto">
            <a:xfrm>
              <a:off x="1061508" y="2269898"/>
              <a:ext cx="17608" cy="8019"/>
            </a:xfrm>
            <a:custGeom>
              <a:avLst/>
              <a:gdLst>
                <a:gd name="T0" fmla="*/ 0 w 30"/>
                <a:gd name="T1" fmla="*/ 0 h 17"/>
                <a:gd name="T2" fmla="*/ 0 w 30"/>
                <a:gd name="T3" fmla="*/ 0 h 17"/>
                <a:gd name="T4" fmla="*/ 0 w 30"/>
                <a:gd name="T5" fmla="*/ 0 h 17"/>
                <a:gd name="T6" fmla="*/ 0 w 30"/>
                <a:gd name="T7" fmla="*/ 0 h 17"/>
                <a:gd name="T8" fmla="*/ 0 w 30"/>
                <a:gd name="T9" fmla="*/ 0 h 17"/>
                <a:gd name="T10" fmla="*/ 0 w 30"/>
                <a:gd name="T11" fmla="*/ 0 h 17"/>
                <a:gd name="T12" fmla="*/ 0 60000 65536"/>
                <a:gd name="T13" fmla="*/ 0 60000 65536"/>
                <a:gd name="T14" fmla="*/ 0 60000 65536"/>
                <a:gd name="T15" fmla="*/ 0 60000 65536"/>
                <a:gd name="T16" fmla="*/ 0 60000 65536"/>
                <a:gd name="T17" fmla="*/ 0 60000 65536"/>
                <a:gd name="T18" fmla="*/ 0 w 30"/>
                <a:gd name="T19" fmla="*/ 0 h 17"/>
                <a:gd name="T20" fmla="*/ 30 w 30"/>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30" h="17">
                  <a:moveTo>
                    <a:pt x="0" y="16"/>
                  </a:moveTo>
                  <a:lnTo>
                    <a:pt x="15" y="16"/>
                  </a:lnTo>
                  <a:lnTo>
                    <a:pt x="29" y="16"/>
                  </a:lnTo>
                  <a:lnTo>
                    <a:pt x="29" y="0"/>
                  </a:lnTo>
                  <a:lnTo>
                    <a:pt x="0" y="0"/>
                  </a:lnTo>
                  <a:lnTo>
                    <a:pt x="0" y="16"/>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Freeform 28"/>
            <p:cNvSpPr>
              <a:spLocks/>
            </p:cNvSpPr>
            <p:nvPr/>
          </p:nvSpPr>
          <p:spPr bwMode="auto">
            <a:xfrm>
              <a:off x="1096723" y="2253859"/>
              <a:ext cx="35216" cy="32077"/>
            </a:xfrm>
            <a:custGeom>
              <a:avLst/>
              <a:gdLst>
                <a:gd name="T0" fmla="*/ 0 w 61"/>
                <a:gd name="T1" fmla="*/ 0 h 63"/>
                <a:gd name="T2" fmla="*/ 0 w 61"/>
                <a:gd name="T3" fmla="*/ 0 h 63"/>
                <a:gd name="T4" fmla="*/ 0 w 61"/>
                <a:gd name="T5" fmla="*/ 0 h 63"/>
                <a:gd name="T6" fmla="*/ 0 w 61"/>
                <a:gd name="T7" fmla="*/ 0 h 63"/>
                <a:gd name="T8" fmla="*/ 0 w 61"/>
                <a:gd name="T9" fmla="*/ 0 h 63"/>
                <a:gd name="T10" fmla="*/ 0 w 61"/>
                <a:gd name="T11" fmla="*/ 0 h 63"/>
                <a:gd name="T12" fmla="*/ 0 w 61"/>
                <a:gd name="T13" fmla="*/ 0 h 63"/>
                <a:gd name="T14" fmla="*/ 0 w 61"/>
                <a:gd name="T15" fmla="*/ 0 h 63"/>
                <a:gd name="T16" fmla="*/ 0 w 61"/>
                <a:gd name="T17" fmla="*/ 0 h 63"/>
                <a:gd name="T18" fmla="*/ 0 w 61"/>
                <a:gd name="T19" fmla="*/ 0 h 63"/>
                <a:gd name="T20" fmla="*/ 0 w 61"/>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
                <a:gd name="T34" fmla="*/ 0 h 63"/>
                <a:gd name="T35" fmla="*/ 61 w 61"/>
                <a:gd name="T36" fmla="*/ 63 h 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 h="63">
                  <a:moveTo>
                    <a:pt x="60" y="62"/>
                  </a:moveTo>
                  <a:lnTo>
                    <a:pt x="60" y="31"/>
                  </a:lnTo>
                  <a:lnTo>
                    <a:pt x="60" y="16"/>
                  </a:lnTo>
                  <a:lnTo>
                    <a:pt x="45" y="16"/>
                  </a:lnTo>
                  <a:lnTo>
                    <a:pt x="30" y="0"/>
                  </a:lnTo>
                  <a:lnTo>
                    <a:pt x="30" y="16"/>
                  </a:lnTo>
                  <a:lnTo>
                    <a:pt x="45" y="31"/>
                  </a:lnTo>
                  <a:lnTo>
                    <a:pt x="0" y="31"/>
                  </a:lnTo>
                  <a:lnTo>
                    <a:pt x="15" y="47"/>
                  </a:lnTo>
                  <a:lnTo>
                    <a:pt x="45" y="47"/>
                  </a:lnTo>
                  <a:lnTo>
                    <a:pt x="60" y="62"/>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Freeform 29"/>
            <p:cNvSpPr>
              <a:spLocks/>
            </p:cNvSpPr>
            <p:nvPr/>
          </p:nvSpPr>
          <p:spPr bwMode="auto">
            <a:xfrm>
              <a:off x="1061508" y="2199060"/>
              <a:ext cx="10836" cy="9356"/>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0" y="16"/>
                  </a:lnTo>
                  <a:lnTo>
                    <a:pt x="16" y="16"/>
                  </a:lnTo>
                  <a:lnTo>
                    <a:pt x="16" y="0"/>
                  </a:lnTo>
                  <a:lnTo>
                    <a:pt x="0"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Line 30"/>
            <p:cNvSpPr>
              <a:spLocks noChangeShapeType="1"/>
            </p:cNvSpPr>
            <p:nvPr/>
          </p:nvSpPr>
          <p:spPr bwMode="auto">
            <a:xfrm>
              <a:off x="1114331" y="2239157"/>
              <a:ext cx="0" cy="8019"/>
            </a:xfrm>
            <a:prstGeom prst="line">
              <a:avLst/>
            </a:prstGeom>
            <a:noFill/>
            <a:ln w="3175" cap="rnd">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Freeform 31"/>
            <p:cNvSpPr>
              <a:spLocks/>
            </p:cNvSpPr>
            <p:nvPr/>
          </p:nvSpPr>
          <p:spPr bwMode="auto">
            <a:xfrm>
              <a:off x="653819" y="1493362"/>
              <a:ext cx="694831" cy="497197"/>
            </a:xfrm>
            <a:custGeom>
              <a:avLst/>
              <a:gdLst>
                <a:gd name="T0" fmla="*/ 0 w 1193"/>
                <a:gd name="T1" fmla="*/ 0 h 985"/>
                <a:gd name="T2" fmla="*/ 0 w 1193"/>
                <a:gd name="T3" fmla="*/ 0 h 985"/>
                <a:gd name="T4" fmla="*/ 0 w 1193"/>
                <a:gd name="T5" fmla="*/ 0 h 985"/>
                <a:gd name="T6" fmla="*/ 0 w 1193"/>
                <a:gd name="T7" fmla="*/ 0 h 985"/>
                <a:gd name="T8" fmla="*/ 0 w 1193"/>
                <a:gd name="T9" fmla="*/ 0 h 985"/>
                <a:gd name="T10" fmla="*/ 0 w 1193"/>
                <a:gd name="T11" fmla="*/ 0 h 985"/>
                <a:gd name="T12" fmla="*/ 0 w 1193"/>
                <a:gd name="T13" fmla="*/ 0 h 985"/>
                <a:gd name="T14" fmla="*/ 0 w 1193"/>
                <a:gd name="T15" fmla="*/ 0 h 985"/>
                <a:gd name="T16" fmla="*/ 0 w 1193"/>
                <a:gd name="T17" fmla="*/ 0 h 985"/>
                <a:gd name="T18" fmla="*/ 0 w 1193"/>
                <a:gd name="T19" fmla="*/ 0 h 985"/>
                <a:gd name="T20" fmla="*/ 0 w 1193"/>
                <a:gd name="T21" fmla="*/ 0 h 985"/>
                <a:gd name="T22" fmla="*/ 0 w 1193"/>
                <a:gd name="T23" fmla="*/ 0 h 985"/>
                <a:gd name="T24" fmla="*/ 0 w 1193"/>
                <a:gd name="T25" fmla="*/ 0 h 985"/>
                <a:gd name="T26" fmla="*/ 0 w 1193"/>
                <a:gd name="T27" fmla="*/ 0 h 985"/>
                <a:gd name="T28" fmla="*/ 0 w 1193"/>
                <a:gd name="T29" fmla="*/ 0 h 985"/>
                <a:gd name="T30" fmla="*/ 0 w 1193"/>
                <a:gd name="T31" fmla="*/ 0 h 985"/>
                <a:gd name="T32" fmla="*/ 0 w 1193"/>
                <a:gd name="T33" fmla="*/ 0 h 985"/>
                <a:gd name="T34" fmla="*/ 0 w 1193"/>
                <a:gd name="T35" fmla="*/ 0 h 985"/>
                <a:gd name="T36" fmla="*/ 0 w 1193"/>
                <a:gd name="T37" fmla="*/ 0 h 985"/>
                <a:gd name="T38" fmla="*/ 0 w 1193"/>
                <a:gd name="T39" fmla="*/ 0 h 985"/>
                <a:gd name="T40" fmla="*/ 0 w 1193"/>
                <a:gd name="T41" fmla="*/ 0 h 985"/>
                <a:gd name="T42" fmla="*/ 0 w 1193"/>
                <a:gd name="T43" fmla="*/ 0 h 985"/>
                <a:gd name="T44" fmla="*/ 0 w 1193"/>
                <a:gd name="T45" fmla="*/ 0 h 985"/>
                <a:gd name="T46" fmla="*/ 0 w 1193"/>
                <a:gd name="T47" fmla="*/ 0 h 985"/>
                <a:gd name="T48" fmla="*/ 0 w 1193"/>
                <a:gd name="T49" fmla="*/ 0 h 985"/>
                <a:gd name="T50" fmla="*/ 0 w 1193"/>
                <a:gd name="T51" fmla="*/ 0 h 985"/>
                <a:gd name="T52" fmla="*/ 0 w 1193"/>
                <a:gd name="T53" fmla="*/ 0 h 985"/>
                <a:gd name="T54" fmla="*/ 0 w 1193"/>
                <a:gd name="T55" fmla="*/ 0 h 985"/>
                <a:gd name="T56" fmla="*/ 0 w 1193"/>
                <a:gd name="T57" fmla="*/ 0 h 985"/>
                <a:gd name="T58" fmla="*/ 0 w 1193"/>
                <a:gd name="T59" fmla="*/ 0 h 985"/>
                <a:gd name="T60" fmla="*/ 0 w 1193"/>
                <a:gd name="T61" fmla="*/ 0 h 985"/>
                <a:gd name="T62" fmla="*/ 0 w 1193"/>
                <a:gd name="T63" fmla="*/ 0 h 985"/>
                <a:gd name="T64" fmla="*/ 0 w 1193"/>
                <a:gd name="T65" fmla="*/ 0 h 985"/>
                <a:gd name="T66" fmla="*/ 0 w 1193"/>
                <a:gd name="T67" fmla="*/ 0 h 985"/>
                <a:gd name="T68" fmla="*/ 0 w 1193"/>
                <a:gd name="T69" fmla="*/ 0 h 985"/>
                <a:gd name="T70" fmla="*/ 0 w 1193"/>
                <a:gd name="T71" fmla="*/ 0 h 985"/>
                <a:gd name="T72" fmla="*/ 0 w 1193"/>
                <a:gd name="T73" fmla="*/ 0 h 985"/>
                <a:gd name="T74" fmla="*/ 0 w 1193"/>
                <a:gd name="T75" fmla="*/ 0 h 985"/>
                <a:gd name="T76" fmla="*/ 0 w 1193"/>
                <a:gd name="T77" fmla="*/ 0 h 985"/>
                <a:gd name="T78" fmla="*/ 0 w 1193"/>
                <a:gd name="T79" fmla="*/ 0 h 985"/>
                <a:gd name="T80" fmla="*/ 0 w 1193"/>
                <a:gd name="T81" fmla="*/ 0 h 985"/>
                <a:gd name="T82" fmla="*/ 0 w 1193"/>
                <a:gd name="T83" fmla="*/ 0 h 985"/>
                <a:gd name="T84" fmla="*/ 0 w 1193"/>
                <a:gd name="T85" fmla="*/ 0 h 985"/>
                <a:gd name="T86" fmla="*/ 0 w 1193"/>
                <a:gd name="T87" fmla="*/ 0 h 985"/>
                <a:gd name="T88" fmla="*/ 0 w 1193"/>
                <a:gd name="T89" fmla="*/ 0 h 985"/>
                <a:gd name="T90" fmla="*/ 0 w 1193"/>
                <a:gd name="T91" fmla="*/ 0 h 985"/>
                <a:gd name="T92" fmla="*/ 0 w 1193"/>
                <a:gd name="T93" fmla="*/ 0 h 985"/>
                <a:gd name="T94" fmla="*/ 0 w 1193"/>
                <a:gd name="T95" fmla="*/ 0 h 985"/>
                <a:gd name="T96" fmla="*/ 0 w 1193"/>
                <a:gd name="T97" fmla="*/ 0 h 985"/>
                <a:gd name="T98" fmla="*/ 0 w 1193"/>
                <a:gd name="T99" fmla="*/ 0 h 985"/>
                <a:gd name="T100" fmla="*/ 0 w 1193"/>
                <a:gd name="T101" fmla="*/ 0 h 985"/>
                <a:gd name="T102" fmla="*/ 0 w 1193"/>
                <a:gd name="T103" fmla="*/ 0 h 985"/>
                <a:gd name="T104" fmla="*/ 0 w 1193"/>
                <a:gd name="T105" fmla="*/ 0 h 985"/>
                <a:gd name="T106" fmla="*/ 0 w 1193"/>
                <a:gd name="T107" fmla="*/ 0 h 985"/>
                <a:gd name="T108" fmla="*/ 0 w 1193"/>
                <a:gd name="T109" fmla="*/ 0 h 985"/>
                <a:gd name="T110" fmla="*/ 0 w 1193"/>
                <a:gd name="T111" fmla="*/ 0 h 985"/>
                <a:gd name="T112" fmla="*/ 0 w 1193"/>
                <a:gd name="T113" fmla="*/ 0 h 9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93"/>
                <a:gd name="T172" fmla="*/ 0 h 985"/>
                <a:gd name="T173" fmla="*/ 1193 w 1193"/>
                <a:gd name="T174" fmla="*/ 985 h 9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93" h="985">
                  <a:moveTo>
                    <a:pt x="765" y="939"/>
                  </a:moveTo>
                  <a:lnTo>
                    <a:pt x="765" y="954"/>
                  </a:lnTo>
                  <a:lnTo>
                    <a:pt x="765" y="969"/>
                  </a:lnTo>
                  <a:lnTo>
                    <a:pt x="751" y="969"/>
                  </a:lnTo>
                  <a:lnTo>
                    <a:pt x="736" y="969"/>
                  </a:lnTo>
                  <a:lnTo>
                    <a:pt x="692" y="984"/>
                  </a:lnTo>
                  <a:lnTo>
                    <a:pt x="706" y="954"/>
                  </a:lnTo>
                  <a:lnTo>
                    <a:pt x="721" y="954"/>
                  </a:lnTo>
                  <a:lnTo>
                    <a:pt x="736" y="939"/>
                  </a:lnTo>
                  <a:lnTo>
                    <a:pt x="736" y="908"/>
                  </a:lnTo>
                  <a:lnTo>
                    <a:pt x="736" y="923"/>
                  </a:lnTo>
                  <a:lnTo>
                    <a:pt x="765" y="923"/>
                  </a:lnTo>
                  <a:lnTo>
                    <a:pt x="751" y="893"/>
                  </a:lnTo>
                  <a:lnTo>
                    <a:pt x="736" y="878"/>
                  </a:lnTo>
                  <a:lnTo>
                    <a:pt x="706" y="878"/>
                  </a:lnTo>
                  <a:lnTo>
                    <a:pt x="706" y="833"/>
                  </a:lnTo>
                  <a:lnTo>
                    <a:pt x="692" y="833"/>
                  </a:lnTo>
                  <a:lnTo>
                    <a:pt x="692" y="802"/>
                  </a:lnTo>
                  <a:lnTo>
                    <a:pt x="648" y="802"/>
                  </a:lnTo>
                  <a:lnTo>
                    <a:pt x="633" y="802"/>
                  </a:lnTo>
                  <a:lnTo>
                    <a:pt x="618" y="817"/>
                  </a:lnTo>
                  <a:lnTo>
                    <a:pt x="530" y="787"/>
                  </a:lnTo>
                  <a:lnTo>
                    <a:pt x="500" y="787"/>
                  </a:lnTo>
                  <a:lnTo>
                    <a:pt x="368" y="757"/>
                  </a:lnTo>
                  <a:lnTo>
                    <a:pt x="221" y="742"/>
                  </a:lnTo>
                  <a:lnTo>
                    <a:pt x="118" y="712"/>
                  </a:lnTo>
                  <a:lnTo>
                    <a:pt x="103" y="696"/>
                  </a:lnTo>
                  <a:lnTo>
                    <a:pt x="59" y="651"/>
                  </a:lnTo>
                  <a:lnTo>
                    <a:pt x="74" y="606"/>
                  </a:lnTo>
                  <a:lnTo>
                    <a:pt x="59" y="545"/>
                  </a:lnTo>
                  <a:lnTo>
                    <a:pt x="88" y="500"/>
                  </a:lnTo>
                  <a:lnTo>
                    <a:pt x="88" y="484"/>
                  </a:lnTo>
                  <a:lnTo>
                    <a:pt x="74" y="454"/>
                  </a:lnTo>
                  <a:lnTo>
                    <a:pt x="74" y="394"/>
                  </a:lnTo>
                  <a:lnTo>
                    <a:pt x="59" y="363"/>
                  </a:lnTo>
                  <a:lnTo>
                    <a:pt x="29" y="363"/>
                  </a:lnTo>
                  <a:lnTo>
                    <a:pt x="15" y="318"/>
                  </a:lnTo>
                  <a:lnTo>
                    <a:pt x="0" y="318"/>
                  </a:lnTo>
                  <a:lnTo>
                    <a:pt x="0" y="303"/>
                  </a:lnTo>
                  <a:lnTo>
                    <a:pt x="206" y="0"/>
                  </a:lnTo>
                  <a:lnTo>
                    <a:pt x="280" y="45"/>
                  </a:lnTo>
                  <a:lnTo>
                    <a:pt x="338" y="45"/>
                  </a:lnTo>
                  <a:lnTo>
                    <a:pt x="353" y="45"/>
                  </a:lnTo>
                  <a:lnTo>
                    <a:pt x="368" y="61"/>
                  </a:lnTo>
                  <a:lnTo>
                    <a:pt x="397" y="45"/>
                  </a:lnTo>
                  <a:lnTo>
                    <a:pt x="412" y="76"/>
                  </a:lnTo>
                  <a:lnTo>
                    <a:pt x="427" y="91"/>
                  </a:lnTo>
                  <a:lnTo>
                    <a:pt x="456" y="91"/>
                  </a:lnTo>
                  <a:lnTo>
                    <a:pt x="530" y="167"/>
                  </a:lnTo>
                  <a:lnTo>
                    <a:pt x="515" y="167"/>
                  </a:lnTo>
                  <a:lnTo>
                    <a:pt x="559" y="197"/>
                  </a:lnTo>
                  <a:lnTo>
                    <a:pt x="574" y="242"/>
                  </a:lnTo>
                  <a:lnTo>
                    <a:pt x="589" y="212"/>
                  </a:lnTo>
                  <a:lnTo>
                    <a:pt x="633" y="197"/>
                  </a:lnTo>
                  <a:lnTo>
                    <a:pt x="603" y="182"/>
                  </a:lnTo>
                  <a:lnTo>
                    <a:pt x="648" y="182"/>
                  </a:lnTo>
                  <a:lnTo>
                    <a:pt x="648" y="197"/>
                  </a:lnTo>
                  <a:lnTo>
                    <a:pt x="692" y="242"/>
                  </a:lnTo>
                  <a:lnTo>
                    <a:pt x="692" y="227"/>
                  </a:lnTo>
                  <a:lnTo>
                    <a:pt x="706" y="242"/>
                  </a:lnTo>
                  <a:lnTo>
                    <a:pt x="736" y="227"/>
                  </a:lnTo>
                  <a:lnTo>
                    <a:pt x="736" y="288"/>
                  </a:lnTo>
                  <a:lnTo>
                    <a:pt x="751" y="288"/>
                  </a:lnTo>
                  <a:lnTo>
                    <a:pt x="751" y="257"/>
                  </a:lnTo>
                  <a:lnTo>
                    <a:pt x="795" y="242"/>
                  </a:lnTo>
                  <a:lnTo>
                    <a:pt x="795" y="167"/>
                  </a:lnTo>
                  <a:lnTo>
                    <a:pt x="839" y="121"/>
                  </a:lnTo>
                  <a:lnTo>
                    <a:pt x="854" y="151"/>
                  </a:lnTo>
                  <a:lnTo>
                    <a:pt x="854" y="167"/>
                  </a:lnTo>
                  <a:lnTo>
                    <a:pt x="854" y="197"/>
                  </a:lnTo>
                  <a:lnTo>
                    <a:pt x="839" y="197"/>
                  </a:lnTo>
                  <a:lnTo>
                    <a:pt x="854" y="227"/>
                  </a:lnTo>
                  <a:lnTo>
                    <a:pt x="868" y="227"/>
                  </a:lnTo>
                  <a:lnTo>
                    <a:pt x="868" y="242"/>
                  </a:lnTo>
                  <a:lnTo>
                    <a:pt x="854" y="272"/>
                  </a:lnTo>
                  <a:lnTo>
                    <a:pt x="868" y="288"/>
                  </a:lnTo>
                  <a:lnTo>
                    <a:pt x="912" y="257"/>
                  </a:lnTo>
                  <a:lnTo>
                    <a:pt x="927" y="227"/>
                  </a:lnTo>
                  <a:lnTo>
                    <a:pt x="957" y="257"/>
                  </a:lnTo>
                  <a:lnTo>
                    <a:pt x="927" y="318"/>
                  </a:lnTo>
                  <a:lnTo>
                    <a:pt x="898" y="318"/>
                  </a:lnTo>
                  <a:lnTo>
                    <a:pt x="854" y="318"/>
                  </a:lnTo>
                  <a:lnTo>
                    <a:pt x="868" y="333"/>
                  </a:lnTo>
                  <a:lnTo>
                    <a:pt x="824" y="348"/>
                  </a:lnTo>
                  <a:lnTo>
                    <a:pt x="809" y="378"/>
                  </a:lnTo>
                  <a:lnTo>
                    <a:pt x="765" y="378"/>
                  </a:lnTo>
                  <a:lnTo>
                    <a:pt x="751" y="409"/>
                  </a:lnTo>
                  <a:lnTo>
                    <a:pt x="736" y="409"/>
                  </a:lnTo>
                  <a:lnTo>
                    <a:pt x="706" y="424"/>
                  </a:lnTo>
                  <a:lnTo>
                    <a:pt x="662" y="469"/>
                  </a:lnTo>
                  <a:lnTo>
                    <a:pt x="648" y="515"/>
                  </a:lnTo>
                  <a:lnTo>
                    <a:pt x="662" y="530"/>
                  </a:lnTo>
                  <a:lnTo>
                    <a:pt x="662" y="575"/>
                  </a:lnTo>
                  <a:lnTo>
                    <a:pt x="692" y="575"/>
                  </a:lnTo>
                  <a:lnTo>
                    <a:pt x="751" y="636"/>
                  </a:lnTo>
                  <a:lnTo>
                    <a:pt x="765" y="636"/>
                  </a:lnTo>
                  <a:lnTo>
                    <a:pt x="795" y="666"/>
                  </a:lnTo>
                  <a:lnTo>
                    <a:pt x="780" y="681"/>
                  </a:lnTo>
                  <a:lnTo>
                    <a:pt x="795" y="696"/>
                  </a:lnTo>
                  <a:lnTo>
                    <a:pt x="765" y="712"/>
                  </a:lnTo>
                  <a:lnTo>
                    <a:pt x="795" y="757"/>
                  </a:lnTo>
                  <a:lnTo>
                    <a:pt x="809" y="757"/>
                  </a:lnTo>
                  <a:lnTo>
                    <a:pt x="824" y="757"/>
                  </a:lnTo>
                  <a:lnTo>
                    <a:pt x="839" y="727"/>
                  </a:lnTo>
                  <a:lnTo>
                    <a:pt x="854" y="696"/>
                  </a:lnTo>
                  <a:lnTo>
                    <a:pt x="839" y="681"/>
                  </a:lnTo>
                  <a:lnTo>
                    <a:pt x="883" y="651"/>
                  </a:lnTo>
                  <a:lnTo>
                    <a:pt x="898" y="590"/>
                  </a:lnTo>
                  <a:lnTo>
                    <a:pt x="868" y="575"/>
                  </a:lnTo>
                  <a:lnTo>
                    <a:pt x="883" y="560"/>
                  </a:lnTo>
                  <a:lnTo>
                    <a:pt x="898" y="560"/>
                  </a:lnTo>
                  <a:lnTo>
                    <a:pt x="927" y="454"/>
                  </a:lnTo>
                  <a:lnTo>
                    <a:pt x="957" y="454"/>
                  </a:lnTo>
                  <a:lnTo>
                    <a:pt x="1001" y="484"/>
                  </a:lnTo>
                  <a:lnTo>
                    <a:pt x="1015" y="530"/>
                  </a:lnTo>
                  <a:lnTo>
                    <a:pt x="1030" y="530"/>
                  </a:lnTo>
                  <a:lnTo>
                    <a:pt x="1015" y="590"/>
                  </a:lnTo>
                  <a:lnTo>
                    <a:pt x="1060" y="606"/>
                  </a:lnTo>
                  <a:lnTo>
                    <a:pt x="1104" y="575"/>
                  </a:lnTo>
                  <a:lnTo>
                    <a:pt x="1118" y="651"/>
                  </a:lnTo>
                  <a:lnTo>
                    <a:pt x="1118" y="666"/>
                  </a:lnTo>
                  <a:lnTo>
                    <a:pt x="1118" y="681"/>
                  </a:lnTo>
                  <a:lnTo>
                    <a:pt x="1163" y="712"/>
                  </a:lnTo>
                  <a:lnTo>
                    <a:pt x="1163" y="727"/>
                  </a:lnTo>
                  <a:lnTo>
                    <a:pt x="1192" y="742"/>
                  </a:lnTo>
                  <a:lnTo>
                    <a:pt x="1177" y="787"/>
                  </a:lnTo>
                  <a:lnTo>
                    <a:pt x="1163" y="802"/>
                  </a:lnTo>
                  <a:lnTo>
                    <a:pt x="1133" y="802"/>
                  </a:lnTo>
                  <a:lnTo>
                    <a:pt x="1118" y="833"/>
                  </a:lnTo>
                  <a:lnTo>
                    <a:pt x="1089" y="833"/>
                  </a:lnTo>
                  <a:lnTo>
                    <a:pt x="1074" y="833"/>
                  </a:lnTo>
                  <a:lnTo>
                    <a:pt x="1089" y="833"/>
                  </a:lnTo>
                  <a:lnTo>
                    <a:pt x="1074" y="833"/>
                  </a:lnTo>
                  <a:lnTo>
                    <a:pt x="1030" y="817"/>
                  </a:lnTo>
                  <a:lnTo>
                    <a:pt x="986" y="833"/>
                  </a:lnTo>
                  <a:lnTo>
                    <a:pt x="971" y="833"/>
                  </a:lnTo>
                  <a:lnTo>
                    <a:pt x="927" y="878"/>
                  </a:lnTo>
                  <a:lnTo>
                    <a:pt x="898" y="893"/>
                  </a:lnTo>
                  <a:lnTo>
                    <a:pt x="927" y="878"/>
                  </a:lnTo>
                  <a:lnTo>
                    <a:pt x="971" y="848"/>
                  </a:lnTo>
                  <a:lnTo>
                    <a:pt x="986" y="848"/>
                  </a:lnTo>
                  <a:lnTo>
                    <a:pt x="1015" y="833"/>
                  </a:lnTo>
                  <a:lnTo>
                    <a:pt x="1030" y="848"/>
                  </a:lnTo>
                  <a:lnTo>
                    <a:pt x="1015" y="863"/>
                  </a:lnTo>
                  <a:lnTo>
                    <a:pt x="1001" y="863"/>
                  </a:lnTo>
                  <a:lnTo>
                    <a:pt x="1001" y="878"/>
                  </a:lnTo>
                  <a:lnTo>
                    <a:pt x="1015" y="878"/>
                  </a:lnTo>
                  <a:lnTo>
                    <a:pt x="1001" y="893"/>
                  </a:lnTo>
                  <a:lnTo>
                    <a:pt x="1015" y="908"/>
                  </a:lnTo>
                  <a:lnTo>
                    <a:pt x="1015" y="923"/>
                  </a:lnTo>
                  <a:lnTo>
                    <a:pt x="1060" y="923"/>
                  </a:lnTo>
                  <a:lnTo>
                    <a:pt x="1060" y="939"/>
                  </a:lnTo>
                  <a:lnTo>
                    <a:pt x="1015" y="954"/>
                  </a:lnTo>
                  <a:lnTo>
                    <a:pt x="986" y="984"/>
                  </a:lnTo>
                  <a:lnTo>
                    <a:pt x="986" y="969"/>
                  </a:lnTo>
                  <a:lnTo>
                    <a:pt x="1015" y="939"/>
                  </a:lnTo>
                  <a:lnTo>
                    <a:pt x="1001" y="923"/>
                  </a:lnTo>
                  <a:lnTo>
                    <a:pt x="971" y="939"/>
                  </a:lnTo>
                  <a:lnTo>
                    <a:pt x="957" y="908"/>
                  </a:lnTo>
                  <a:lnTo>
                    <a:pt x="957" y="893"/>
                  </a:lnTo>
                  <a:lnTo>
                    <a:pt x="942" y="878"/>
                  </a:lnTo>
                  <a:lnTo>
                    <a:pt x="942" y="893"/>
                  </a:lnTo>
                  <a:lnTo>
                    <a:pt x="927" y="908"/>
                  </a:lnTo>
                  <a:lnTo>
                    <a:pt x="898" y="939"/>
                  </a:lnTo>
                  <a:lnTo>
                    <a:pt x="883" y="923"/>
                  </a:lnTo>
                  <a:lnTo>
                    <a:pt x="868" y="939"/>
                  </a:lnTo>
                  <a:lnTo>
                    <a:pt x="854" y="923"/>
                  </a:lnTo>
                  <a:lnTo>
                    <a:pt x="824" y="939"/>
                  </a:lnTo>
                  <a:lnTo>
                    <a:pt x="809" y="939"/>
                  </a:lnTo>
                  <a:lnTo>
                    <a:pt x="780" y="939"/>
                  </a:lnTo>
                  <a:lnTo>
                    <a:pt x="765" y="939"/>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Freeform 32"/>
            <p:cNvSpPr>
              <a:spLocks/>
            </p:cNvSpPr>
            <p:nvPr/>
          </p:nvSpPr>
          <p:spPr bwMode="auto">
            <a:xfrm>
              <a:off x="653819" y="1493362"/>
              <a:ext cx="702957" cy="505216"/>
            </a:xfrm>
            <a:custGeom>
              <a:avLst/>
              <a:gdLst>
                <a:gd name="T0" fmla="*/ 0 w 1208"/>
                <a:gd name="T1" fmla="*/ 0 h 1000"/>
                <a:gd name="T2" fmla="*/ 0 w 1208"/>
                <a:gd name="T3" fmla="*/ 0 h 1000"/>
                <a:gd name="T4" fmla="*/ 0 w 1208"/>
                <a:gd name="T5" fmla="*/ 0 h 1000"/>
                <a:gd name="T6" fmla="*/ 0 w 1208"/>
                <a:gd name="T7" fmla="*/ 0 h 1000"/>
                <a:gd name="T8" fmla="*/ 0 w 1208"/>
                <a:gd name="T9" fmla="*/ 0 h 1000"/>
                <a:gd name="T10" fmla="*/ 0 w 1208"/>
                <a:gd name="T11" fmla="*/ 0 h 1000"/>
                <a:gd name="T12" fmla="*/ 0 w 1208"/>
                <a:gd name="T13" fmla="*/ 0 h 1000"/>
                <a:gd name="T14" fmla="*/ 0 w 1208"/>
                <a:gd name="T15" fmla="*/ 0 h 1000"/>
                <a:gd name="T16" fmla="*/ 0 w 1208"/>
                <a:gd name="T17" fmla="*/ 0 h 1000"/>
                <a:gd name="T18" fmla="*/ 0 w 1208"/>
                <a:gd name="T19" fmla="*/ 0 h 1000"/>
                <a:gd name="T20" fmla="*/ 0 w 1208"/>
                <a:gd name="T21" fmla="*/ 0 h 1000"/>
                <a:gd name="T22" fmla="*/ 0 w 1208"/>
                <a:gd name="T23" fmla="*/ 0 h 1000"/>
                <a:gd name="T24" fmla="*/ 0 w 1208"/>
                <a:gd name="T25" fmla="*/ 0 h 1000"/>
                <a:gd name="T26" fmla="*/ 0 w 1208"/>
                <a:gd name="T27" fmla="*/ 0 h 1000"/>
                <a:gd name="T28" fmla="*/ 0 w 1208"/>
                <a:gd name="T29" fmla="*/ 0 h 1000"/>
                <a:gd name="T30" fmla="*/ 0 w 1208"/>
                <a:gd name="T31" fmla="*/ 0 h 1000"/>
                <a:gd name="T32" fmla="*/ 0 w 1208"/>
                <a:gd name="T33" fmla="*/ 0 h 1000"/>
                <a:gd name="T34" fmla="*/ 0 w 1208"/>
                <a:gd name="T35" fmla="*/ 0 h 1000"/>
                <a:gd name="T36" fmla="*/ 0 w 1208"/>
                <a:gd name="T37" fmla="*/ 0 h 1000"/>
                <a:gd name="T38" fmla="*/ 0 w 1208"/>
                <a:gd name="T39" fmla="*/ 0 h 1000"/>
                <a:gd name="T40" fmla="*/ 0 w 1208"/>
                <a:gd name="T41" fmla="*/ 0 h 1000"/>
                <a:gd name="T42" fmla="*/ 0 w 1208"/>
                <a:gd name="T43" fmla="*/ 0 h 1000"/>
                <a:gd name="T44" fmla="*/ 0 w 1208"/>
                <a:gd name="T45" fmla="*/ 0 h 1000"/>
                <a:gd name="T46" fmla="*/ 0 w 1208"/>
                <a:gd name="T47" fmla="*/ 0 h 1000"/>
                <a:gd name="T48" fmla="*/ 0 w 1208"/>
                <a:gd name="T49" fmla="*/ 0 h 1000"/>
                <a:gd name="T50" fmla="*/ 0 w 1208"/>
                <a:gd name="T51" fmla="*/ 0 h 1000"/>
                <a:gd name="T52" fmla="*/ 0 w 1208"/>
                <a:gd name="T53" fmla="*/ 0 h 1000"/>
                <a:gd name="T54" fmla="*/ 0 w 1208"/>
                <a:gd name="T55" fmla="*/ 0 h 1000"/>
                <a:gd name="T56" fmla="*/ 0 w 1208"/>
                <a:gd name="T57" fmla="*/ 0 h 1000"/>
                <a:gd name="T58" fmla="*/ 0 w 1208"/>
                <a:gd name="T59" fmla="*/ 0 h 1000"/>
                <a:gd name="T60" fmla="*/ 0 w 1208"/>
                <a:gd name="T61" fmla="*/ 0 h 1000"/>
                <a:gd name="T62" fmla="*/ 0 w 1208"/>
                <a:gd name="T63" fmla="*/ 0 h 1000"/>
                <a:gd name="T64" fmla="*/ 0 w 1208"/>
                <a:gd name="T65" fmla="*/ 0 h 1000"/>
                <a:gd name="T66" fmla="*/ 0 w 1208"/>
                <a:gd name="T67" fmla="*/ 0 h 1000"/>
                <a:gd name="T68" fmla="*/ 0 w 1208"/>
                <a:gd name="T69" fmla="*/ 0 h 1000"/>
                <a:gd name="T70" fmla="*/ 0 w 1208"/>
                <a:gd name="T71" fmla="*/ 0 h 1000"/>
                <a:gd name="T72" fmla="*/ 0 w 1208"/>
                <a:gd name="T73" fmla="*/ 0 h 1000"/>
                <a:gd name="T74" fmla="*/ 0 w 1208"/>
                <a:gd name="T75" fmla="*/ 0 h 1000"/>
                <a:gd name="T76" fmla="*/ 0 w 1208"/>
                <a:gd name="T77" fmla="*/ 0 h 1000"/>
                <a:gd name="T78" fmla="*/ 0 w 1208"/>
                <a:gd name="T79" fmla="*/ 0 h 1000"/>
                <a:gd name="T80" fmla="*/ 0 w 1208"/>
                <a:gd name="T81" fmla="*/ 0 h 1000"/>
                <a:gd name="T82" fmla="*/ 0 w 1208"/>
                <a:gd name="T83" fmla="*/ 0 h 1000"/>
                <a:gd name="T84" fmla="*/ 0 w 1208"/>
                <a:gd name="T85" fmla="*/ 0 h 1000"/>
                <a:gd name="T86" fmla="*/ 0 w 1208"/>
                <a:gd name="T87" fmla="*/ 0 h 1000"/>
                <a:gd name="T88" fmla="*/ 0 w 1208"/>
                <a:gd name="T89" fmla="*/ 0 h 1000"/>
                <a:gd name="T90" fmla="*/ 0 w 1208"/>
                <a:gd name="T91" fmla="*/ 0 h 1000"/>
                <a:gd name="T92" fmla="*/ 0 w 1208"/>
                <a:gd name="T93" fmla="*/ 0 h 1000"/>
                <a:gd name="T94" fmla="*/ 0 w 1208"/>
                <a:gd name="T95" fmla="*/ 0 h 1000"/>
                <a:gd name="T96" fmla="*/ 0 w 1208"/>
                <a:gd name="T97" fmla="*/ 0 h 1000"/>
                <a:gd name="T98" fmla="*/ 0 w 1208"/>
                <a:gd name="T99" fmla="*/ 0 h 1000"/>
                <a:gd name="T100" fmla="*/ 0 w 1208"/>
                <a:gd name="T101" fmla="*/ 0 h 1000"/>
                <a:gd name="T102" fmla="*/ 0 w 1208"/>
                <a:gd name="T103" fmla="*/ 0 h 1000"/>
                <a:gd name="T104" fmla="*/ 0 w 1208"/>
                <a:gd name="T105" fmla="*/ 0 h 1000"/>
                <a:gd name="T106" fmla="*/ 0 w 1208"/>
                <a:gd name="T107" fmla="*/ 0 h 1000"/>
                <a:gd name="T108" fmla="*/ 0 w 1208"/>
                <a:gd name="T109" fmla="*/ 0 h 1000"/>
                <a:gd name="T110" fmla="*/ 0 w 1208"/>
                <a:gd name="T111" fmla="*/ 0 h 10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08"/>
                <a:gd name="T169" fmla="*/ 0 h 1000"/>
                <a:gd name="T170" fmla="*/ 1208 w 1208"/>
                <a:gd name="T171" fmla="*/ 1000 h 10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08" h="1000">
                  <a:moveTo>
                    <a:pt x="775" y="953"/>
                  </a:moveTo>
                  <a:lnTo>
                    <a:pt x="775" y="968"/>
                  </a:lnTo>
                  <a:lnTo>
                    <a:pt x="775" y="984"/>
                  </a:lnTo>
                  <a:lnTo>
                    <a:pt x="760" y="984"/>
                  </a:lnTo>
                  <a:lnTo>
                    <a:pt x="745" y="984"/>
                  </a:lnTo>
                  <a:lnTo>
                    <a:pt x="700" y="999"/>
                  </a:lnTo>
                  <a:lnTo>
                    <a:pt x="715" y="968"/>
                  </a:lnTo>
                  <a:lnTo>
                    <a:pt x="730" y="968"/>
                  </a:lnTo>
                  <a:lnTo>
                    <a:pt x="745" y="953"/>
                  </a:lnTo>
                  <a:lnTo>
                    <a:pt x="745" y="922"/>
                  </a:lnTo>
                  <a:lnTo>
                    <a:pt x="745" y="938"/>
                  </a:lnTo>
                  <a:lnTo>
                    <a:pt x="775" y="938"/>
                  </a:lnTo>
                  <a:lnTo>
                    <a:pt x="760" y="907"/>
                  </a:lnTo>
                  <a:lnTo>
                    <a:pt x="745" y="891"/>
                  </a:lnTo>
                  <a:lnTo>
                    <a:pt x="715" y="891"/>
                  </a:lnTo>
                  <a:lnTo>
                    <a:pt x="715" y="845"/>
                  </a:lnTo>
                  <a:lnTo>
                    <a:pt x="700" y="845"/>
                  </a:lnTo>
                  <a:lnTo>
                    <a:pt x="700" y="815"/>
                  </a:lnTo>
                  <a:lnTo>
                    <a:pt x="656" y="815"/>
                  </a:lnTo>
                  <a:lnTo>
                    <a:pt x="641" y="815"/>
                  </a:lnTo>
                  <a:lnTo>
                    <a:pt x="626" y="830"/>
                  </a:lnTo>
                  <a:lnTo>
                    <a:pt x="536" y="799"/>
                  </a:lnTo>
                  <a:lnTo>
                    <a:pt x="507" y="799"/>
                  </a:lnTo>
                  <a:lnTo>
                    <a:pt x="373" y="768"/>
                  </a:lnTo>
                  <a:lnTo>
                    <a:pt x="224" y="753"/>
                  </a:lnTo>
                  <a:lnTo>
                    <a:pt x="119" y="722"/>
                  </a:lnTo>
                  <a:lnTo>
                    <a:pt x="104" y="707"/>
                  </a:lnTo>
                  <a:lnTo>
                    <a:pt x="60" y="661"/>
                  </a:lnTo>
                  <a:lnTo>
                    <a:pt x="75" y="615"/>
                  </a:lnTo>
                  <a:lnTo>
                    <a:pt x="60" y="553"/>
                  </a:lnTo>
                  <a:lnTo>
                    <a:pt x="89" y="507"/>
                  </a:lnTo>
                  <a:lnTo>
                    <a:pt x="89" y="492"/>
                  </a:lnTo>
                  <a:lnTo>
                    <a:pt x="75" y="461"/>
                  </a:lnTo>
                  <a:lnTo>
                    <a:pt x="75" y="400"/>
                  </a:lnTo>
                  <a:lnTo>
                    <a:pt x="60" y="369"/>
                  </a:lnTo>
                  <a:lnTo>
                    <a:pt x="30" y="369"/>
                  </a:lnTo>
                  <a:lnTo>
                    <a:pt x="15" y="323"/>
                  </a:lnTo>
                  <a:lnTo>
                    <a:pt x="0" y="323"/>
                  </a:lnTo>
                  <a:lnTo>
                    <a:pt x="0" y="307"/>
                  </a:lnTo>
                  <a:lnTo>
                    <a:pt x="209" y="0"/>
                  </a:lnTo>
                  <a:lnTo>
                    <a:pt x="283" y="46"/>
                  </a:lnTo>
                  <a:lnTo>
                    <a:pt x="343" y="46"/>
                  </a:lnTo>
                  <a:lnTo>
                    <a:pt x="358" y="46"/>
                  </a:lnTo>
                  <a:lnTo>
                    <a:pt x="373" y="61"/>
                  </a:lnTo>
                  <a:lnTo>
                    <a:pt x="402" y="46"/>
                  </a:lnTo>
                  <a:lnTo>
                    <a:pt x="417" y="77"/>
                  </a:lnTo>
                  <a:lnTo>
                    <a:pt x="432" y="92"/>
                  </a:lnTo>
                  <a:lnTo>
                    <a:pt x="462" y="92"/>
                  </a:lnTo>
                  <a:lnTo>
                    <a:pt x="536" y="169"/>
                  </a:lnTo>
                  <a:lnTo>
                    <a:pt x="522" y="169"/>
                  </a:lnTo>
                  <a:lnTo>
                    <a:pt x="566" y="200"/>
                  </a:lnTo>
                  <a:lnTo>
                    <a:pt x="581" y="246"/>
                  </a:lnTo>
                  <a:lnTo>
                    <a:pt x="596" y="215"/>
                  </a:lnTo>
                  <a:lnTo>
                    <a:pt x="641" y="200"/>
                  </a:lnTo>
                  <a:lnTo>
                    <a:pt x="611" y="184"/>
                  </a:lnTo>
                  <a:lnTo>
                    <a:pt x="656" y="184"/>
                  </a:lnTo>
                  <a:lnTo>
                    <a:pt x="656" y="200"/>
                  </a:lnTo>
                  <a:lnTo>
                    <a:pt x="700" y="246"/>
                  </a:lnTo>
                  <a:lnTo>
                    <a:pt x="700" y="231"/>
                  </a:lnTo>
                  <a:lnTo>
                    <a:pt x="715" y="246"/>
                  </a:lnTo>
                  <a:lnTo>
                    <a:pt x="745" y="231"/>
                  </a:lnTo>
                  <a:lnTo>
                    <a:pt x="745" y="292"/>
                  </a:lnTo>
                  <a:lnTo>
                    <a:pt x="760" y="292"/>
                  </a:lnTo>
                  <a:lnTo>
                    <a:pt x="760" y="261"/>
                  </a:lnTo>
                  <a:lnTo>
                    <a:pt x="805" y="246"/>
                  </a:lnTo>
                  <a:lnTo>
                    <a:pt x="805" y="169"/>
                  </a:lnTo>
                  <a:lnTo>
                    <a:pt x="849" y="123"/>
                  </a:lnTo>
                  <a:lnTo>
                    <a:pt x="864" y="154"/>
                  </a:lnTo>
                  <a:lnTo>
                    <a:pt x="864" y="169"/>
                  </a:lnTo>
                  <a:lnTo>
                    <a:pt x="864" y="200"/>
                  </a:lnTo>
                  <a:lnTo>
                    <a:pt x="849" y="200"/>
                  </a:lnTo>
                  <a:lnTo>
                    <a:pt x="864" y="231"/>
                  </a:lnTo>
                  <a:lnTo>
                    <a:pt x="879" y="231"/>
                  </a:lnTo>
                  <a:lnTo>
                    <a:pt x="879" y="246"/>
                  </a:lnTo>
                  <a:lnTo>
                    <a:pt x="864" y="277"/>
                  </a:lnTo>
                  <a:lnTo>
                    <a:pt x="879" y="292"/>
                  </a:lnTo>
                  <a:lnTo>
                    <a:pt x="924" y="261"/>
                  </a:lnTo>
                  <a:lnTo>
                    <a:pt x="939" y="231"/>
                  </a:lnTo>
                  <a:lnTo>
                    <a:pt x="969" y="261"/>
                  </a:lnTo>
                  <a:lnTo>
                    <a:pt x="939" y="323"/>
                  </a:lnTo>
                  <a:lnTo>
                    <a:pt x="909" y="323"/>
                  </a:lnTo>
                  <a:lnTo>
                    <a:pt x="864" y="323"/>
                  </a:lnTo>
                  <a:lnTo>
                    <a:pt x="879" y="338"/>
                  </a:lnTo>
                  <a:lnTo>
                    <a:pt x="834" y="353"/>
                  </a:lnTo>
                  <a:lnTo>
                    <a:pt x="820" y="384"/>
                  </a:lnTo>
                  <a:lnTo>
                    <a:pt x="775" y="384"/>
                  </a:lnTo>
                  <a:lnTo>
                    <a:pt x="760" y="415"/>
                  </a:lnTo>
                  <a:lnTo>
                    <a:pt x="745" y="415"/>
                  </a:lnTo>
                  <a:lnTo>
                    <a:pt x="715" y="430"/>
                  </a:lnTo>
                  <a:lnTo>
                    <a:pt x="671" y="476"/>
                  </a:lnTo>
                  <a:lnTo>
                    <a:pt x="656" y="523"/>
                  </a:lnTo>
                  <a:lnTo>
                    <a:pt x="671" y="538"/>
                  </a:lnTo>
                  <a:lnTo>
                    <a:pt x="671" y="584"/>
                  </a:lnTo>
                  <a:lnTo>
                    <a:pt x="700" y="584"/>
                  </a:lnTo>
                  <a:lnTo>
                    <a:pt x="760" y="646"/>
                  </a:lnTo>
                  <a:lnTo>
                    <a:pt x="775" y="646"/>
                  </a:lnTo>
                  <a:lnTo>
                    <a:pt x="805" y="676"/>
                  </a:lnTo>
                  <a:lnTo>
                    <a:pt x="790" y="692"/>
                  </a:lnTo>
                  <a:lnTo>
                    <a:pt x="805" y="707"/>
                  </a:lnTo>
                  <a:lnTo>
                    <a:pt x="775" y="722"/>
                  </a:lnTo>
                  <a:lnTo>
                    <a:pt x="805" y="768"/>
                  </a:lnTo>
                  <a:lnTo>
                    <a:pt x="820" y="768"/>
                  </a:lnTo>
                  <a:lnTo>
                    <a:pt x="834" y="768"/>
                  </a:lnTo>
                  <a:lnTo>
                    <a:pt x="849" y="738"/>
                  </a:lnTo>
                  <a:lnTo>
                    <a:pt x="864" y="707"/>
                  </a:lnTo>
                  <a:lnTo>
                    <a:pt x="849" y="692"/>
                  </a:lnTo>
                  <a:lnTo>
                    <a:pt x="894" y="661"/>
                  </a:lnTo>
                  <a:lnTo>
                    <a:pt x="909" y="599"/>
                  </a:lnTo>
                  <a:lnTo>
                    <a:pt x="879" y="584"/>
                  </a:lnTo>
                  <a:lnTo>
                    <a:pt x="894" y="569"/>
                  </a:lnTo>
                  <a:lnTo>
                    <a:pt x="909" y="569"/>
                  </a:lnTo>
                  <a:lnTo>
                    <a:pt x="939" y="461"/>
                  </a:lnTo>
                  <a:lnTo>
                    <a:pt x="969" y="461"/>
                  </a:lnTo>
                  <a:lnTo>
                    <a:pt x="1013" y="492"/>
                  </a:lnTo>
                  <a:lnTo>
                    <a:pt x="1028" y="538"/>
                  </a:lnTo>
                  <a:lnTo>
                    <a:pt x="1043" y="538"/>
                  </a:lnTo>
                  <a:lnTo>
                    <a:pt x="1028" y="599"/>
                  </a:lnTo>
                  <a:lnTo>
                    <a:pt x="1073" y="615"/>
                  </a:lnTo>
                  <a:lnTo>
                    <a:pt x="1118" y="584"/>
                  </a:lnTo>
                  <a:lnTo>
                    <a:pt x="1132" y="661"/>
                  </a:lnTo>
                  <a:lnTo>
                    <a:pt x="1132" y="676"/>
                  </a:lnTo>
                  <a:lnTo>
                    <a:pt x="1132" y="692"/>
                  </a:lnTo>
                  <a:lnTo>
                    <a:pt x="1177" y="722"/>
                  </a:lnTo>
                  <a:lnTo>
                    <a:pt x="1177" y="738"/>
                  </a:lnTo>
                  <a:lnTo>
                    <a:pt x="1207" y="753"/>
                  </a:lnTo>
                  <a:lnTo>
                    <a:pt x="1192" y="799"/>
                  </a:lnTo>
                  <a:lnTo>
                    <a:pt x="1177" y="815"/>
                  </a:lnTo>
                  <a:lnTo>
                    <a:pt x="1147" y="815"/>
                  </a:lnTo>
                  <a:lnTo>
                    <a:pt x="1132" y="845"/>
                  </a:lnTo>
                  <a:lnTo>
                    <a:pt x="1088" y="845"/>
                  </a:lnTo>
                  <a:lnTo>
                    <a:pt x="1043" y="830"/>
                  </a:lnTo>
                  <a:lnTo>
                    <a:pt x="998" y="845"/>
                  </a:lnTo>
                  <a:lnTo>
                    <a:pt x="983" y="845"/>
                  </a:lnTo>
                  <a:lnTo>
                    <a:pt x="939" y="891"/>
                  </a:lnTo>
                  <a:lnTo>
                    <a:pt x="909" y="907"/>
                  </a:lnTo>
                  <a:lnTo>
                    <a:pt x="939" y="891"/>
                  </a:lnTo>
                  <a:lnTo>
                    <a:pt x="983" y="861"/>
                  </a:lnTo>
                  <a:lnTo>
                    <a:pt x="998" y="861"/>
                  </a:lnTo>
                  <a:lnTo>
                    <a:pt x="1028" y="845"/>
                  </a:lnTo>
                  <a:lnTo>
                    <a:pt x="1043" y="861"/>
                  </a:lnTo>
                  <a:lnTo>
                    <a:pt x="1028" y="876"/>
                  </a:lnTo>
                  <a:lnTo>
                    <a:pt x="1013" y="876"/>
                  </a:lnTo>
                  <a:lnTo>
                    <a:pt x="1013" y="891"/>
                  </a:lnTo>
                  <a:lnTo>
                    <a:pt x="1028" y="891"/>
                  </a:lnTo>
                  <a:lnTo>
                    <a:pt x="1013" y="907"/>
                  </a:lnTo>
                  <a:lnTo>
                    <a:pt x="1028" y="922"/>
                  </a:lnTo>
                  <a:lnTo>
                    <a:pt x="1028" y="938"/>
                  </a:lnTo>
                  <a:lnTo>
                    <a:pt x="1073" y="938"/>
                  </a:lnTo>
                  <a:lnTo>
                    <a:pt x="1073" y="953"/>
                  </a:lnTo>
                  <a:lnTo>
                    <a:pt x="1028" y="968"/>
                  </a:lnTo>
                  <a:lnTo>
                    <a:pt x="998" y="999"/>
                  </a:lnTo>
                  <a:lnTo>
                    <a:pt x="998" y="984"/>
                  </a:lnTo>
                  <a:lnTo>
                    <a:pt x="1028" y="953"/>
                  </a:lnTo>
                  <a:lnTo>
                    <a:pt x="1013" y="938"/>
                  </a:lnTo>
                  <a:lnTo>
                    <a:pt x="983" y="953"/>
                  </a:lnTo>
                  <a:lnTo>
                    <a:pt x="969" y="922"/>
                  </a:lnTo>
                  <a:lnTo>
                    <a:pt x="969" y="907"/>
                  </a:lnTo>
                  <a:lnTo>
                    <a:pt x="954" y="891"/>
                  </a:lnTo>
                  <a:lnTo>
                    <a:pt x="954" y="907"/>
                  </a:lnTo>
                  <a:lnTo>
                    <a:pt x="939" y="922"/>
                  </a:lnTo>
                  <a:lnTo>
                    <a:pt x="909" y="953"/>
                  </a:lnTo>
                  <a:lnTo>
                    <a:pt x="894" y="938"/>
                  </a:lnTo>
                  <a:lnTo>
                    <a:pt x="879" y="953"/>
                  </a:lnTo>
                  <a:lnTo>
                    <a:pt x="864" y="938"/>
                  </a:lnTo>
                  <a:lnTo>
                    <a:pt x="834" y="953"/>
                  </a:lnTo>
                  <a:lnTo>
                    <a:pt x="820" y="953"/>
                  </a:lnTo>
                  <a:lnTo>
                    <a:pt x="790" y="953"/>
                  </a:lnTo>
                  <a:lnTo>
                    <a:pt x="775" y="953"/>
                  </a:lnTo>
                </a:path>
              </a:pathLst>
            </a:custGeom>
            <a:solidFill>
              <a:srgbClr val="C0C0C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Line 33"/>
            <p:cNvSpPr>
              <a:spLocks noChangeShapeType="1"/>
            </p:cNvSpPr>
            <p:nvPr/>
          </p:nvSpPr>
          <p:spPr bwMode="auto">
            <a:xfrm flipH="1">
              <a:off x="1286346" y="1921058"/>
              <a:ext cx="8127" cy="0"/>
            </a:xfrm>
            <a:prstGeom prst="line">
              <a:avLst/>
            </a:prstGeom>
            <a:noFill/>
            <a:ln w="3175" cap="rnd">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34"/>
            <p:cNvSpPr>
              <a:spLocks/>
            </p:cNvSpPr>
            <p:nvPr/>
          </p:nvSpPr>
          <p:spPr bwMode="auto">
            <a:xfrm>
              <a:off x="1184762" y="1554843"/>
              <a:ext cx="189622" cy="203156"/>
            </a:xfrm>
            <a:custGeom>
              <a:avLst/>
              <a:gdLst>
                <a:gd name="T0" fmla="*/ 0 w 328"/>
                <a:gd name="T1" fmla="*/ 0 h 401"/>
                <a:gd name="T2" fmla="*/ 0 w 328"/>
                <a:gd name="T3" fmla="*/ 0 h 401"/>
                <a:gd name="T4" fmla="*/ 0 w 328"/>
                <a:gd name="T5" fmla="*/ 0 h 401"/>
                <a:gd name="T6" fmla="*/ 0 w 328"/>
                <a:gd name="T7" fmla="*/ 0 h 401"/>
                <a:gd name="T8" fmla="*/ 0 w 328"/>
                <a:gd name="T9" fmla="*/ 0 h 401"/>
                <a:gd name="T10" fmla="*/ 0 w 328"/>
                <a:gd name="T11" fmla="*/ 0 h 401"/>
                <a:gd name="T12" fmla="*/ 0 w 328"/>
                <a:gd name="T13" fmla="*/ 0 h 401"/>
                <a:gd name="T14" fmla="*/ 0 w 328"/>
                <a:gd name="T15" fmla="*/ 0 h 401"/>
                <a:gd name="T16" fmla="*/ 0 w 328"/>
                <a:gd name="T17" fmla="*/ 0 h 401"/>
                <a:gd name="T18" fmla="*/ 0 w 328"/>
                <a:gd name="T19" fmla="*/ 0 h 401"/>
                <a:gd name="T20" fmla="*/ 0 w 328"/>
                <a:gd name="T21" fmla="*/ 0 h 401"/>
                <a:gd name="T22" fmla="*/ 0 w 328"/>
                <a:gd name="T23" fmla="*/ 0 h 401"/>
                <a:gd name="T24" fmla="*/ 0 w 328"/>
                <a:gd name="T25" fmla="*/ 0 h 401"/>
                <a:gd name="T26" fmla="*/ 0 w 328"/>
                <a:gd name="T27" fmla="*/ 0 h 401"/>
                <a:gd name="T28" fmla="*/ 0 w 328"/>
                <a:gd name="T29" fmla="*/ 0 h 401"/>
                <a:gd name="T30" fmla="*/ 0 w 328"/>
                <a:gd name="T31" fmla="*/ 0 h 401"/>
                <a:gd name="T32" fmla="*/ 0 w 328"/>
                <a:gd name="T33" fmla="*/ 0 h 401"/>
                <a:gd name="T34" fmla="*/ 0 w 328"/>
                <a:gd name="T35" fmla="*/ 0 h 401"/>
                <a:gd name="T36" fmla="*/ 0 w 328"/>
                <a:gd name="T37" fmla="*/ 0 h 401"/>
                <a:gd name="T38" fmla="*/ 0 w 328"/>
                <a:gd name="T39" fmla="*/ 0 h 401"/>
                <a:gd name="T40" fmla="*/ 0 w 328"/>
                <a:gd name="T41" fmla="*/ 0 h 401"/>
                <a:gd name="T42" fmla="*/ 0 w 328"/>
                <a:gd name="T43" fmla="*/ 0 h 401"/>
                <a:gd name="T44" fmla="*/ 0 w 328"/>
                <a:gd name="T45" fmla="*/ 0 h 401"/>
                <a:gd name="T46" fmla="*/ 0 w 328"/>
                <a:gd name="T47" fmla="*/ 0 h 401"/>
                <a:gd name="T48" fmla="*/ 0 w 328"/>
                <a:gd name="T49" fmla="*/ 0 h 401"/>
                <a:gd name="T50" fmla="*/ 0 w 328"/>
                <a:gd name="T51" fmla="*/ 0 h 401"/>
                <a:gd name="T52" fmla="*/ 0 w 328"/>
                <a:gd name="T53" fmla="*/ 0 h 401"/>
                <a:gd name="T54" fmla="*/ 0 w 328"/>
                <a:gd name="T55" fmla="*/ 0 h 401"/>
                <a:gd name="T56" fmla="*/ 0 w 328"/>
                <a:gd name="T57" fmla="*/ 0 h 401"/>
                <a:gd name="T58" fmla="*/ 0 w 328"/>
                <a:gd name="T59" fmla="*/ 0 h 401"/>
                <a:gd name="T60" fmla="*/ 0 w 328"/>
                <a:gd name="T61" fmla="*/ 0 h 401"/>
                <a:gd name="T62" fmla="*/ 0 w 328"/>
                <a:gd name="T63" fmla="*/ 0 h 401"/>
                <a:gd name="T64" fmla="*/ 0 w 328"/>
                <a:gd name="T65" fmla="*/ 0 h 401"/>
                <a:gd name="T66" fmla="*/ 0 w 328"/>
                <a:gd name="T67" fmla="*/ 0 h 401"/>
                <a:gd name="T68" fmla="*/ 0 w 328"/>
                <a:gd name="T69" fmla="*/ 0 h 401"/>
                <a:gd name="T70" fmla="*/ 0 w 328"/>
                <a:gd name="T71" fmla="*/ 0 h 401"/>
                <a:gd name="T72" fmla="*/ 0 w 328"/>
                <a:gd name="T73" fmla="*/ 0 h 401"/>
                <a:gd name="T74" fmla="*/ 0 w 328"/>
                <a:gd name="T75" fmla="*/ 0 h 4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8"/>
                <a:gd name="T115" fmla="*/ 0 h 401"/>
                <a:gd name="T116" fmla="*/ 328 w 328"/>
                <a:gd name="T117" fmla="*/ 401 h 4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8" h="401">
                  <a:moveTo>
                    <a:pt x="208" y="46"/>
                  </a:moveTo>
                  <a:lnTo>
                    <a:pt x="208" y="77"/>
                  </a:lnTo>
                  <a:lnTo>
                    <a:pt x="282" y="138"/>
                  </a:lnTo>
                  <a:lnTo>
                    <a:pt x="253" y="154"/>
                  </a:lnTo>
                  <a:lnTo>
                    <a:pt x="253" y="200"/>
                  </a:lnTo>
                  <a:lnTo>
                    <a:pt x="297" y="231"/>
                  </a:lnTo>
                  <a:lnTo>
                    <a:pt x="327" y="277"/>
                  </a:lnTo>
                  <a:lnTo>
                    <a:pt x="268" y="308"/>
                  </a:lnTo>
                  <a:lnTo>
                    <a:pt x="253" y="277"/>
                  </a:lnTo>
                  <a:lnTo>
                    <a:pt x="223" y="246"/>
                  </a:lnTo>
                  <a:lnTo>
                    <a:pt x="223" y="292"/>
                  </a:lnTo>
                  <a:lnTo>
                    <a:pt x="238" y="338"/>
                  </a:lnTo>
                  <a:lnTo>
                    <a:pt x="223" y="369"/>
                  </a:lnTo>
                  <a:lnTo>
                    <a:pt x="178" y="338"/>
                  </a:lnTo>
                  <a:lnTo>
                    <a:pt x="208" y="400"/>
                  </a:lnTo>
                  <a:lnTo>
                    <a:pt x="164" y="369"/>
                  </a:lnTo>
                  <a:lnTo>
                    <a:pt x="134" y="338"/>
                  </a:lnTo>
                  <a:lnTo>
                    <a:pt x="134" y="308"/>
                  </a:lnTo>
                  <a:lnTo>
                    <a:pt x="104" y="292"/>
                  </a:lnTo>
                  <a:lnTo>
                    <a:pt x="89" y="308"/>
                  </a:lnTo>
                  <a:lnTo>
                    <a:pt x="59" y="292"/>
                  </a:lnTo>
                  <a:lnTo>
                    <a:pt x="59" y="277"/>
                  </a:lnTo>
                  <a:lnTo>
                    <a:pt x="74" y="246"/>
                  </a:lnTo>
                  <a:lnTo>
                    <a:pt x="104" y="262"/>
                  </a:lnTo>
                  <a:lnTo>
                    <a:pt x="119" y="262"/>
                  </a:lnTo>
                  <a:lnTo>
                    <a:pt x="164" y="200"/>
                  </a:lnTo>
                  <a:lnTo>
                    <a:pt x="164" y="185"/>
                  </a:lnTo>
                  <a:lnTo>
                    <a:pt x="104" y="108"/>
                  </a:lnTo>
                  <a:lnTo>
                    <a:pt x="104" y="123"/>
                  </a:lnTo>
                  <a:lnTo>
                    <a:pt x="89" y="108"/>
                  </a:lnTo>
                  <a:lnTo>
                    <a:pt x="30" y="92"/>
                  </a:lnTo>
                  <a:lnTo>
                    <a:pt x="15" y="77"/>
                  </a:lnTo>
                  <a:lnTo>
                    <a:pt x="0" y="15"/>
                  </a:lnTo>
                  <a:lnTo>
                    <a:pt x="59" y="0"/>
                  </a:lnTo>
                  <a:lnTo>
                    <a:pt x="74" y="31"/>
                  </a:lnTo>
                  <a:lnTo>
                    <a:pt x="104" y="15"/>
                  </a:lnTo>
                  <a:lnTo>
                    <a:pt x="149" y="0"/>
                  </a:lnTo>
                  <a:lnTo>
                    <a:pt x="208" y="46"/>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35"/>
            <p:cNvSpPr>
              <a:spLocks/>
            </p:cNvSpPr>
            <p:nvPr/>
          </p:nvSpPr>
          <p:spPr bwMode="auto">
            <a:xfrm>
              <a:off x="1303953" y="1423861"/>
              <a:ext cx="184205" cy="101578"/>
            </a:xfrm>
            <a:custGeom>
              <a:avLst/>
              <a:gdLst>
                <a:gd name="T0" fmla="*/ 0 w 315"/>
                <a:gd name="T1" fmla="*/ 0 h 200"/>
                <a:gd name="T2" fmla="*/ 0 w 315"/>
                <a:gd name="T3" fmla="*/ 0 h 200"/>
                <a:gd name="T4" fmla="*/ 0 w 315"/>
                <a:gd name="T5" fmla="*/ 0 h 200"/>
                <a:gd name="T6" fmla="*/ 0 w 315"/>
                <a:gd name="T7" fmla="*/ 0 h 200"/>
                <a:gd name="T8" fmla="*/ 0 w 315"/>
                <a:gd name="T9" fmla="*/ 0 h 200"/>
                <a:gd name="T10" fmla="*/ 0 w 315"/>
                <a:gd name="T11" fmla="*/ 0 h 200"/>
                <a:gd name="T12" fmla="*/ 0 w 315"/>
                <a:gd name="T13" fmla="*/ 0 h 200"/>
                <a:gd name="T14" fmla="*/ 0 w 315"/>
                <a:gd name="T15" fmla="*/ 0 h 200"/>
                <a:gd name="T16" fmla="*/ 0 w 315"/>
                <a:gd name="T17" fmla="*/ 0 h 200"/>
                <a:gd name="T18" fmla="*/ 0 w 315"/>
                <a:gd name="T19" fmla="*/ 0 h 200"/>
                <a:gd name="T20" fmla="*/ 0 w 315"/>
                <a:gd name="T21" fmla="*/ 0 h 200"/>
                <a:gd name="T22" fmla="*/ 0 w 315"/>
                <a:gd name="T23" fmla="*/ 0 h 200"/>
                <a:gd name="T24" fmla="*/ 0 w 315"/>
                <a:gd name="T25" fmla="*/ 0 h 200"/>
                <a:gd name="T26" fmla="*/ 0 w 315"/>
                <a:gd name="T27" fmla="*/ 0 h 200"/>
                <a:gd name="T28" fmla="*/ 0 w 315"/>
                <a:gd name="T29" fmla="*/ 0 h 200"/>
                <a:gd name="T30" fmla="*/ 0 w 315"/>
                <a:gd name="T31" fmla="*/ 0 h 200"/>
                <a:gd name="T32" fmla="*/ 0 w 315"/>
                <a:gd name="T33" fmla="*/ 0 h 200"/>
                <a:gd name="T34" fmla="*/ 0 w 315"/>
                <a:gd name="T35" fmla="*/ 0 h 200"/>
                <a:gd name="T36" fmla="*/ 0 w 315"/>
                <a:gd name="T37" fmla="*/ 0 h 200"/>
                <a:gd name="T38" fmla="*/ 0 w 315"/>
                <a:gd name="T39" fmla="*/ 0 h 200"/>
                <a:gd name="T40" fmla="*/ 0 w 315"/>
                <a:gd name="T41" fmla="*/ 0 h 200"/>
                <a:gd name="T42" fmla="*/ 0 w 315"/>
                <a:gd name="T43" fmla="*/ 0 h 200"/>
                <a:gd name="T44" fmla="*/ 0 w 315"/>
                <a:gd name="T45" fmla="*/ 0 h 200"/>
                <a:gd name="T46" fmla="*/ 0 w 315"/>
                <a:gd name="T47" fmla="*/ 0 h 2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5"/>
                <a:gd name="T73" fmla="*/ 0 h 200"/>
                <a:gd name="T74" fmla="*/ 315 w 315"/>
                <a:gd name="T75" fmla="*/ 200 h 2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5" h="200">
                  <a:moveTo>
                    <a:pt x="30" y="153"/>
                  </a:moveTo>
                  <a:lnTo>
                    <a:pt x="0" y="168"/>
                  </a:lnTo>
                  <a:lnTo>
                    <a:pt x="15" y="184"/>
                  </a:lnTo>
                  <a:lnTo>
                    <a:pt x="45" y="184"/>
                  </a:lnTo>
                  <a:lnTo>
                    <a:pt x="60" y="199"/>
                  </a:lnTo>
                  <a:lnTo>
                    <a:pt x="105" y="153"/>
                  </a:lnTo>
                  <a:lnTo>
                    <a:pt x="135" y="153"/>
                  </a:lnTo>
                  <a:lnTo>
                    <a:pt x="135" y="138"/>
                  </a:lnTo>
                  <a:lnTo>
                    <a:pt x="164" y="122"/>
                  </a:lnTo>
                  <a:lnTo>
                    <a:pt x="179" y="138"/>
                  </a:lnTo>
                  <a:lnTo>
                    <a:pt x="284" y="77"/>
                  </a:lnTo>
                  <a:lnTo>
                    <a:pt x="314" y="15"/>
                  </a:lnTo>
                  <a:lnTo>
                    <a:pt x="75" y="0"/>
                  </a:lnTo>
                  <a:lnTo>
                    <a:pt x="75" y="31"/>
                  </a:lnTo>
                  <a:lnTo>
                    <a:pt x="105" y="46"/>
                  </a:lnTo>
                  <a:lnTo>
                    <a:pt x="150" y="46"/>
                  </a:lnTo>
                  <a:lnTo>
                    <a:pt x="135" y="77"/>
                  </a:lnTo>
                  <a:lnTo>
                    <a:pt x="90" y="77"/>
                  </a:lnTo>
                  <a:lnTo>
                    <a:pt x="60" y="61"/>
                  </a:lnTo>
                  <a:lnTo>
                    <a:pt x="30" y="122"/>
                  </a:lnTo>
                  <a:lnTo>
                    <a:pt x="60" y="138"/>
                  </a:lnTo>
                  <a:lnTo>
                    <a:pt x="45" y="138"/>
                  </a:lnTo>
                  <a:lnTo>
                    <a:pt x="45" y="153"/>
                  </a:lnTo>
                  <a:lnTo>
                    <a:pt x="30" y="153"/>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36"/>
            <p:cNvSpPr>
              <a:spLocks/>
            </p:cNvSpPr>
            <p:nvPr/>
          </p:nvSpPr>
          <p:spPr bwMode="auto">
            <a:xfrm>
              <a:off x="973469" y="1501381"/>
              <a:ext cx="96166" cy="86876"/>
            </a:xfrm>
            <a:custGeom>
              <a:avLst/>
              <a:gdLst>
                <a:gd name="T0" fmla="*/ 0 w 165"/>
                <a:gd name="T1" fmla="*/ 0 h 171"/>
                <a:gd name="T2" fmla="*/ 0 w 165"/>
                <a:gd name="T3" fmla="*/ 0 h 171"/>
                <a:gd name="T4" fmla="*/ 0 w 165"/>
                <a:gd name="T5" fmla="*/ 0 h 171"/>
                <a:gd name="T6" fmla="*/ 0 w 165"/>
                <a:gd name="T7" fmla="*/ 0 h 171"/>
                <a:gd name="T8" fmla="*/ 0 w 165"/>
                <a:gd name="T9" fmla="*/ 0 h 171"/>
                <a:gd name="T10" fmla="*/ 0 w 165"/>
                <a:gd name="T11" fmla="*/ 0 h 171"/>
                <a:gd name="T12" fmla="*/ 0 w 165"/>
                <a:gd name="T13" fmla="*/ 0 h 171"/>
                <a:gd name="T14" fmla="*/ 0 w 165"/>
                <a:gd name="T15" fmla="*/ 0 h 171"/>
                <a:gd name="T16" fmla="*/ 0 w 165"/>
                <a:gd name="T17" fmla="*/ 0 h 171"/>
                <a:gd name="T18" fmla="*/ 0 w 165"/>
                <a:gd name="T19" fmla="*/ 0 h 171"/>
                <a:gd name="T20" fmla="*/ 0 w 165"/>
                <a:gd name="T21" fmla="*/ 0 h 171"/>
                <a:gd name="T22" fmla="*/ 0 w 165"/>
                <a:gd name="T23" fmla="*/ 0 h 171"/>
                <a:gd name="T24" fmla="*/ 0 w 165"/>
                <a:gd name="T25" fmla="*/ 0 h 171"/>
                <a:gd name="T26" fmla="*/ 0 w 165"/>
                <a:gd name="T27" fmla="*/ 0 h 171"/>
                <a:gd name="T28" fmla="*/ 0 w 165"/>
                <a:gd name="T29" fmla="*/ 0 h 171"/>
                <a:gd name="T30" fmla="*/ 0 w 165"/>
                <a:gd name="T31" fmla="*/ 0 h 171"/>
                <a:gd name="T32" fmla="*/ 0 w 165"/>
                <a:gd name="T33" fmla="*/ 0 h 171"/>
                <a:gd name="T34" fmla="*/ 0 w 165"/>
                <a:gd name="T35" fmla="*/ 0 h 1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5"/>
                <a:gd name="T55" fmla="*/ 0 h 171"/>
                <a:gd name="T56" fmla="*/ 165 w 165"/>
                <a:gd name="T57" fmla="*/ 171 h 1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5" h="171">
                  <a:moveTo>
                    <a:pt x="45" y="0"/>
                  </a:moveTo>
                  <a:lnTo>
                    <a:pt x="89" y="0"/>
                  </a:lnTo>
                  <a:lnTo>
                    <a:pt x="89" y="15"/>
                  </a:lnTo>
                  <a:lnTo>
                    <a:pt x="104" y="0"/>
                  </a:lnTo>
                  <a:lnTo>
                    <a:pt x="134" y="31"/>
                  </a:lnTo>
                  <a:lnTo>
                    <a:pt x="164" y="31"/>
                  </a:lnTo>
                  <a:lnTo>
                    <a:pt x="164" y="62"/>
                  </a:lnTo>
                  <a:lnTo>
                    <a:pt x="164" y="155"/>
                  </a:lnTo>
                  <a:lnTo>
                    <a:pt x="104" y="170"/>
                  </a:lnTo>
                  <a:lnTo>
                    <a:pt x="60" y="124"/>
                  </a:lnTo>
                  <a:lnTo>
                    <a:pt x="15" y="108"/>
                  </a:lnTo>
                  <a:lnTo>
                    <a:pt x="0" y="77"/>
                  </a:lnTo>
                  <a:lnTo>
                    <a:pt x="60" y="93"/>
                  </a:lnTo>
                  <a:lnTo>
                    <a:pt x="60" y="62"/>
                  </a:lnTo>
                  <a:lnTo>
                    <a:pt x="30" y="46"/>
                  </a:lnTo>
                  <a:lnTo>
                    <a:pt x="30" y="31"/>
                  </a:lnTo>
                  <a:lnTo>
                    <a:pt x="45" y="31"/>
                  </a:lnTo>
                  <a:lnTo>
                    <a:pt x="45"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37"/>
            <p:cNvSpPr>
              <a:spLocks/>
            </p:cNvSpPr>
            <p:nvPr/>
          </p:nvSpPr>
          <p:spPr bwMode="auto">
            <a:xfrm>
              <a:off x="1226750" y="1493362"/>
              <a:ext cx="121900" cy="69501"/>
            </a:xfrm>
            <a:custGeom>
              <a:avLst/>
              <a:gdLst>
                <a:gd name="T0" fmla="*/ 0 w 209"/>
                <a:gd name="T1" fmla="*/ 0 h 139"/>
                <a:gd name="T2" fmla="*/ 0 w 209"/>
                <a:gd name="T3" fmla="*/ 0 h 139"/>
                <a:gd name="T4" fmla="*/ 0 w 209"/>
                <a:gd name="T5" fmla="*/ 0 h 139"/>
                <a:gd name="T6" fmla="*/ 0 w 209"/>
                <a:gd name="T7" fmla="*/ 0 h 139"/>
                <a:gd name="T8" fmla="*/ 0 w 209"/>
                <a:gd name="T9" fmla="*/ 0 h 139"/>
                <a:gd name="T10" fmla="*/ 0 w 209"/>
                <a:gd name="T11" fmla="*/ 0 h 139"/>
                <a:gd name="T12" fmla="*/ 0 w 209"/>
                <a:gd name="T13" fmla="*/ 0 h 139"/>
                <a:gd name="T14" fmla="*/ 0 w 209"/>
                <a:gd name="T15" fmla="*/ 0 h 139"/>
                <a:gd name="T16" fmla="*/ 0 w 209"/>
                <a:gd name="T17" fmla="*/ 0 h 139"/>
                <a:gd name="T18" fmla="*/ 0 w 209"/>
                <a:gd name="T19" fmla="*/ 0 h 139"/>
                <a:gd name="T20" fmla="*/ 0 w 209"/>
                <a:gd name="T21" fmla="*/ 0 h 139"/>
                <a:gd name="T22" fmla="*/ 0 w 209"/>
                <a:gd name="T23" fmla="*/ 0 h 139"/>
                <a:gd name="T24" fmla="*/ 0 w 209"/>
                <a:gd name="T25" fmla="*/ 0 h 1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9"/>
                <a:gd name="T40" fmla="*/ 0 h 139"/>
                <a:gd name="T41" fmla="*/ 209 w 209"/>
                <a:gd name="T42" fmla="*/ 139 h 1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9" h="139">
                  <a:moveTo>
                    <a:pt x="0" y="0"/>
                  </a:moveTo>
                  <a:lnTo>
                    <a:pt x="0" y="31"/>
                  </a:lnTo>
                  <a:lnTo>
                    <a:pt x="45" y="46"/>
                  </a:lnTo>
                  <a:lnTo>
                    <a:pt x="45" y="77"/>
                  </a:lnTo>
                  <a:lnTo>
                    <a:pt x="119" y="107"/>
                  </a:lnTo>
                  <a:lnTo>
                    <a:pt x="134" y="92"/>
                  </a:lnTo>
                  <a:lnTo>
                    <a:pt x="193" y="138"/>
                  </a:lnTo>
                  <a:lnTo>
                    <a:pt x="208" y="92"/>
                  </a:lnTo>
                  <a:lnTo>
                    <a:pt x="149" y="61"/>
                  </a:lnTo>
                  <a:lnTo>
                    <a:pt x="134" y="77"/>
                  </a:lnTo>
                  <a:lnTo>
                    <a:pt x="45" y="31"/>
                  </a:lnTo>
                  <a:lnTo>
                    <a:pt x="45" y="0"/>
                  </a:lnTo>
                  <a:lnTo>
                    <a:pt x="0"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38"/>
            <p:cNvSpPr>
              <a:spLocks/>
            </p:cNvSpPr>
            <p:nvPr/>
          </p:nvSpPr>
          <p:spPr bwMode="auto">
            <a:xfrm>
              <a:off x="913873" y="1477323"/>
              <a:ext cx="70431" cy="48116"/>
            </a:xfrm>
            <a:custGeom>
              <a:avLst/>
              <a:gdLst>
                <a:gd name="T0" fmla="*/ 0 w 121"/>
                <a:gd name="T1" fmla="*/ 0 h 93"/>
                <a:gd name="T2" fmla="*/ 0 w 121"/>
                <a:gd name="T3" fmla="*/ 0 h 93"/>
                <a:gd name="T4" fmla="*/ 0 w 121"/>
                <a:gd name="T5" fmla="*/ 0 h 93"/>
                <a:gd name="T6" fmla="*/ 0 w 121"/>
                <a:gd name="T7" fmla="*/ 0 h 93"/>
                <a:gd name="T8" fmla="*/ 0 w 121"/>
                <a:gd name="T9" fmla="*/ 0 h 93"/>
                <a:gd name="T10" fmla="*/ 0 w 121"/>
                <a:gd name="T11" fmla="*/ 0 h 93"/>
                <a:gd name="T12" fmla="*/ 0 w 121"/>
                <a:gd name="T13" fmla="*/ 0 h 93"/>
                <a:gd name="T14" fmla="*/ 0 w 121"/>
                <a:gd name="T15" fmla="*/ 0 h 93"/>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93"/>
                <a:gd name="T26" fmla="*/ 121 w 121"/>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93">
                  <a:moveTo>
                    <a:pt x="0" y="92"/>
                  </a:moveTo>
                  <a:lnTo>
                    <a:pt x="45" y="92"/>
                  </a:lnTo>
                  <a:lnTo>
                    <a:pt x="75" y="31"/>
                  </a:lnTo>
                  <a:lnTo>
                    <a:pt x="120" y="31"/>
                  </a:lnTo>
                  <a:lnTo>
                    <a:pt x="105" y="0"/>
                  </a:lnTo>
                  <a:lnTo>
                    <a:pt x="60" y="0"/>
                  </a:lnTo>
                  <a:lnTo>
                    <a:pt x="15" y="31"/>
                  </a:lnTo>
                  <a:lnTo>
                    <a:pt x="0" y="92"/>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39"/>
            <p:cNvSpPr>
              <a:spLocks/>
            </p:cNvSpPr>
            <p:nvPr/>
          </p:nvSpPr>
          <p:spPr bwMode="auto">
            <a:xfrm>
              <a:off x="1035773" y="1454602"/>
              <a:ext cx="86685" cy="46779"/>
            </a:xfrm>
            <a:custGeom>
              <a:avLst/>
              <a:gdLst>
                <a:gd name="T0" fmla="*/ 0 w 150"/>
                <a:gd name="T1" fmla="*/ 0 h 93"/>
                <a:gd name="T2" fmla="*/ 0 w 150"/>
                <a:gd name="T3" fmla="*/ 0 h 93"/>
                <a:gd name="T4" fmla="*/ 0 w 150"/>
                <a:gd name="T5" fmla="*/ 0 h 93"/>
                <a:gd name="T6" fmla="*/ 0 w 150"/>
                <a:gd name="T7" fmla="*/ 0 h 93"/>
                <a:gd name="T8" fmla="*/ 0 w 150"/>
                <a:gd name="T9" fmla="*/ 0 h 93"/>
                <a:gd name="T10" fmla="*/ 0 w 150"/>
                <a:gd name="T11" fmla="*/ 0 h 93"/>
                <a:gd name="T12" fmla="*/ 0 w 150"/>
                <a:gd name="T13" fmla="*/ 0 h 93"/>
                <a:gd name="T14" fmla="*/ 0 w 150"/>
                <a:gd name="T15" fmla="*/ 0 h 93"/>
                <a:gd name="T16" fmla="*/ 0 w 150"/>
                <a:gd name="T17" fmla="*/ 0 h 93"/>
                <a:gd name="T18" fmla="*/ 0 w 150"/>
                <a:gd name="T19" fmla="*/ 0 h 93"/>
                <a:gd name="T20" fmla="*/ 0 w 150"/>
                <a:gd name="T21" fmla="*/ 0 h 93"/>
                <a:gd name="T22" fmla="*/ 0 w 150"/>
                <a:gd name="T23" fmla="*/ 0 h 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0"/>
                <a:gd name="T37" fmla="*/ 0 h 93"/>
                <a:gd name="T38" fmla="*/ 150 w 150"/>
                <a:gd name="T39" fmla="*/ 93 h 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0" h="93">
                  <a:moveTo>
                    <a:pt x="30" y="15"/>
                  </a:moveTo>
                  <a:lnTo>
                    <a:pt x="75" y="31"/>
                  </a:lnTo>
                  <a:lnTo>
                    <a:pt x="134" y="0"/>
                  </a:lnTo>
                  <a:lnTo>
                    <a:pt x="134" y="31"/>
                  </a:lnTo>
                  <a:lnTo>
                    <a:pt x="149" y="31"/>
                  </a:lnTo>
                  <a:lnTo>
                    <a:pt x="149" y="61"/>
                  </a:lnTo>
                  <a:lnTo>
                    <a:pt x="75" y="61"/>
                  </a:lnTo>
                  <a:lnTo>
                    <a:pt x="45" y="92"/>
                  </a:lnTo>
                  <a:lnTo>
                    <a:pt x="0" y="61"/>
                  </a:lnTo>
                  <a:lnTo>
                    <a:pt x="30" y="46"/>
                  </a:lnTo>
                  <a:lnTo>
                    <a:pt x="0" y="31"/>
                  </a:lnTo>
                  <a:lnTo>
                    <a:pt x="30" y="15"/>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Freeform 40"/>
            <p:cNvSpPr>
              <a:spLocks/>
            </p:cNvSpPr>
            <p:nvPr/>
          </p:nvSpPr>
          <p:spPr bwMode="auto">
            <a:xfrm>
              <a:off x="1303953" y="1903683"/>
              <a:ext cx="70431" cy="64154"/>
            </a:xfrm>
            <a:custGeom>
              <a:avLst/>
              <a:gdLst>
                <a:gd name="T0" fmla="*/ 0 w 120"/>
                <a:gd name="T1" fmla="*/ 0 h 125"/>
                <a:gd name="T2" fmla="*/ 0 w 120"/>
                <a:gd name="T3" fmla="*/ 0 h 125"/>
                <a:gd name="T4" fmla="*/ 0 w 120"/>
                <a:gd name="T5" fmla="*/ 0 h 125"/>
                <a:gd name="T6" fmla="*/ 0 w 120"/>
                <a:gd name="T7" fmla="*/ 0 h 125"/>
                <a:gd name="T8" fmla="*/ 0 w 120"/>
                <a:gd name="T9" fmla="*/ 0 h 125"/>
                <a:gd name="T10" fmla="*/ 0 w 120"/>
                <a:gd name="T11" fmla="*/ 0 h 125"/>
                <a:gd name="T12" fmla="*/ 0 w 120"/>
                <a:gd name="T13" fmla="*/ 0 h 125"/>
                <a:gd name="T14" fmla="*/ 0 w 120"/>
                <a:gd name="T15" fmla="*/ 0 h 125"/>
                <a:gd name="T16" fmla="*/ 0 w 120"/>
                <a:gd name="T17" fmla="*/ 0 h 125"/>
                <a:gd name="T18" fmla="*/ 0 w 120"/>
                <a:gd name="T19" fmla="*/ 0 h 125"/>
                <a:gd name="T20" fmla="*/ 0 w 120"/>
                <a:gd name="T21" fmla="*/ 0 h 125"/>
                <a:gd name="T22" fmla="*/ 0 w 120"/>
                <a:gd name="T23" fmla="*/ 0 h 125"/>
                <a:gd name="T24" fmla="*/ 0 w 120"/>
                <a:gd name="T25" fmla="*/ 0 h 125"/>
                <a:gd name="T26" fmla="*/ 0 w 120"/>
                <a:gd name="T27" fmla="*/ 0 h 125"/>
                <a:gd name="T28" fmla="*/ 0 w 120"/>
                <a:gd name="T29" fmla="*/ 0 h 125"/>
                <a:gd name="T30" fmla="*/ 0 w 120"/>
                <a:gd name="T31" fmla="*/ 0 h 125"/>
                <a:gd name="T32" fmla="*/ 0 w 120"/>
                <a:gd name="T33" fmla="*/ 0 h 125"/>
                <a:gd name="T34" fmla="*/ 0 w 120"/>
                <a:gd name="T35" fmla="*/ 0 h 125"/>
                <a:gd name="T36" fmla="*/ 0 w 120"/>
                <a:gd name="T37" fmla="*/ 0 h 1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
                <a:gd name="T58" fmla="*/ 0 h 125"/>
                <a:gd name="T59" fmla="*/ 120 w 120"/>
                <a:gd name="T60" fmla="*/ 125 h 1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 h="125">
                  <a:moveTo>
                    <a:pt x="89" y="0"/>
                  </a:moveTo>
                  <a:lnTo>
                    <a:pt x="89" y="16"/>
                  </a:lnTo>
                  <a:lnTo>
                    <a:pt x="60" y="47"/>
                  </a:lnTo>
                  <a:lnTo>
                    <a:pt x="74" y="62"/>
                  </a:lnTo>
                  <a:lnTo>
                    <a:pt x="104" y="62"/>
                  </a:lnTo>
                  <a:lnTo>
                    <a:pt x="104" y="93"/>
                  </a:lnTo>
                  <a:lnTo>
                    <a:pt x="119" y="109"/>
                  </a:lnTo>
                  <a:lnTo>
                    <a:pt x="104" y="124"/>
                  </a:lnTo>
                  <a:lnTo>
                    <a:pt x="89" y="109"/>
                  </a:lnTo>
                  <a:lnTo>
                    <a:pt x="89" y="93"/>
                  </a:lnTo>
                  <a:lnTo>
                    <a:pt x="60" y="124"/>
                  </a:lnTo>
                  <a:lnTo>
                    <a:pt x="74" y="93"/>
                  </a:lnTo>
                  <a:lnTo>
                    <a:pt x="45" y="109"/>
                  </a:lnTo>
                  <a:lnTo>
                    <a:pt x="60" y="93"/>
                  </a:lnTo>
                  <a:lnTo>
                    <a:pt x="0" y="93"/>
                  </a:lnTo>
                  <a:lnTo>
                    <a:pt x="0" y="78"/>
                  </a:lnTo>
                  <a:lnTo>
                    <a:pt x="45" y="47"/>
                  </a:lnTo>
                  <a:lnTo>
                    <a:pt x="74" y="0"/>
                  </a:lnTo>
                  <a:lnTo>
                    <a:pt x="89"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Freeform 41"/>
            <p:cNvSpPr>
              <a:spLocks/>
            </p:cNvSpPr>
            <p:nvPr/>
          </p:nvSpPr>
          <p:spPr bwMode="auto">
            <a:xfrm>
              <a:off x="1270092" y="1438563"/>
              <a:ext cx="41988" cy="62818"/>
            </a:xfrm>
            <a:custGeom>
              <a:avLst/>
              <a:gdLst>
                <a:gd name="T0" fmla="*/ 0 w 75"/>
                <a:gd name="T1" fmla="*/ 0 h 123"/>
                <a:gd name="T2" fmla="*/ 0 w 75"/>
                <a:gd name="T3" fmla="*/ 0 h 123"/>
                <a:gd name="T4" fmla="*/ 0 w 75"/>
                <a:gd name="T5" fmla="*/ 0 h 123"/>
                <a:gd name="T6" fmla="*/ 0 w 75"/>
                <a:gd name="T7" fmla="*/ 0 h 123"/>
                <a:gd name="T8" fmla="*/ 0 w 75"/>
                <a:gd name="T9" fmla="*/ 0 h 123"/>
                <a:gd name="T10" fmla="*/ 0 w 75"/>
                <a:gd name="T11" fmla="*/ 0 h 123"/>
                <a:gd name="T12" fmla="*/ 0 60000 65536"/>
                <a:gd name="T13" fmla="*/ 0 60000 65536"/>
                <a:gd name="T14" fmla="*/ 0 60000 65536"/>
                <a:gd name="T15" fmla="*/ 0 60000 65536"/>
                <a:gd name="T16" fmla="*/ 0 60000 65536"/>
                <a:gd name="T17" fmla="*/ 0 60000 65536"/>
                <a:gd name="T18" fmla="*/ 0 w 75"/>
                <a:gd name="T19" fmla="*/ 0 h 123"/>
                <a:gd name="T20" fmla="*/ 75 w 75"/>
                <a:gd name="T21" fmla="*/ 123 h 123"/>
              </a:gdLst>
              <a:ahLst/>
              <a:cxnLst>
                <a:cxn ang="T12">
                  <a:pos x="T0" y="T1"/>
                </a:cxn>
                <a:cxn ang="T13">
                  <a:pos x="T2" y="T3"/>
                </a:cxn>
                <a:cxn ang="T14">
                  <a:pos x="T4" y="T5"/>
                </a:cxn>
                <a:cxn ang="T15">
                  <a:pos x="T6" y="T7"/>
                </a:cxn>
                <a:cxn ang="T16">
                  <a:pos x="T8" y="T9"/>
                </a:cxn>
                <a:cxn ang="T17">
                  <a:pos x="T10" y="T11"/>
                </a:cxn>
              </a:cxnLst>
              <a:rect l="T18" t="T19" r="T20" b="T21"/>
              <a:pathLst>
                <a:path w="75" h="123">
                  <a:moveTo>
                    <a:pt x="30" y="0"/>
                  </a:moveTo>
                  <a:lnTo>
                    <a:pt x="74" y="76"/>
                  </a:lnTo>
                  <a:lnTo>
                    <a:pt x="59" y="122"/>
                  </a:lnTo>
                  <a:lnTo>
                    <a:pt x="0" y="107"/>
                  </a:lnTo>
                  <a:lnTo>
                    <a:pt x="15" y="46"/>
                  </a:lnTo>
                  <a:lnTo>
                    <a:pt x="30"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Freeform 42"/>
            <p:cNvSpPr>
              <a:spLocks/>
            </p:cNvSpPr>
            <p:nvPr/>
          </p:nvSpPr>
          <p:spPr bwMode="auto">
            <a:xfrm>
              <a:off x="1156319" y="1522766"/>
              <a:ext cx="54178" cy="40097"/>
            </a:xfrm>
            <a:custGeom>
              <a:avLst/>
              <a:gdLst>
                <a:gd name="T0" fmla="*/ 0 w 90"/>
                <a:gd name="T1" fmla="*/ 0 h 78"/>
                <a:gd name="T2" fmla="*/ 0 w 90"/>
                <a:gd name="T3" fmla="*/ 0 h 78"/>
                <a:gd name="T4" fmla="*/ 0 w 90"/>
                <a:gd name="T5" fmla="*/ 0 h 78"/>
                <a:gd name="T6" fmla="*/ 0 w 90"/>
                <a:gd name="T7" fmla="*/ 0 h 78"/>
                <a:gd name="T8" fmla="*/ 0 w 90"/>
                <a:gd name="T9" fmla="*/ 0 h 78"/>
                <a:gd name="T10" fmla="*/ 0 w 90"/>
                <a:gd name="T11" fmla="*/ 0 h 78"/>
                <a:gd name="T12" fmla="*/ 0 w 90"/>
                <a:gd name="T13" fmla="*/ 0 h 78"/>
                <a:gd name="T14" fmla="*/ 0 60000 65536"/>
                <a:gd name="T15" fmla="*/ 0 60000 65536"/>
                <a:gd name="T16" fmla="*/ 0 60000 65536"/>
                <a:gd name="T17" fmla="*/ 0 60000 65536"/>
                <a:gd name="T18" fmla="*/ 0 60000 65536"/>
                <a:gd name="T19" fmla="*/ 0 60000 65536"/>
                <a:gd name="T20" fmla="*/ 0 60000 65536"/>
                <a:gd name="T21" fmla="*/ 0 w 90"/>
                <a:gd name="T22" fmla="*/ 0 h 78"/>
                <a:gd name="T23" fmla="*/ 90 w 90"/>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78">
                  <a:moveTo>
                    <a:pt x="0" y="46"/>
                  </a:moveTo>
                  <a:lnTo>
                    <a:pt x="15" y="0"/>
                  </a:lnTo>
                  <a:lnTo>
                    <a:pt x="89" y="0"/>
                  </a:lnTo>
                  <a:lnTo>
                    <a:pt x="74" y="46"/>
                  </a:lnTo>
                  <a:lnTo>
                    <a:pt x="30" y="46"/>
                  </a:lnTo>
                  <a:lnTo>
                    <a:pt x="15" y="77"/>
                  </a:lnTo>
                  <a:lnTo>
                    <a:pt x="0" y="46"/>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Freeform 43"/>
            <p:cNvSpPr>
              <a:spLocks/>
            </p:cNvSpPr>
            <p:nvPr/>
          </p:nvSpPr>
          <p:spPr bwMode="auto">
            <a:xfrm>
              <a:off x="999203" y="1438563"/>
              <a:ext cx="55532" cy="32077"/>
            </a:xfrm>
            <a:custGeom>
              <a:avLst/>
              <a:gdLst>
                <a:gd name="T0" fmla="*/ 0 w 91"/>
                <a:gd name="T1" fmla="*/ 0 h 62"/>
                <a:gd name="T2" fmla="*/ 0 w 91"/>
                <a:gd name="T3" fmla="*/ 0 h 62"/>
                <a:gd name="T4" fmla="*/ 0 w 91"/>
                <a:gd name="T5" fmla="*/ 0 h 62"/>
                <a:gd name="T6" fmla="*/ 0 w 91"/>
                <a:gd name="T7" fmla="*/ 0 h 62"/>
                <a:gd name="T8" fmla="*/ 0 w 91"/>
                <a:gd name="T9" fmla="*/ 0 h 62"/>
                <a:gd name="T10" fmla="*/ 0 w 91"/>
                <a:gd name="T11" fmla="*/ 0 h 62"/>
                <a:gd name="T12" fmla="*/ 0 60000 65536"/>
                <a:gd name="T13" fmla="*/ 0 60000 65536"/>
                <a:gd name="T14" fmla="*/ 0 60000 65536"/>
                <a:gd name="T15" fmla="*/ 0 60000 65536"/>
                <a:gd name="T16" fmla="*/ 0 60000 65536"/>
                <a:gd name="T17" fmla="*/ 0 60000 65536"/>
                <a:gd name="T18" fmla="*/ 0 w 91"/>
                <a:gd name="T19" fmla="*/ 0 h 62"/>
                <a:gd name="T20" fmla="*/ 91 w 91"/>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91" h="62">
                  <a:moveTo>
                    <a:pt x="0" y="31"/>
                  </a:moveTo>
                  <a:lnTo>
                    <a:pt x="15" y="61"/>
                  </a:lnTo>
                  <a:lnTo>
                    <a:pt x="90" y="31"/>
                  </a:lnTo>
                  <a:lnTo>
                    <a:pt x="90" y="0"/>
                  </a:lnTo>
                  <a:lnTo>
                    <a:pt x="30" y="0"/>
                  </a:lnTo>
                  <a:lnTo>
                    <a:pt x="0" y="31"/>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Freeform 44"/>
            <p:cNvSpPr>
              <a:spLocks/>
            </p:cNvSpPr>
            <p:nvPr/>
          </p:nvSpPr>
          <p:spPr bwMode="auto">
            <a:xfrm>
              <a:off x="1140065" y="1469304"/>
              <a:ext cx="51469" cy="40097"/>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60000 65536"/>
                <a:gd name="T15" fmla="*/ 0 60000 65536"/>
                <a:gd name="T16" fmla="*/ 0 60000 65536"/>
                <a:gd name="T17" fmla="*/ 0 60000 65536"/>
                <a:gd name="T18" fmla="*/ 0 60000 65536"/>
                <a:gd name="T19" fmla="*/ 0 60000 65536"/>
                <a:gd name="T20" fmla="*/ 0 60000 65536"/>
                <a:gd name="T21" fmla="*/ 0 w 91"/>
                <a:gd name="T22" fmla="*/ 0 h 78"/>
                <a:gd name="T23" fmla="*/ 91 w 91"/>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 h="78">
                  <a:moveTo>
                    <a:pt x="0" y="0"/>
                  </a:moveTo>
                  <a:lnTo>
                    <a:pt x="0" y="46"/>
                  </a:lnTo>
                  <a:lnTo>
                    <a:pt x="45" y="77"/>
                  </a:lnTo>
                  <a:lnTo>
                    <a:pt x="90" y="31"/>
                  </a:lnTo>
                  <a:lnTo>
                    <a:pt x="75" y="0"/>
                  </a:lnTo>
                  <a:lnTo>
                    <a:pt x="45" y="31"/>
                  </a:lnTo>
                  <a:lnTo>
                    <a:pt x="0"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Freeform 45"/>
            <p:cNvSpPr>
              <a:spLocks/>
            </p:cNvSpPr>
            <p:nvPr/>
          </p:nvSpPr>
          <p:spPr bwMode="auto">
            <a:xfrm>
              <a:off x="1140065" y="1672459"/>
              <a:ext cx="51469" cy="38760"/>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w 91"/>
                <a:gd name="T15" fmla="*/ 0 h 78"/>
                <a:gd name="T16" fmla="*/ 0 w 91"/>
                <a:gd name="T17" fmla="*/ 0 h 78"/>
                <a:gd name="T18" fmla="*/ 0 w 91"/>
                <a:gd name="T19" fmla="*/ 0 h 78"/>
                <a:gd name="T20" fmla="*/ 0 w 91"/>
                <a:gd name="T21" fmla="*/ 0 h 78"/>
                <a:gd name="T22" fmla="*/ 0 w 91"/>
                <a:gd name="T23" fmla="*/ 0 h 78"/>
                <a:gd name="T24" fmla="*/ 0 w 91"/>
                <a:gd name="T25" fmla="*/ 0 h 78"/>
                <a:gd name="T26" fmla="*/ 0 w 91"/>
                <a:gd name="T27" fmla="*/ 0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1"/>
                <a:gd name="T43" fmla="*/ 0 h 78"/>
                <a:gd name="T44" fmla="*/ 91 w 91"/>
                <a:gd name="T45" fmla="*/ 78 h 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1" h="78">
                  <a:moveTo>
                    <a:pt x="45" y="0"/>
                  </a:moveTo>
                  <a:lnTo>
                    <a:pt x="60" y="0"/>
                  </a:lnTo>
                  <a:lnTo>
                    <a:pt x="75" y="46"/>
                  </a:lnTo>
                  <a:lnTo>
                    <a:pt x="75" y="62"/>
                  </a:lnTo>
                  <a:lnTo>
                    <a:pt x="90" y="62"/>
                  </a:lnTo>
                  <a:lnTo>
                    <a:pt x="75" y="77"/>
                  </a:lnTo>
                  <a:lnTo>
                    <a:pt x="60" y="77"/>
                  </a:lnTo>
                  <a:lnTo>
                    <a:pt x="75" y="46"/>
                  </a:lnTo>
                  <a:lnTo>
                    <a:pt x="45" y="46"/>
                  </a:lnTo>
                  <a:lnTo>
                    <a:pt x="30" y="62"/>
                  </a:lnTo>
                  <a:lnTo>
                    <a:pt x="15" y="62"/>
                  </a:lnTo>
                  <a:lnTo>
                    <a:pt x="0" y="46"/>
                  </a:lnTo>
                  <a:lnTo>
                    <a:pt x="30" y="46"/>
                  </a:lnTo>
                  <a:lnTo>
                    <a:pt x="45"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Freeform 46"/>
            <p:cNvSpPr>
              <a:spLocks/>
            </p:cNvSpPr>
            <p:nvPr/>
          </p:nvSpPr>
          <p:spPr bwMode="auto">
            <a:xfrm>
              <a:off x="1104850" y="1517419"/>
              <a:ext cx="27089" cy="45443"/>
            </a:xfrm>
            <a:custGeom>
              <a:avLst/>
              <a:gdLst>
                <a:gd name="T0" fmla="*/ 0 w 46"/>
                <a:gd name="T1" fmla="*/ 0 h 93"/>
                <a:gd name="T2" fmla="*/ 0 w 46"/>
                <a:gd name="T3" fmla="*/ 0 h 93"/>
                <a:gd name="T4" fmla="*/ 0 w 46"/>
                <a:gd name="T5" fmla="*/ 0 h 93"/>
                <a:gd name="T6" fmla="*/ 0 w 46"/>
                <a:gd name="T7" fmla="*/ 0 h 93"/>
                <a:gd name="T8" fmla="*/ 0 w 46"/>
                <a:gd name="T9" fmla="*/ 0 h 93"/>
                <a:gd name="T10" fmla="*/ 0 60000 65536"/>
                <a:gd name="T11" fmla="*/ 0 60000 65536"/>
                <a:gd name="T12" fmla="*/ 0 60000 65536"/>
                <a:gd name="T13" fmla="*/ 0 60000 65536"/>
                <a:gd name="T14" fmla="*/ 0 60000 65536"/>
                <a:gd name="T15" fmla="*/ 0 w 46"/>
                <a:gd name="T16" fmla="*/ 0 h 93"/>
                <a:gd name="T17" fmla="*/ 46 w 46"/>
                <a:gd name="T18" fmla="*/ 93 h 93"/>
              </a:gdLst>
              <a:ahLst/>
              <a:cxnLst>
                <a:cxn ang="T10">
                  <a:pos x="T0" y="T1"/>
                </a:cxn>
                <a:cxn ang="T11">
                  <a:pos x="T2" y="T3"/>
                </a:cxn>
                <a:cxn ang="T12">
                  <a:pos x="T4" y="T5"/>
                </a:cxn>
                <a:cxn ang="T13">
                  <a:pos x="T6" y="T7"/>
                </a:cxn>
                <a:cxn ang="T14">
                  <a:pos x="T8" y="T9"/>
                </a:cxn>
              </a:cxnLst>
              <a:rect l="T15" t="T16" r="T17" b="T18"/>
              <a:pathLst>
                <a:path w="46" h="93">
                  <a:moveTo>
                    <a:pt x="0" y="31"/>
                  </a:moveTo>
                  <a:lnTo>
                    <a:pt x="45" y="0"/>
                  </a:lnTo>
                  <a:lnTo>
                    <a:pt x="45" y="61"/>
                  </a:lnTo>
                  <a:lnTo>
                    <a:pt x="0" y="92"/>
                  </a:lnTo>
                  <a:lnTo>
                    <a:pt x="0" y="31"/>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Freeform 47"/>
            <p:cNvSpPr>
              <a:spLocks/>
            </p:cNvSpPr>
            <p:nvPr/>
          </p:nvSpPr>
          <p:spPr bwMode="auto">
            <a:xfrm>
              <a:off x="1079115" y="1423861"/>
              <a:ext cx="25734" cy="14702"/>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0" y="16"/>
                  </a:moveTo>
                  <a:lnTo>
                    <a:pt x="0" y="31"/>
                  </a:lnTo>
                  <a:lnTo>
                    <a:pt x="45" y="31"/>
                  </a:lnTo>
                  <a:lnTo>
                    <a:pt x="45" y="0"/>
                  </a:lnTo>
                  <a:lnTo>
                    <a:pt x="30" y="16"/>
                  </a:lnTo>
                  <a:lnTo>
                    <a:pt x="15" y="16"/>
                  </a:lnTo>
                  <a:lnTo>
                    <a:pt x="0" y="16"/>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Freeform 48"/>
            <p:cNvSpPr>
              <a:spLocks/>
            </p:cNvSpPr>
            <p:nvPr/>
          </p:nvSpPr>
          <p:spPr bwMode="auto">
            <a:xfrm>
              <a:off x="679554" y="1826163"/>
              <a:ext cx="27089" cy="32077"/>
            </a:xfrm>
            <a:custGeom>
              <a:avLst/>
              <a:gdLst>
                <a:gd name="T0" fmla="*/ 0 w 45"/>
                <a:gd name="T1" fmla="*/ 0 h 62"/>
                <a:gd name="T2" fmla="*/ 0 w 45"/>
                <a:gd name="T3" fmla="*/ 0 h 62"/>
                <a:gd name="T4" fmla="*/ 0 w 45"/>
                <a:gd name="T5" fmla="*/ 0 h 62"/>
                <a:gd name="T6" fmla="*/ 0 w 45"/>
                <a:gd name="T7" fmla="*/ 0 h 62"/>
                <a:gd name="T8" fmla="*/ 0 w 45"/>
                <a:gd name="T9" fmla="*/ 0 h 62"/>
                <a:gd name="T10" fmla="*/ 0 w 45"/>
                <a:gd name="T11" fmla="*/ 0 h 62"/>
                <a:gd name="T12" fmla="*/ 0 60000 65536"/>
                <a:gd name="T13" fmla="*/ 0 60000 65536"/>
                <a:gd name="T14" fmla="*/ 0 60000 65536"/>
                <a:gd name="T15" fmla="*/ 0 60000 65536"/>
                <a:gd name="T16" fmla="*/ 0 60000 65536"/>
                <a:gd name="T17" fmla="*/ 0 60000 65536"/>
                <a:gd name="T18" fmla="*/ 0 w 45"/>
                <a:gd name="T19" fmla="*/ 0 h 62"/>
                <a:gd name="T20" fmla="*/ 45 w 45"/>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45" h="62">
                  <a:moveTo>
                    <a:pt x="0" y="0"/>
                  </a:moveTo>
                  <a:lnTo>
                    <a:pt x="29" y="31"/>
                  </a:lnTo>
                  <a:lnTo>
                    <a:pt x="44" y="61"/>
                  </a:lnTo>
                  <a:lnTo>
                    <a:pt x="29" y="61"/>
                  </a:lnTo>
                  <a:lnTo>
                    <a:pt x="0" y="15"/>
                  </a:lnTo>
                  <a:lnTo>
                    <a:pt x="0"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Freeform 49"/>
            <p:cNvSpPr>
              <a:spLocks/>
            </p:cNvSpPr>
            <p:nvPr/>
          </p:nvSpPr>
          <p:spPr bwMode="auto">
            <a:xfrm>
              <a:off x="1140065" y="1423861"/>
              <a:ext cx="17608" cy="30741"/>
            </a:xfrm>
            <a:custGeom>
              <a:avLst/>
              <a:gdLst>
                <a:gd name="T0" fmla="*/ 0 w 32"/>
                <a:gd name="T1" fmla="*/ 0 h 62"/>
                <a:gd name="T2" fmla="*/ 0 w 32"/>
                <a:gd name="T3" fmla="*/ 0 h 62"/>
                <a:gd name="T4" fmla="*/ 0 w 32"/>
                <a:gd name="T5" fmla="*/ 0 h 62"/>
                <a:gd name="T6" fmla="*/ 0 w 32"/>
                <a:gd name="T7" fmla="*/ 0 h 62"/>
                <a:gd name="T8" fmla="*/ 0 w 32"/>
                <a:gd name="T9" fmla="*/ 0 h 62"/>
                <a:gd name="T10" fmla="*/ 0 60000 65536"/>
                <a:gd name="T11" fmla="*/ 0 60000 65536"/>
                <a:gd name="T12" fmla="*/ 0 60000 65536"/>
                <a:gd name="T13" fmla="*/ 0 60000 65536"/>
                <a:gd name="T14" fmla="*/ 0 60000 65536"/>
                <a:gd name="T15" fmla="*/ 0 w 32"/>
                <a:gd name="T16" fmla="*/ 0 h 62"/>
                <a:gd name="T17" fmla="*/ 32 w 32"/>
                <a:gd name="T18" fmla="*/ 62 h 62"/>
              </a:gdLst>
              <a:ahLst/>
              <a:cxnLst>
                <a:cxn ang="T10">
                  <a:pos x="T0" y="T1"/>
                </a:cxn>
                <a:cxn ang="T11">
                  <a:pos x="T2" y="T3"/>
                </a:cxn>
                <a:cxn ang="T12">
                  <a:pos x="T4" y="T5"/>
                </a:cxn>
                <a:cxn ang="T13">
                  <a:pos x="T6" y="T7"/>
                </a:cxn>
                <a:cxn ang="T14">
                  <a:pos x="T8" y="T9"/>
                </a:cxn>
              </a:cxnLst>
              <a:rect l="T15" t="T16" r="T17" b="T18"/>
              <a:pathLst>
                <a:path w="32" h="62">
                  <a:moveTo>
                    <a:pt x="0" y="15"/>
                  </a:moveTo>
                  <a:lnTo>
                    <a:pt x="16" y="61"/>
                  </a:lnTo>
                  <a:lnTo>
                    <a:pt x="31" y="31"/>
                  </a:lnTo>
                  <a:lnTo>
                    <a:pt x="31" y="0"/>
                  </a:lnTo>
                  <a:lnTo>
                    <a:pt x="0" y="15"/>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 name="Freeform 50"/>
            <p:cNvSpPr>
              <a:spLocks/>
            </p:cNvSpPr>
            <p:nvPr/>
          </p:nvSpPr>
          <p:spPr bwMode="auto">
            <a:xfrm>
              <a:off x="1156319" y="1719239"/>
              <a:ext cx="17608" cy="16039"/>
            </a:xfrm>
            <a:custGeom>
              <a:avLst/>
              <a:gdLst>
                <a:gd name="T0" fmla="*/ 0 w 30"/>
                <a:gd name="T1" fmla="*/ 0 h 32"/>
                <a:gd name="T2" fmla="*/ 0 w 30"/>
                <a:gd name="T3" fmla="*/ 0 h 32"/>
                <a:gd name="T4" fmla="*/ 0 w 30"/>
                <a:gd name="T5" fmla="*/ 0 h 32"/>
                <a:gd name="T6" fmla="*/ 0 w 30"/>
                <a:gd name="T7" fmla="*/ 0 h 32"/>
                <a:gd name="T8" fmla="*/ 0 w 30"/>
                <a:gd name="T9" fmla="*/ 0 h 32"/>
                <a:gd name="T10" fmla="*/ 0 60000 65536"/>
                <a:gd name="T11" fmla="*/ 0 60000 65536"/>
                <a:gd name="T12" fmla="*/ 0 60000 65536"/>
                <a:gd name="T13" fmla="*/ 0 60000 65536"/>
                <a:gd name="T14" fmla="*/ 0 60000 65536"/>
                <a:gd name="T15" fmla="*/ 0 w 30"/>
                <a:gd name="T16" fmla="*/ 0 h 32"/>
                <a:gd name="T17" fmla="*/ 30 w 30"/>
                <a:gd name="T18" fmla="*/ 32 h 32"/>
              </a:gdLst>
              <a:ahLst/>
              <a:cxnLst>
                <a:cxn ang="T10">
                  <a:pos x="T0" y="T1"/>
                </a:cxn>
                <a:cxn ang="T11">
                  <a:pos x="T2" y="T3"/>
                </a:cxn>
                <a:cxn ang="T12">
                  <a:pos x="T4" y="T5"/>
                </a:cxn>
                <a:cxn ang="T13">
                  <a:pos x="T6" y="T7"/>
                </a:cxn>
                <a:cxn ang="T14">
                  <a:pos x="T8" y="T9"/>
                </a:cxn>
              </a:cxnLst>
              <a:rect l="T15" t="T16" r="T17" b="T18"/>
              <a:pathLst>
                <a:path w="30" h="32">
                  <a:moveTo>
                    <a:pt x="29" y="0"/>
                  </a:moveTo>
                  <a:lnTo>
                    <a:pt x="0" y="31"/>
                  </a:lnTo>
                  <a:lnTo>
                    <a:pt x="0" y="16"/>
                  </a:lnTo>
                  <a:lnTo>
                    <a:pt x="15" y="0"/>
                  </a:lnTo>
                  <a:lnTo>
                    <a:pt x="29"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Freeform 51"/>
            <p:cNvSpPr>
              <a:spLocks/>
            </p:cNvSpPr>
            <p:nvPr/>
          </p:nvSpPr>
          <p:spPr bwMode="auto">
            <a:xfrm>
              <a:off x="1287700" y="1950462"/>
              <a:ext cx="9481" cy="17375"/>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 name="T15" fmla="*/ 0 w 17"/>
                <a:gd name="T16" fmla="*/ 0 h 32"/>
                <a:gd name="T17" fmla="*/ 17 w 17"/>
                <a:gd name="T18" fmla="*/ 32 h 32"/>
              </a:gdLst>
              <a:ahLst/>
              <a:cxnLst>
                <a:cxn ang="T10">
                  <a:pos x="T0" y="T1"/>
                </a:cxn>
                <a:cxn ang="T11">
                  <a:pos x="T2" y="T3"/>
                </a:cxn>
                <a:cxn ang="T12">
                  <a:pos x="T4" y="T5"/>
                </a:cxn>
                <a:cxn ang="T13">
                  <a:pos x="T6" y="T7"/>
                </a:cxn>
                <a:cxn ang="T14">
                  <a:pos x="T8" y="T9"/>
                </a:cxn>
              </a:cxnLst>
              <a:rect l="T15" t="T16" r="T17" b="T18"/>
              <a:pathLst>
                <a:path w="17" h="32">
                  <a:moveTo>
                    <a:pt x="0" y="0"/>
                  </a:moveTo>
                  <a:lnTo>
                    <a:pt x="16" y="16"/>
                  </a:lnTo>
                  <a:lnTo>
                    <a:pt x="16" y="31"/>
                  </a:lnTo>
                  <a:lnTo>
                    <a:pt x="0" y="31"/>
                  </a:lnTo>
                  <a:lnTo>
                    <a:pt x="0"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Freeform 52"/>
            <p:cNvSpPr>
              <a:spLocks/>
            </p:cNvSpPr>
            <p:nvPr/>
          </p:nvSpPr>
          <p:spPr bwMode="auto">
            <a:xfrm>
              <a:off x="1287700" y="1656421"/>
              <a:ext cx="17608" cy="22721"/>
            </a:xfrm>
            <a:custGeom>
              <a:avLst/>
              <a:gdLst>
                <a:gd name="T0" fmla="*/ 0 w 31"/>
                <a:gd name="T1" fmla="*/ 0 h 47"/>
                <a:gd name="T2" fmla="*/ 0 w 31"/>
                <a:gd name="T3" fmla="*/ 0 h 47"/>
                <a:gd name="T4" fmla="*/ 0 w 31"/>
                <a:gd name="T5" fmla="*/ 0 h 47"/>
                <a:gd name="T6" fmla="*/ 0 w 31"/>
                <a:gd name="T7" fmla="*/ 0 h 47"/>
                <a:gd name="T8" fmla="*/ 0 w 31"/>
                <a:gd name="T9" fmla="*/ 0 h 47"/>
                <a:gd name="T10" fmla="*/ 0 60000 65536"/>
                <a:gd name="T11" fmla="*/ 0 60000 65536"/>
                <a:gd name="T12" fmla="*/ 0 60000 65536"/>
                <a:gd name="T13" fmla="*/ 0 60000 65536"/>
                <a:gd name="T14" fmla="*/ 0 60000 65536"/>
                <a:gd name="T15" fmla="*/ 0 w 31"/>
                <a:gd name="T16" fmla="*/ 0 h 47"/>
                <a:gd name="T17" fmla="*/ 31 w 31"/>
                <a:gd name="T18" fmla="*/ 47 h 47"/>
              </a:gdLst>
              <a:ahLst/>
              <a:cxnLst>
                <a:cxn ang="T10">
                  <a:pos x="T0" y="T1"/>
                </a:cxn>
                <a:cxn ang="T11">
                  <a:pos x="T2" y="T3"/>
                </a:cxn>
                <a:cxn ang="T12">
                  <a:pos x="T4" y="T5"/>
                </a:cxn>
                <a:cxn ang="T13">
                  <a:pos x="T6" y="T7"/>
                </a:cxn>
                <a:cxn ang="T14">
                  <a:pos x="T8" y="T9"/>
                </a:cxn>
              </a:cxnLst>
              <a:rect l="T15" t="T16" r="T17" b="T18"/>
              <a:pathLst>
                <a:path w="31" h="47">
                  <a:moveTo>
                    <a:pt x="15" y="0"/>
                  </a:moveTo>
                  <a:lnTo>
                    <a:pt x="0" y="31"/>
                  </a:lnTo>
                  <a:lnTo>
                    <a:pt x="0" y="46"/>
                  </a:lnTo>
                  <a:lnTo>
                    <a:pt x="30" y="31"/>
                  </a:lnTo>
                  <a:lnTo>
                    <a:pt x="15"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Freeform 53"/>
            <p:cNvSpPr>
              <a:spLocks/>
            </p:cNvSpPr>
            <p:nvPr/>
          </p:nvSpPr>
          <p:spPr bwMode="auto">
            <a:xfrm>
              <a:off x="1270092" y="2400880"/>
              <a:ext cx="41988" cy="40097"/>
            </a:xfrm>
            <a:custGeom>
              <a:avLst/>
              <a:gdLst>
                <a:gd name="T0" fmla="*/ 0 w 75"/>
                <a:gd name="T1" fmla="*/ 0 h 78"/>
                <a:gd name="T2" fmla="*/ 0 w 75"/>
                <a:gd name="T3" fmla="*/ 0 h 78"/>
                <a:gd name="T4" fmla="*/ 0 w 75"/>
                <a:gd name="T5" fmla="*/ 0 h 78"/>
                <a:gd name="T6" fmla="*/ 0 w 75"/>
                <a:gd name="T7" fmla="*/ 0 h 78"/>
                <a:gd name="T8" fmla="*/ 0 w 75"/>
                <a:gd name="T9" fmla="*/ 0 h 78"/>
                <a:gd name="T10" fmla="*/ 0 w 75"/>
                <a:gd name="T11" fmla="*/ 0 h 78"/>
                <a:gd name="T12" fmla="*/ 0 w 75"/>
                <a:gd name="T13" fmla="*/ 0 h 78"/>
                <a:gd name="T14" fmla="*/ 0 w 75"/>
                <a:gd name="T15" fmla="*/ 0 h 78"/>
                <a:gd name="T16" fmla="*/ 0 w 75"/>
                <a:gd name="T17" fmla="*/ 0 h 78"/>
                <a:gd name="T18" fmla="*/ 0 w 75"/>
                <a:gd name="T19" fmla="*/ 0 h 78"/>
                <a:gd name="T20" fmla="*/ 0 w 75"/>
                <a:gd name="T21" fmla="*/ 0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5"/>
                <a:gd name="T34" fmla="*/ 0 h 78"/>
                <a:gd name="T35" fmla="*/ 75 w 75"/>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5" h="78">
                  <a:moveTo>
                    <a:pt x="15" y="0"/>
                  </a:moveTo>
                  <a:lnTo>
                    <a:pt x="15" y="15"/>
                  </a:lnTo>
                  <a:lnTo>
                    <a:pt x="0" y="31"/>
                  </a:lnTo>
                  <a:lnTo>
                    <a:pt x="0" y="62"/>
                  </a:lnTo>
                  <a:lnTo>
                    <a:pt x="30" y="77"/>
                  </a:lnTo>
                  <a:lnTo>
                    <a:pt x="30" y="62"/>
                  </a:lnTo>
                  <a:lnTo>
                    <a:pt x="74" y="77"/>
                  </a:lnTo>
                  <a:lnTo>
                    <a:pt x="74" y="46"/>
                  </a:lnTo>
                  <a:lnTo>
                    <a:pt x="59" y="31"/>
                  </a:lnTo>
                  <a:lnTo>
                    <a:pt x="74" y="15"/>
                  </a:lnTo>
                  <a:lnTo>
                    <a:pt x="15" y="0"/>
                  </a:lnTo>
                </a:path>
              </a:pathLst>
            </a:custGeom>
            <a:solidFill>
              <a:srgbClr val="C0C0C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Freeform 54"/>
            <p:cNvSpPr>
              <a:spLocks/>
            </p:cNvSpPr>
            <p:nvPr/>
          </p:nvSpPr>
          <p:spPr bwMode="auto">
            <a:xfrm>
              <a:off x="1043900" y="2332715"/>
              <a:ext cx="130027" cy="171078"/>
            </a:xfrm>
            <a:custGeom>
              <a:avLst/>
              <a:gdLst>
                <a:gd name="T0" fmla="*/ 0 w 224"/>
                <a:gd name="T1" fmla="*/ 0 h 339"/>
                <a:gd name="T2" fmla="*/ 0 w 224"/>
                <a:gd name="T3" fmla="*/ 0 h 339"/>
                <a:gd name="T4" fmla="*/ 0 w 224"/>
                <a:gd name="T5" fmla="*/ 0 h 339"/>
                <a:gd name="T6" fmla="*/ 0 w 224"/>
                <a:gd name="T7" fmla="*/ 0 h 339"/>
                <a:gd name="T8" fmla="*/ 0 w 224"/>
                <a:gd name="T9" fmla="*/ 0 h 339"/>
                <a:gd name="T10" fmla="*/ 0 w 224"/>
                <a:gd name="T11" fmla="*/ 0 h 339"/>
                <a:gd name="T12" fmla="*/ 0 w 224"/>
                <a:gd name="T13" fmla="*/ 0 h 339"/>
                <a:gd name="T14" fmla="*/ 0 w 224"/>
                <a:gd name="T15" fmla="*/ 0 h 339"/>
                <a:gd name="T16" fmla="*/ 0 w 224"/>
                <a:gd name="T17" fmla="*/ 0 h 339"/>
                <a:gd name="T18" fmla="*/ 0 w 224"/>
                <a:gd name="T19" fmla="*/ 0 h 339"/>
                <a:gd name="T20" fmla="*/ 0 w 224"/>
                <a:gd name="T21" fmla="*/ 0 h 339"/>
                <a:gd name="T22" fmla="*/ 0 w 224"/>
                <a:gd name="T23" fmla="*/ 0 h 339"/>
                <a:gd name="T24" fmla="*/ 0 w 224"/>
                <a:gd name="T25" fmla="*/ 0 h 339"/>
                <a:gd name="T26" fmla="*/ 0 w 224"/>
                <a:gd name="T27" fmla="*/ 0 h 339"/>
                <a:gd name="T28" fmla="*/ 0 w 224"/>
                <a:gd name="T29" fmla="*/ 0 h 339"/>
                <a:gd name="T30" fmla="*/ 0 w 224"/>
                <a:gd name="T31" fmla="*/ 0 h 339"/>
                <a:gd name="T32" fmla="*/ 0 w 224"/>
                <a:gd name="T33" fmla="*/ 0 h 339"/>
                <a:gd name="T34" fmla="*/ 0 w 224"/>
                <a:gd name="T35" fmla="*/ 0 h 339"/>
                <a:gd name="T36" fmla="*/ 0 w 224"/>
                <a:gd name="T37" fmla="*/ 0 h 339"/>
                <a:gd name="T38" fmla="*/ 0 w 224"/>
                <a:gd name="T39" fmla="*/ 0 h 339"/>
                <a:gd name="T40" fmla="*/ 0 w 224"/>
                <a:gd name="T41" fmla="*/ 0 h 339"/>
                <a:gd name="T42" fmla="*/ 0 w 224"/>
                <a:gd name="T43" fmla="*/ 0 h 339"/>
                <a:gd name="T44" fmla="*/ 0 w 224"/>
                <a:gd name="T45" fmla="*/ 0 h 339"/>
                <a:gd name="T46" fmla="*/ 0 w 224"/>
                <a:gd name="T47" fmla="*/ 0 h 339"/>
                <a:gd name="T48" fmla="*/ 0 w 224"/>
                <a:gd name="T49" fmla="*/ 0 h 339"/>
                <a:gd name="T50" fmla="*/ 0 w 224"/>
                <a:gd name="T51" fmla="*/ 0 h 339"/>
                <a:gd name="T52" fmla="*/ 0 w 224"/>
                <a:gd name="T53" fmla="*/ 0 h 339"/>
                <a:gd name="T54" fmla="*/ 0 w 224"/>
                <a:gd name="T55" fmla="*/ 0 h 339"/>
                <a:gd name="T56" fmla="*/ 0 w 224"/>
                <a:gd name="T57" fmla="*/ 0 h 339"/>
                <a:gd name="T58" fmla="*/ 0 w 224"/>
                <a:gd name="T59" fmla="*/ 0 h 339"/>
                <a:gd name="T60" fmla="*/ 0 w 224"/>
                <a:gd name="T61" fmla="*/ 0 h 339"/>
                <a:gd name="T62" fmla="*/ 0 w 224"/>
                <a:gd name="T63" fmla="*/ 0 h 339"/>
                <a:gd name="T64" fmla="*/ 0 w 224"/>
                <a:gd name="T65" fmla="*/ 0 h 339"/>
                <a:gd name="T66" fmla="*/ 0 w 224"/>
                <a:gd name="T67" fmla="*/ 0 h 339"/>
                <a:gd name="T68" fmla="*/ 0 w 224"/>
                <a:gd name="T69" fmla="*/ 0 h 339"/>
                <a:gd name="T70" fmla="*/ 0 w 224"/>
                <a:gd name="T71" fmla="*/ 0 h 339"/>
                <a:gd name="T72" fmla="*/ 0 w 224"/>
                <a:gd name="T73" fmla="*/ 0 h 339"/>
                <a:gd name="T74" fmla="*/ 0 w 224"/>
                <a:gd name="T75" fmla="*/ 0 h 339"/>
                <a:gd name="T76" fmla="*/ 0 w 224"/>
                <a:gd name="T77" fmla="*/ 0 h 3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24"/>
                <a:gd name="T118" fmla="*/ 0 h 339"/>
                <a:gd name="T119" fmla="*/ 224 w 224"/>
                <a:gd name="T120" fmla="*/ 339 h 33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24" h="339">
                  <a:moveTo>
                    <a:pt x="15" y="200"/>
                  </a:moveTo>
                  <a:lnTo>
                    <a:pt x="0" y="230"/>
                  </a:lnTo>
                  <a:lnTo>
                    <a:pt x="59" y="246"/>
                  </a:lnTo>
                  <a:lnTo>
                    <a:pt x="74" y="261"/>
                  </a:lnTo>
                  <a:lnTo>
                    <a:pt x="89" y="261"/>
                  </a:lnTo>
                  <a:lnTo>
                    <a:pt x="104" y="292"/>
                  </a:lnTo>
                  <a:lnTo>
                    <a:pt x="119" y="292"/>
                  </a:lnTo>
                  <a:lnTo>
                    <a:pt x="134" y="292"/>
                  </a:lnTo>
                  <a:lnTo>
                    <a:pt x="164" y="307"/>
                  </a:lnTo>
                  <a:lnTo>
                    <a:pt x="178" y="338"/>
                  </a:lnTo>
                  <a:lnTo>
                    <a:pt x="178" y="292"/>
                  </a:lnTo>
                  <a:lnTo>
                    <a:pt x="178" y="277"/>
                  </a:lnTo>
                  <a:lnTo>
                    <a:pt x="178" y="261"/>
                  </a:lnTo>
                  <a:lnTo>
                    <a:pt x="193" y="246"/>
                  </a:lnTo>
                  <a:lnTo>
                    <a:pt x="164" y="246"/>
                  </a:lnTo>
                  <a:lnTo>
                    <a:pt x="164" y="230"/>
                  </a:lnTo>
                  <a:lnTo>
                    <a:pt x="193" y="230"/>
                  </a:lnTo>
                  <a:lnTo>
                    <a:pt x="193" y="215"/>
                  </a:lnTo>
                  <a:lnTo>
                    <a:pt x="208" y="215"/>
                  </a:lnTo>
                  <a:lnTo>
                    <a:pt x="223" y="230"/>
                  </a:lnTo>
                  <a:lnTo>
                    <a:pt x="208" y="184"/>
                  </a:lnTo>
                  <a:lnTo>
                    <a:pt x="208" y="138"/>
                  </a:lnTo>
                  <a:lnTo>
                    <a:pt x="178" y="138"/>
                  </a:lnTo>
                  <a:lnTo>
                    <a:pt x="119" y="108"/>
                  </a:lnTo>
                  <a:lnTo>
                    <a:pt x="119" y="77"/>
                  </a:lnTo>
                  <a:lnTo>
                    <a:pt x="104" y="77"/>
                  </a:lnTo>
                  <a:lnTo>
                    <a:pt x="119" y="31"/>
                  </a:lnTo>
                  <a:lnTo>
                    <a:pt x="149" y="15"/>
                  </a:lnTo>
                  <a:lnTo>
                    <a:pt x="149" y="0"/>
                  </a:lnTo>
                  <a:lnTo>
                    <a:pt x="134" y="0"/>
                  </a:lnTo>
                  <a:lnTo>
                    <a:pt x="119" y="15"/>
                  </a:lnTo>
                  <a:lnTo>
                    <a:pt x="74" y="31"/>
                  </a:lnTo>
                  <a:lnTo>
                    <a:pt x="74" y="61"/>
                  </a:lnTo>
                  <a:lnTo>
                    <a:pt x="45" y="77"/>
                  </a:lnTo>
                  <a:lnTo>
                    <a:pt x="30" y="92"/>
                  </a:lnTo>
                  <a:lnTo>
                    <a:pt x="30" y="108"/>
                  </a:lnTo>
                  <a:lnTo>
                    <a:pt x="30" y="123"/>
                  </a:lnTo>
                  <a:lnTo>
                    <a:pt x="30" y="184"/>
                  </a:lnTo>
                  <a:lnTo>
                    <a:pt x="15" y="20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Freeform 55"/>
            <p:cNvSpPr>
              <a:spLocks/>
            </p:cNvSpPr>
            <p:nvPr/>
          </p:nvSpPr>
          <p:spPr bwMode="auto">
            <a:xfrm>
              <a:off x="1104850" y="2332715"/>
              <a:ext cx="147635" cy="116280"/>
            </a:xfrm>
            <a:custGeom>
              <a:avLst/>
              <a:gdLst>
                <a:gd name="T0" fmla="*/ 0 w 255"/>
                <a:gd name="T1" fmla="*/ 0 h 231"/>
                <a:gd name="T2" fmla="*/ 0 w 255"/>
                <a:gd name="T3" fmla="*/ 0 h 231"/>
                <a:gd name="T4" fmla="*/ 0 w 255"/>
                <a:gd name="T5" fmla="*/ 0 h 231"/>
                <a:gd name="T6" fmla="*/ 0 w 255"/>
                <a:gd name="T7" fmla="*/ 0 h 231"/>
                <a:gd name="T8" fmla="*/ 0 w 255"/>
                <a:gd name="T9" fmla="*/ 0 h 231"/>
                <a:gd name="T10" fmla="*/ 0 w 255"/>
                <a:gd name="T11" fmla="*/ 0 h 231"/>
                <a:gd name="T12" fmla="*/ 0 w 255"/>
                <a:gd name="T13" fmla="*/ 0 h 231"/>
                <a:gd name="T14" fmla="*/ 0 w 255"/>
                <a:gd name="T15" fmla="*/ 0 h 231"/>
                <a:gd name="T16" fmla="*/ 0 w 255"/>
                <a:gd name="T17" fmla="*/ 0 h 231"/>
                <a:gd name="T18" fmla="*/ 0 w 255"/>
                <a:gd name="T19" fmla="*/ 0 h 231"/>
                <a:gd name="T20" fmla="*/ 0 w 255"/>
                <a:gd name="T21" fmla="*/ 0 h 231"/>
                <a:gd name="T22" fmla="*/ 0 w 255"/>
                <a:gd name="T23" fmla="*/ 0 h 231"/>
                <a:gd name="T24" fmla="*/ 0 w 255"/>
                <a:gd name="T25" fmla="*/ 0 h 231"/>
                <a:gd name="T26" fmla="*/ 0 w 255"/>
                <a:gd name="T27" fmla="*/ 0 h 231"/>
                <a:gd name="T28" fmla="*/ 0 w 255"/>
                <a:gd name="T29" fmla="*/ 0 h 231"/>
                <a:gd name="T30" fmla="*/ 0 w 255"/>
                <a:gd name="T31" fmla="*/ 0 h 231"/>
                <a:gd name="T32" fmla="*/ 0 w 255"/>
                <a:gd name="T33" fmla="*/ 0 h 231"/>
                <a:gd name="T34" fmla="*/ 0 w 255"/>
                <a:gd name="T35" fmla="*/ 0 h 231"/>
                <a:gd name="T36" fmla="*/ 0 w 255"/>
                <a:gd name="T37" fmla="*/ 0 h 231"/>
                <a:gd name="T38" fmla="*/ 0 w 255"/>
                <a:gd name="T39" fmla="*/ 0 h 231"/>
                <a:gd name="T40" fmla="*/ 0 w 255"/>
                <a:gd name="T41" fmla="*/ 0 h 231"/>
                <a:gd name="T42" fmla="*/ 0 w 255"/>
                <a:gd name="T43" fmla="*/ 0 h 231"/>
                <a:gd name="T44" fmla="*/ 0 w 255"/>
                <a:gd name="T45" fmla="*/ 0 h 231"/>
                <a:gd name="T46" fmla="*/ 0 w 255"/>
                <a:gd name="T47" fmla="*/ 0 h 231"/>
                <a:gd name="T48" fmla="*/ 0 w 255"/>
                <a:gd name="T49" fmla="*/ 0 h 231"/>
                <a:gd name="T50" fmla="*/ 0 w 255"/>
                <a:gd name="T51" fmla="*/ 0 h 231"/>
                <a:gd name="T52" fmla="*/ 0 w 255"/>
                <a:gd name="T53" fmla="*/ 0 h 231"/>
                <a:gd name="T54" fmla="*/ 0 w 255"/>
                <a:gd name="T55" fmla="*/ 0 h 231"/>
                <a:gd name="T56" fmla="*/ 0 w 255"/>
                <a:gd name="T57" fmla="*/ 0 h 231"/>
                <a:gd name="T58" fmla="*/ 0 w 255"/>
                <a:gd name="T59" fmla="*/ 0 h 231"/>
                <a:gd name="T60" fmla="*/ 0 w 255"/>
                <a:gd name="T61" fmla="*/ 0 h 231"/>
                <a:gd name="T62" fmla="*/ 0 w 255"/>
                <a:gd name="T63" fmla="*/ 0 h 231"/>
                <a:gd name="T64" fmla="*/ 0 w 255"/>
                <a:gd name="T65" fmla="*/ 0 h 231"/>
                <a:gd name="T66" fmla="*/ 0 w 255"/>
                <a:gd name="T67" fmla="*/ 0 h 231"/>
                <a:gd name="T68" fmla="*/ 0 w 255"/>
                <a:gd name="T69" fmla="*/ 0 h 231"/>
                <a:gd name="T70" fmla="*/ 0 w 255"/>
                <a:gd name="T71" fmla="*/ 0 h 231"/>
                <a:gd name="T72" fmla="*/ 0 w 255"/>
                <a:gd name="T73" fmla="*/ 0 h 231"/>
                <a:gd name="T74" fmla="*/ 0 w 255"/>
                <a:gd name="T75" fmla="*/ 0 h 2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55"/>
                <a:gd name="T115" fmla="*/ 0 h 231"/>
                <a:gd name="T116" fmla="*/ 255 w 255"/>
                <a:gd name="T117" fmla="*/ 231 h 23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55" h="231">
                  <a:moveTo>
                    <a:pt x="209" y="31"/>
                  </a:moveTo>
                  <a:lnTo>
                    <a:pt x="179" y="46"/>
                  </a:lnTo>
                  <a:lnTo>
                    <a:pt x="164" y="46"/>
                  </a:lnTo>
                  <a:lnTo>
                    <a:pt x="134" y="31"/>
                  </a:lnTo>
                  <a:lnTo>
                    <a:pt x="105" y="31"/>
                  </a:lnTo>
                  <a:lnTo>
                    <a:pt x="90" y="15"/>
                  </a:lnTo>
                  <a:lnTo>
                    <a:pt x="75" y="0"/>
                  </a:lnTo>
                  <a:lnTo>
                    <a:pt x="75" y="15"/>
                  </a:lnTo>
                  <a:lnTo>
                    <a:pt x="45" y="31"/>
                  </a:lnTo>
                  <a:lnTo>
                    <a:pt x="45" y="61"/>
                  </a:lnTo>
                  <a:lnTo>
                    <a:pt x="45" y="77"/>
                  </a:lnTo>
                  <a:lnTo>
                    <a:pt x="45" y="61"/>
                  </a:lnTo>
                  <a:lnTo>
                    <a:pt x="30" y="61"/>
                  </a:lnTo>
                  <a:lnTo>
                    <a:pt x="45" y="31"/>
                  </a:lnTo>
                  <a:lnTo>
                    <a:pt x="45" y="15"/>
                  </a:lnTo>
                  <a:lnTo>
                    <a:pt x="15" y="31"/>
                  </a:lnTo>
                  <a:lnTo>
                    <a:pt x="0" y="77"/>
                  </a:lnTo>
                  <a:lnTo>
                    <a:pt x="15" y="77"/>
                  </a:lnTo>
                  <a:lnTo>
                    <a:pt x="15" y="107"/>
                  </a:lnTo>
                  <a:lnTo>
                    <a:pt x="75" y="138"/>
                  </a:lnTo>
                  <a:lnTo>
                    <a:pt x="105" y="138"/>
                  </a:lnTo>
                  <a:lnTo>
                    <a:pt x="105" y="184"/>
                  </a:lnTo>
                  <a:lnTo>
                    <a:pt x="120" y="230"/>
                  </a:lnTo>
                  <a:lnTo>
                    <a:pt x="134" y="230"/>
                  </a:lnTo>
                  <a:lnTo>
                    <a:pt x="164" y="230"/>
                  </a:lnTo>
                  <a:lnTo>
                    <a:pt x="179" y="199"/>
                  </a:lnTo>
                  <a:lnTo>
                    <a:pt x="149" y="184"/>
                  </a:lnTo>
                  <a:lnTo>
                    <a:pt x="164" y="169"/>
                  </a:lnTo>
                  <a:lnTo>
                    <a:pt x="194" y="184"/>
                  </a:lnTo>
                  <a:lnTo>
                    <a:pt x="224" y="169"/>
                  </a:lnTo>
                  <a:lnTo>
                    <a:pt x="239" y="153"/>
                  </a:lnTo>
                  <a:lnTo>
                    <a:pt x="224" y="138"/>
                  </a:lnTo>
                  <a:lnTo>
                    <a:pt x="239" y="107"/>
                  </a:lnTo>
                  <a:lnTo>
                    <a:pt x="224" y="107"/>
                  </a:lnTo>
                  <a:lnTo>
                    <a:pt x="254" y="92"/>
                  </a:lnTo>
                  <a:lnTo>
                    <a:pt x="209" y="61"/>
                  </a:lnTo>
                  <a:lnTo>
                    <a:pt x="194" y="46"/>
                  </a:lnTo>
                  <a:lnTo>
                    <a:pt x="209" y="31"/>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Freeform 56"/>
            <p:cNvSpPr>
              <a:spLocks/>
            </p:cNvSpPr>
            <p:nvPr/>
          </p:nvSpPr>
          <p:spPr bwMode="auto">
            <a:xfrm>
              <a:off x="1234877" y="2379495"/>
              <a:ext cx="52823" cy="69501"/>
            </a:xfrm>
            <a:custGeom>
              <a:avLst/>
              <a:gdLst>
                <a:gd name="T0" fmla="*/ 0 w 91"/>
                <a:gd name="T1" fmla="*/ 0 h 139"/>
                <a:gd name="T2" fmla="*/ 0 w 91"/>
                <a:gd name="T3" fmla="*/ 0 h 139"/>
                <a:gd name="T4" fmla="*/ 0 w 91"/>
                <a:gd name="T5" fmla="*/ 0 h 139"/>
                <a:gd name="T6" fmla="*/ 0 w 91"/>
                <a:gd name="T7" fmla="*/ 0 h 139"/>
                <a:gd name="T8" fmla="*/ 0 w 91"/>
                <a:gd name="T9" fmla="*/ 0 h 139"/>
                <a:gd name="T10" fmla="*/ 0 w 91"/>
                <a:gd name="T11" fmla="*/ 0 h 139"/>
                <a:gd name="T12" fmla="*/ 0 w 91"/>
                <a:gd name="T13" fmla="*/ 0 h 139"/>
                <a:gd name="T14" fmla="*/ 0 w 91"/>
                <a:gd name="T15" fmla="*/ 0 h 139"/>
                <a:gd name="T16" fmla="*/ 0 w 91"/>
                <a:gd name="T17" fmla="*/ 0 h 139"/>
                <a:gd name="T18" fmla="*/ 0 w 91"/>
                <a:gd name="T19" fmla="*/ 0 h 139"/>
                <a:gd name="T20" fmla="*/ 0 w 91"/>
                <a:gd name="T21" fmla="*/ 0 h 139"/>
                <a:gd name="T22" fmla="*/ 0 w 91"/>
                <a:gd name="T23" fmla="*/ 0 h 139"/>
                <a:gd name="T24" fmla="*/ 0 w 91"/>
                <a:gd name="T25" fmla="*/ 0 h 139"/>
                <a:gd name="T26" fmla="*/ 0 w 91"/>
                <a:gd name="T27" fmla="*/ 0 h 139"/>
                <a:gd name="T28" fmla="*/ 0 w 91"/>
                <a:gd name="T29" fmla="*/ 0 h 139"/>
                <a:gd name="T30" fmla="*/ 0 w 91"/>
                <a:gd name="T31" fmla="*/ 0 h 139"/>
                <a:gd name="T32" fmla="*/ 0 w 91"/>
                <a:gd name="T33" fmla="*/ 0 h 139"/>
                <a:gd name="T34" fmla="*/ 0 w 91"/>
                <a:gd name="T35" fmla="*/ 0 h 1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1"/>
                <a:gd name="T55" fmla="*/ 0 h 139"/>
                <a:gd name="T56" fmla="*/ 91 w 91"/>
                <a:gd name="T57" fmla="*/ 139 h 13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1" h="139">
                  <a:moveTo>
                    <a:pt x="45" y="15"/>
                  </a:moveTo>
                  <a:lnTo>
                    <a:pt x="45" y="0"/>
                  </a:lnTo>
                  <a:lnTo>
                    <a:pt x="30" y="0"/>
                  </a:lnTo>
                  <a:lnTo>
                    <a:pt x="0" y="15"/>
                  </a:lnTo>
                  <a:lnTo>
                    <a:pt x="15" y="15"/>
                  </a:lnTo>
                  <a:lnTo>
                    <a:pt x="0" y="46"/>
                  </a:lnTo>
                  <a:lnTo>
                    <a:pt x="15" y="61"/>
                  </a:lnTo>
                  <a:lnTo>
                    <a:pt x="30" y="107"/>
                  </a:lnTo>
                  <a:lnTo>
                    <a:pt x="30" y="123"/>
                  </a:lnTo>
                  <a:lnTo>
                    <a:pt x="45" y="138"/>
                  </a:lnTo>
                  <a:lnTo>
                    <a:pt x="75" y="123"/>
                  </a:lnTo>
                  <a:lnTo>
                    <a:pt x="90" y="123"/>
                  </a:lnTo>
                  <a:lnTo>
                    <a:pt x="60" y="107"/>
                  </a:lnTo>
                  <a:lnTo>
                    <a:pt x="60" y="77"/>
                  </a:lnTo>
                  <a:lnTo>
                    <a:pt x="75" y="61"/>
                  </a:lnTo>
                  <a:lnTo>
                    <a:pt x="75" y="46"/>
                  </a:lnTo>
                  <a:lnTo>
                    <a:pt x="60" y="31"/>
                  </a:lnTo>
                  <a:lnTo>
                    <a:pt x="45" y="15"/>
                  </a:lnTo>
                </a:path>
              </a:pathLst>
            </a:custGeom>
            <a:solidFill>
              <a:srgbClr val="C0C0C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Freeform 57"/>
            <p:cNvSpPr>
              <a:spLocks/>
            </p:cNvSpPr>
            <p:nvPr/>
          </p:nvSpPr>
          <p:spPr bwMode="auto">
            <a:xfrm>
              <a:off x="999203" y="2363456"/>
              <a:ext cx="70431" cy="24058"/>
            </a:xfrm>
            <a:custGeom>
              <a:avLst/>
              <a:gdLst>
                <a:gd name="T0" fmla="*/ 0 w 120"/>
                <a:gd name="T1" fmla="*/ 0 h 47"/>
                <a:gd name="T2" fmla="*/ 0 w 120"/>
                <a:gd name="T3" fmla="*/ 0 h 47"/>
                <a:gd name="T4" fmla="*/ 0 w 120"/>
                <a:gd name="T5" fmla="*/ 0 h 47"/>
                <a:gd name="T6" fmla="*/ 0 w 120"/>
                <a:gd name="T7" fmla="*/ 0 h 47"/>
                <a:gd name="T8" fmla="*/ 0 w 120"/>
                <a:gd name="T9" fmla="*/ 0 h 47"/>
                <a:gd name="T10" fmla="*/ 0 w 120"/>
                <a:gd name="T11" fmla="*/ 0 h 47"/>
                <a:gd name="T12" fmla="*/ 0 w 120"/>
                <a:gd name="T13" fmla="*/ 0 h 47"/>
                <a:gd name="T14" fmla="*/ 0 w 120"/>
                <a:gd name="T15" fmla="*/ 0 h 47"/>
                <a:gd name="T16" fmla="*/ 0 w 120"/>
                <a:gd name="T17" fmla="*/ 0 h 47"/>
                <a:gd name="T18" fmla="*/ 0 w 120"/>
                <a:gd name="T19" fmla="*/ 0 h 47"/>
                <a:gd name="T20" fmla="*/ 0 w 120"/>
                <a:gd name="T21" fmla="*/ 0 h 47"/>
                <a:gd name="T22" fmla="*/ 0 w 120"/>
                <a:gd name="T23" fmla="*/ 0 h 47"/>
                <a:gd name="T24" fmla="*/ 0 w 120"/>
                <a:gd name="T25" fmla="*/ 0 h 47"/>
                <a:gd name="T26" fmla="*/ 0 w 120"/>
                <a:gd name="T27" fmla="*/ 0 h 47"/>
                <a:gd name="T28" fmla="*/ 0 w 120"/>
                <a:gd name="T29" fmla="*/ 0 h 47"/>
                <a:gd name="T30" fmla="*/ 0 w 120"/>
                <a:gd name="T31" fmla="*/ 0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0"/>
                <a:gd name="T49" fmla="*/ 0 h 47"/>
                <a:gd name="T50" fmla="*/ 120 w 120"/>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0" h="47">
                  <a:moveTo>
                    <a:pt x="60" y="15"/>
                  </a:moveTo>
                  <a:lnTo>
                    <a:pt x="89" y="31"/>
                  </a:lnTo>
                  <a:lnTo>
                    <a:pt x="104" y="46"/>
                  </a:lnTo>
                  <a:lnTo>
                    <a:pt x="104" y="31"/>
                  </a:lnTo>
                  <a:lnTo>
                    <a:pt x="119" y="15"/>
                  </a:lnTo>
                  <a:lnTo>
                    <a:pt x="89" y="0"/>
                  </a:lnTo>
                  <a:lnTo>
                    <a:pt x="74" y="0"/>
                  </a:lnTo>
                  <a:lnTo>
                    <a:pt x="60" y="0"/>
                  </a:lnTo>
                  <a:lnTo>
                    <a:pt x="30" y="0"/>
                  </a:lnTo>
                  <a:lnTo>
                    <a:pt x="15" y="0"/>
                  </a:lnTo>
                  <a:lnTo>
                    <a:pt x="0" y="31"/>
                  </a:lnTo>
                  <a:lnTo>
                    <a:pt x="30" y="31"/>
                  </a:lnTo>
                  <a:lnTo>
                    <a:pt x="45" y="46"/>
                  </a:lnTo>
                  <a:lnTo>
                    <a:pt x="60" y="46"/>
                  </a:lnTo>
                  <a:lnTo>
                    <a:pt x="60" y="31"/>
                  </a:lnTo>
                  <a:lnTo>
                    <a:pt x="60" y="15"/>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Line 58"/>
            <p:cNvSpPr>
              <a:spLocks noChangeShapeType="1"/>
            </p:cNvSpPr>
            <p:nvPr/>
          </p:nvSpPr>
          <p:spPr bwMode="auto">
            <a:xfrm>
              <a:off x="1234877" y="2332715"/>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 name="Line 59"/>
            <p:cNvSpPr>
              <a:spLocks noChangeShapeType="1"/>
            </p:cNvSpPr>
            <p:nvPr/>
          </p:nvSpPr>
          <p:spPr bwMode="auto">
            <a:xfrm>
              <a:off x="1217269" y="2292619"/>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 name="Line 60"/>
            <p:cNvSpPr>
              <a:spLocks noChangeShapeType="1"/>
            </p:cNvSpPr>
            <p:nvPr/>
          </p:nvSpPr>
          <p:spPr bwMode="auto">
            <a:xfrm>
              <a:off x="1217269" y="2269898"/>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 name="Freeform 61"/>
            <p:cNvSpPr>
              <a:spLocks/>
            </p:cNvSpPr>
            <p:nvPr/>
          </p:nvSpPr>
          <p:spPr bwMode="auto">
            <a:xfrm>
              <a:off x="1131939" y="2261878"/>
              <a:ext cx="33861" cy="24058"/>
            </a:xfrm>
            <a:custGeom>
              <a:avLst/>
              <a:gdLst>
                <a:gd name="T0" fmla="*/ 0 w 60"/>
                <a:gd name="T1" fmla="*/ 0 h 47"/>
                <a:gd name="T2" fmla="*/ 0 w 60"/>
                <a:gd name="T3" fmla="*/ 0 h 47"/>
                <a:gd name="T4" fmla="*/ 0 w 60"/>
                <a:gd name="T5" fmla="*/ 0 h 47"/>
                <a:gd name="T6" fmla="*/ 0 w 60"/>
                <a:gd name="T7" fmla="*/ 0 h 47"/>
                <a:gd name="T8" fmla="*/ 0 w 60"/>
                <a:gd name="T9" fmla="*/ 0 h 47"/>
                <a:gd name="T10" fmla="*/ 0 w 60"/>
                <a:gd name="T11" fmla="*/ 0 h 47"/>
                <a:gd name="T12" fmla="*/ 0 w 60"/>
                <a:gd name="T13" fmla="*/ 0 h 47"/>
                <a:gd name="T14" fmla="*/ 0 w 60"/>
                <a:gd name="T15" fmla="*/ 0 h 47"/>
                <a:gd name="T16" fmla="*/ 0 w 60"/>
                <a:gd name="T17" fmla="*/ 0 h 47"/>
                <a:gd name="T18" fmla="*/ 0 w 60"/>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47"/>
                <a:gd name="T32" fmla="*/ 60 w 60"/>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47">
                  <a:moveTo>
                    <a:pt x="0" y="0"/>
                  </a:moveTo>
                  <a:lnTo>
                    <a:pt x="0" y="15"/>
                  </a:lnTo>
                  <a:lnTo>
                    <a:pt x="0" y="46"/>
                  </a:lnTo>
                  <a:lnTo>
                    <a:pt x="15" y="31"/>
                  </a:lnTo>
                  <a:lnTo>
                    <a:pt x="44" y="31"/>
                  </a:lnTo>
                  <a:lnTo>
                    <a:pt x="59" y="15"/>
                  </a:lnTo>
                  <a:lnTo>
                    <a:pt x="44" y="15"/>
                  </a:lnTo>
                  <a:lnTo>
                    <a:pt x="44" y="0"/>
                  </a:lnTo>
                  <a:lnTo>
                    <a:pt x="30" y="0"/>
                  </a:lnTo>
                  <a:lnTo>
                    <a:pt x="0"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Freeform 62"/>
            <p:cNvSpPr>
              <a:spLocks/>
            </p:cNvSpPr>
            <p:nvPr/>
          </p:nvSpPr>
          <p:spPr bwMode="auto">
            <a:xfrm>
              <a:off x="1234877" y="2347417"/>
              <a:ext cx="9481" cy="9356"/>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16"/>
                  </a:moveTo>
                  <a:lnTo>
                    <a:pt x="16" y="16"/>
                  </a:lnTo>
                  <a:lnTo>
                    <a:pt x="16" y="0"/>
                  </a:lnTo>
                  <a:lnTo>
                    <a:pt x="0" y="0"/>
                  </a:lnTo>
                  <a:lnTo>
                    <a:pt x="0" y="16"/>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Freeform 63"/>
            <p:cNvSpPr>
              <a:spLocks/>
            </p:cNvSpPr>
            <p:nvPr/>
          </p:nvSpPr>
          <p:spPr bwMode="auto">
            <a:xfrm>
              <a:off x="1173927" y="2269898"/>
              <a:ext cx="10836" cy="8019"/>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6" y="0"/>
                  </a:moveTo>
                  <a:lnTo>
                    <a:pt x="0" y="0"/>
                  </a:lnTo>
                  <a:lnTo>
                    <a:pt x="0" y="16"/>
                  </a:lnTo>
                  <a:lnTo>
                    <a:pt x="16" y="16"/>
                  </a:lnTo>
                  <a:lnTo>
                    <a:pt x="16"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 name="Freeform 64"/>
            <p:cNvSpPr>
              <a:spLocks/>
            </p:cNvSpPr>
            <p:nvPr/>
          </p:nvSpPr>
          <p:spPr bwMode="auto">
            <a:xfrm>
              <a:off x="1234877" y="2308658"/>
              <a:ext cx="9481" cy="801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0" y="16"/>
                  </a:lnTo>
                  <a:lnTo>
                    <a:pt x="0" y="0"/>
                  </a:lnTo>
                </a:path>
              </a:pathLst>
            </a:custGeom>
            <a:solidFill>
              <a:srgbClr val="00FF0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 name="Line 65"/>
            <p:cNvSpPr>
              <a:spLocks noChangeShapeType="1"/>
            </p:cNvSpPr>
            <p:nvPr/>
          </p:nvSpPr>
          <p:spPr bwMode="auto">
            <a:xfrm flipH="1">
              <a:off x="1226750" y="230865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 name="Line 66"/>
            <p:cNvSpPr>
              <a:spLocks noChangeShapeType="1"/>
            </p:cNvSpPr>
            <p:nvPr/>
          </p:nvSpPr>
          <p:spPr bwMode="auto">
            <a:xfrm>
              <a:off x="1226750" y="2301975"/>
              <a:ext cx="0"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Freeform 67"/>
            <p:cNvSpPr>
              <a:spLocks/>
            </p:cNvSpPr>
            <p:nvPr/>
          </p:nvSpPr>
          <p:spPr bwMode="auto">
            <a:xfrm>
              <a:off x="1209142" y="2277917"/>
              <a:ext cx="9481"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0" y="16"/>
                  </a:lnTo>
                  <a:lnTo>
                    <a:pt x="0" y="0"/>
                  </a:lnTo>
                </a:path>
              </a:pathLst>
            </a:custGeom>
            <a:solidFill>
              <a:srgbClr val="00FF0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Line 68"/>
            <p:cNvSpPr>
              <a:spLocks noChangeShapeType="1"/>
            </p:cNvSpPr>
            <p:nvPr/>
          </p:nvSpPr>
          <p:spPr bwMode="auto">
            <a:xfrm>
              <a:off x="1191534" y="2277917"/>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 name="Freeform 69"/>
            <p:cNvSpPr>
              <a:spLocks/>
            </p:cNvSpPr>
            <p:nvPr/>
          </p:nvSpPr>
          <p:spPr bwMode="auto">
            <a:xfrm>
              <a:off x="1217269" y="2285936"/>
              <a:ext cx="9481" cy="801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0"/>
                  </a:lnTo>
                  <a:lnTo>
                    <a:pt x="0" y="16"/>
                  </a:lnTo>
                  <a:lnTo>
                    <a:pt x="0" y="0"/>
                  </a:lnTo>
                </a:path>
              </a:pathLst>
            </a:custGeom>
            <a:solidFill>
              <a:srgbClr val="00FF0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Freeform 70"/>
            <p:cNvSpPr>
              <a:spLocks/>
            </p:cNvSpPr>
            <p:nvPr/>
          </p:nvSpPr>
          <p:spPr bwMode="auto">
            <a:xfrm>
              <a:off x="1312080" y="3015693"/>
              <a:ext cx="17608" cy="16039"/>
            </a:xfrm>
            <a:custGeom>
              <a:avLst/>
              <a:gdLst>
                <a:gd name="T0" fmla="*/ 0 w 31"/>
                <a:gd name="T1" fmla="*/ 0 h 32"/>
                <a:gd name="T2" fmla="*/ 0 w 31"/>
                <a:gd name="T3" fmla="*/ 0 h 32"/>
                <a:gd name="T4" fmla="*/ 0 w 31"/>
                <a:gd name="T5" fmla="*/ 0 h 32"/>
                <a:gd name="T6" fmla="*/ 0 w 31"/>
                <a:gd name="T7" fmla="*/ 0 h 32"/>
                <a:gd name="T8" fmla="*/ 0 w 31"/>
                <a:gd name="T9" fmla="*/ 0 h 32"/>
                <a:gd name="T10" fmla="*/ 0 w 31"/>
                <a:gd name="T11" fmla="*/ 0 h 32"/>
                <a:gd name="T12" fmla="*/ 0 60000 65536"/>
                <a:gd name="T13" fmla="*/ 0 60000 65536"/>
                <a:gd name="T14" fmla="*/ 0 60000 65536"/>
                <a:gd name="T15" fmla="*/ 0 60000 65536"/>
                <a:gd name="T16" fmla="*/ 0 60000 65536"/>
                <a:gd name="T17" fmla="*/ 0 60000 65536"/>
                <a:gd name="T18" fmla="*/ 0 w 31"/>
                <a:gd name="T19" fmla="*/ 0 h 32"/>
                <a:gd name="T20" fmla="*/ 31 w 31"/>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1" h="32">
                  <a:moveTo>
                    <a:pt x="15" y="0"/>
                  </a:moveTo>
                  <a:lnTo>
                    <a:pt x="0" y="31"/>
                  </a:lnTo>
                  <a:lnTo>
                    <a:pt x="15" y="31"/>
                  </a:lnTo>
                  <a:lnTo>
                    <a:pt x="15" y="16"/>
                  </a:lnTo>
                  <a:lnTo>
                    <a:pt x="30" y="16"/>
                  </a:lnTo>
                  <a:lnTo>
                    <a:pt x="15" y="0"/>
                  </a:lnTo>
                </a:path>
              </a:pathLst>
            </a:custGeom>
            <a:solidFill>
              <a:srgbClr val="C0C0C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Freeform 71"/>
            <p:cNvSpPr>
              <a:spLocks/>
            </p:cNvSpPr>
            <p:nvPr/>
          </p:nvSpPr>
          <p:spPr bwMode="auto">
            <a:xfrm>
              <a:off x="1303953" y="3015693"/>
              <a:ext cx="10836" cy="8019"/>
            </a:xfrm>
            <a:custGeom>
              <a:avLst/>
              <a:gdLst>
                <a:gd name="T0" fmla="*/ 0 w 18"/>
                <a:gd name="T1" fmla="*/ 0 h 17"/>
                <a:gd name="T2" fmla="*/ 0 w 18"/>
                <a:gd name="T3" fmla="*/ 0 h 17"/>
                <a:gd name="T4" fmla="*/ 0 w 18"/>
                <a:gd name="T5" fmla="*/ 0 h 17"/>
                <a:gd name="T6" fmla="*/ 0 w 18"/>
                <a:gd name="T7" fmla="*/ 0 h 17"/>
                <a:gd name="T8" fmla="*/ 0 w 18"/>
                <a:gd name="T9" fmla="*/ 0 h 17"/>
                <a:gd name="T10" fmla="*/ 0 60000 65536"/>
                <a:gd name="T11" fmla="*/ 0 60000 65536"/>
                <a:gd name="T12" fmla="*/ 0 60000 65536"/>
                <a:gd name="T13" fmla="*/ 0 60000 65536"/>
                <a:gd name="T14" fmla="*/ 0 60000 65536"/>
                <a:gd name="T15" fmla="*/ 0 w 18"/>
                <a:gd name="T16" fmla="*/ 0 h 17"/>
                <a:gd name="T17" fmla="*/ 18 w 18"/>
                <a:gd name="T18" fmla="*/ 17 h 17"/>
              </a:gdLst>
              <a:ahLst/>
              <a:cxnLst>
                <a:cxn ang="T10">
                  <a:pos x="T0" y="T1"/>
                </a:cxn>
                <a:cxn ang="T11">
                  <a:pos x="T2" y="T3"/>
                </a:cxn>
                <a:cxn ang="T12">
                  <a:pos x="T4" y="T5"/>
                </a:cxn>
                <a:cxn ang="T13">
                  <a:pos x="T6" y="T7"/>
                </a:cxn>
                <a:cxn ang="T14">
                  <a:pos x="T8" y="T9"/>
                </a:cxn>
              </a:cxnLst>
              <a:rect l="T15" t="T16" r="T17" b="T18"/>
              <a:pathLst>
                <a:path w="18" h="17">
                  <a:moveTo>
                    <a:pt x="17" y="0"/>
                  </a:moveTo>
                  <a:lnTo>
                    <a:pt x="0" y="0"/>
                  </a:lnTo>
                  <a:lnTo>
                    <a:pt x="0" y="16"/>
                  </a:lnTo>
                  <a:lnTo>
                    <a:pt x="17" y="16"/>
                  </a:lnTo>
                  <a:lnTo>
                    <a:pt x="17" y="0"/>
                  </a:lnTo>
                </a:path>
              </a:pathLst>
            </a:custGeom>
            <a:solidFill>
              <a:srgbClr val="C0C0C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Freeform 72"/>
            <p:cNvSpPr>
              <a:spLocks/>
            </p:cNvSpPr>
            <p:nvPr/>
          </p:nvSpPr>
          <p:spPr bwMode="auto">
            <a:xfrm>
              <a:off x="1164445" y="2681555"/>
              <a:ext cx="165242" cy="358196"/>
            </a:xfrm>
            <a:custGeom>
              <a:avLst/>
              <a:gdLst>
                <a:gd name="T0" fmla="*/ 0 w 284"/>
                <a:gd name="T1" fmla="*/ 0 h 708"/>
                <a:gd name="T2" fmla="*/ 0 w 284"/>
                <a:gd name="T3" fmla="*/ 0 h 708"/>
                <a:gd name="T4" fmla="*/ 0 w 284"/>
                <a:gd name="T5" fmla="*/ 0 h 708"/>
                <a:gd name="T6" fmla="*/ 0 w 284"/>
                <a:gd name="T7" fmla="*/ 0 h 708"/>
                <a:gd name="T8" fmla="*/ 0 w 284"/>
                <a:gd name="T9" fmla="*/ 0 h 708"/>
                <a:gd name="T10" fmla="*/ 0 w 284"/>
                <a:gd name="T11" fmla="*/ 0 h 708"/>
                <a:gd name="T12" fmla="*/ 0 w 284"/>
                <a:gd name="T13" fmla="*/ 0 h 708"/>
                <a:gd name="T14" fmla="*/ 0 w 284"/>
                <a:gd name="T15" fmla="*/ 0 h 708"/>
                <a:gd name="T16" fmla="*/ 0 w 284"/>
                <a:gd name="T17" fmla="*/ 0 h 708"/>
                <a:gd name="T18" fmla="*/ 0 w 284"/>
                <a:gd name="T19" fmla="*/ 0 h 708"/>
                <a:gd name="T20" fmla="*/ 0 w 284"/>
                <a:gd name="T21" fmla="*/ 0 h 708"/>
                <a:gd name="T22" fmla="*/ 0 w 284"/>
                <a:gd name="T23" fmla="*/ 0 h 708"/>
                <a:gd name="T24" fmla="*/ 0 w 284"/>
                <a:gd name="T25" fmla="*/ 0 h 708"/>
                <a:gd name="T26" fmla="*/ 0 w 284"/>
                <a:gd name="T27" fmla="*/ 0 h 708"/>
                <a:gd name="T28" fmla="*/ 0 w 284"/>
                <a:gd name="T29" fmla="*/ 0 h 708"/>
                <a:gd name="T30" fmla="*/ 0 w 284"/>
                <a:gd name="T31" fmla="*/ 0 h 708"/>
                <a:gd name="T32" fmla="*/ 0 w 284"/>
                <a:gd name="T33" fmla="*/ 0 h 708"/>
                <a:gd name="T34" fmla="*/ 0 w 284"/>
                <a:gd name="T35" fmla="*/ 0 h 708"/>
                <a:gd name="T36" fmla="*/ 0 w 284"/>
                <a:gd name="T37" fmla="*/ 0 h 708"/>
                <a:gd name="T38" fmla="*/ 0 w 284"/>
                <a:gd name="T39" fmla="*/ 0 h 708"/>
                <a:gd name="T40" fmla="*/ 0 w 284"/>
                <a:gd name="T41" fmla="*/ 0 h 708"/>
                <a:gd name="T42" fmla="*/ 0 w 284"/>
                <a:gd name="T43" fmla="*/ 0 h 708"/>
                <a:gd name="T44" fmla="*/ 0 w 284"/>
                <a:gd name="T45" fmla="*/ 0 h 708"/>
                <a:gd name="T46" fmla="*/ 0 w 284"/>
                <a:gd name="T47" fmla="*/ 0 h 708"/>
                <a:gd name="T48" fmla="*/ 0 w 284"/>
                <a:gd name="T49" fmla="*/ 0 h 708"/>
                <a:gd name="T50" fmla="*/ 0 w 284"/>
                <a:gd name="T51" fmla="*/ 0 h 708"/>
                <a:gd name="T52" fmla="*/ 0 w 284"/>
                <a:gd name="T53" fmla="*/ 0 h 708"/>
                <a:gd name="T54" fmla="*/ 0 w 284"/>
                <a:gd name="T55" fmla="*/ 0 h 708"/>
                <a:gd name="T56" fmla="*/ 0 w 284"/>
                <a:gd name="T57" fmla="*/ 0 h 708"/>
                <a:gd name="T58" fmla="*/ 0 w 284"/>
                <a:gd name="T59" fmla="*/ 0 h 708"/>
                <a:gd name="T60" fmla="*/ 0 w 284"/>
                <a:gd name="T61" fmla="*/ 0 h 708"/>
                <a:gd name="T62" fmla="*/ 0 w 284"/>
                <a:gd name="T63" fmla="*/ 0 h 708"/>
                <a:gd name="T64" fmla="*/ 0 w 284"/>
                <a:gd name="T65" fmla="*/ 0 h 708"/>
                <a:gd name="T66" fmla="*/ 0 w 284"/>
                <a:gd name="T67" fmla="*/ 0 h 708"/>
                <a:gd name="T68" fmla="*/ 0 w 284"/>
                <a:gd name="T69" fmla="*/ 0 h 708"/>
                <a:gd name="T70" fmla="*/ 0 w 284"/>
                <a:gd name="T71" fmla="*/ 0 h 708"/>
                <a:gd name="T72" fmla="*/ 0 w 284"/>
                <a:gd name="T73" fmla="*/ 0 h 708"/>
                <a:gd name="T74" fmla="*/ 0 w 284"/>
                <a:gd name="T75" fmla="*/ 0 h 708"/>
                <a:gd name="T76" fmla="*/ 0 w 284"/>
                <a:gd name="T77" fmla="*/ 0 h 708"/>
                <a:gd name="T78" fmla="*/ 0 w 284"/>
                <a:gd name="T79" fmla="*/ 0 h 708"/>
                <a:gd name="T80" fmla="*/ 0 w 284"/>
                <a:gd name="T81" fmla="*/ 0 h 708"/>
                <a:gd name="T82" fmla="*/ 0 w 284"/>
                <a:gd name="T83" fmla="*/ 0 h 708"/>
                <a:gd name="T84" fmla="*/ 0 w 284"/>
                <a:gd name="T85" fmla="*/ 0 h 708"/>
                <a:gd name="T86" fmla="*/ 0 w 284"/>
                <a:gd name="T87" fmla="*/ 0 h 708"/>
                <a:gd name="T88" fmla="*/ 0 w 284"/>
                <a:gd name="T89" fmla="*/ 0 h 708"/>
                <a:gd name="T90" fmla="*/ 0 w 284"/>
                <a:gd name="T91" fmla="*/ 0 h 708"/>
                <a:gd name="T92" fmla="*/ 0 w 284"/>
                <a:gd name="T93" fmla="*/ 0 h 708"/>
                <a:gd name="T94" fmla="*/ 0 w 284"/>
                <a:gd name="T95" fmla="*/ 0 h 708"/>
                <a:gd name="T96" fmla="*/ 0 w 284"/>
                <a:gd name="T97" fmla="*/ 0 h 708"/>
                <a:gd name="T98" fmla="*/ 0 w 284"/>
                <a:gd name="T99" fmla="*/ 0 h 708"/>
                <a:gd name="T100" fmla="*/ 0 w 284"/>
                <a:gd name="T101" fmla="*/ 0 h 708"/>
                <a:gd name="T102" fmla="*/ 0 w 284"/>
                <a:gd name="T103" fmla="*/ 0 h 708"/>
                <a:gd name="T104" fmla="*/ 0 w 284"/>
                <a:gd name="T105" fmla="*/ 0 h 708"/>
                <a:gd name="T106" fmla="*/ 0 w 284"/>
                <a:gd name="T107" fmla="*/ 0 h 708"/>
                <a:gd name="T108" fmla="*/ 0 w 284"/>
                <a:gd name="T109" fmla="*/ 0 h 708"/>
                <a:gd name="T110" fmla="*/ 0 w 284"/>
                <a:gd name="T111" fmla="*/ 0 h 708"/>
                <a:gd name="T112" fmla="*/ 0 w 284"/>
                <a:gd name="T113" fmla="*/ 0 h 708"/>
                <a:gd name="T114" fmla="*/ 0 w 284"/>
                <a:gd name="T115" fmla="*/ 0 h 708"/>
                <a:gd name="T116" fmla="*/ 0 w 284"/>
                <a:gd name="T117" fmla="*/ 0 h 708"/>
                <a:gd name="T118" fmla="*/ 0 w 284"/>
                <a:gd name="T119" fmla="*/ 0 h 708"/>
                <a:gd name="T120" fmla="*/ 0 w 284"/>
                <a:gd name="T121" fmla="*/ 0 h 708"/>
                <a:gd name="T122" fmla="*/ 0 w 284"/>
                <a:gd name="T123" fmla="*/ 0 h 7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4"/>
                <a:gd name="T187" fmla="*/ 0 h 708"/>
                <a:gd name="T188" fmla="*/ 284 w 284"/>
                <a:gd name="T189" fmla="*/ 708 h 7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4" h="708">
                  <a:moveTo>
                    <a:pt x="134" y="569"/>
                  </a:moveTo>
                  <a:lnTo>
                    <a:pt x="119" y="569"/>
                  </a:lnTo>
                  <a:lnTo>
                    <a:pt x="104" y="538"/>
                  </a:lnTo>
                  <a:lnTo>
                    <a:pt x="119" y="523"/>
                  </a:lnTo>
                  <a:lnTo>
                    <a:pt x="134" y="523"/>
                  </a:lnTo>
                  <a:lnTo>
                    <a:pt x="134" y="476"/>
                  </a:lnTo>
                  <a:lnTo>
                    <a:pt x="164" y="476"/>
                  </a:lnTo>
                  <a:lnTo>
                    <a:pt x="164" y="461"/>
                  </a:lnTo>
                  <a:lnTo>
                    <a:pt x="134" y="461"/>
                  </a:lnTo>
                  <a:lnTo>
                    <a:pt x="134" y="446"/>
                  </a:lnTo>
                  <a:lnTo>
                    <a:pt x="134" y="430"/>
                  </a:lnTo>
                  <a:lnTo>
                    <a:pt x="149" y="430"/>
                  </a:lnTo>
                  <a:lnTo>
                    <a:pt x="164" y="415"/>
                  </a:lnTo>
                  <a:lnTo>
                    <a:pt x="164" y="400"/>
                  </a:lnTo>
                  <a:lnTo>
                    <a:pt x="164" y="384"/>
                  </a:lnTo>
                  <a:lnTo>
                    <a:pt x="209" y="384"/>
                  </a:lnTo>
                  <a:lnTo>
                    <a:pt x="238" y="369"/>
                  </a:lnTo>
                  <a:lnTo>
                    <a:pt x="253" y="323"/>
                  </a:lnTo>
                  <a:lnTo>
                    <a:pt x="238" y="307"/>
                  </a:lnTo>
                  <a:lnTo>
                    <a:pt x="238" y="292"/>
                  </a:lnTo>
                  <a:lnTo>
                    <a:pt x="223" y="277"/>
                  </a:lnTo>
                  <a:lnTo>
                    <a:pt x="223" y="184"/>
                  </a:lnTo>
                  <a:lnTo>
                    <a:pt x="223" y="169"/>
                  </a:lnTo>
                  <a:lnTo>
                    <a:pt x="283" y="108"/>
                  </a:lnTo>
                  <a:lnTo>
                    <a:pt x="268" y="92"/>
                  </a:lnTo>
                  <a:lnTo>
                    <a:pt x="253" y="77"/>
                  </a:lnTo>
                  <a:lnTo>
                    <a:pt x="253" y="108"/>
                  </a:lnTo>
                  <a:lnTo>
                    <a:pt x="223" y="123"/>
                  </a:lnTo>
                  <a:lnTo>
                    <a:pt x="194" y="108"/>
                  </a:lnTo>
                  <a:lnTo>
                    <a:pt x="209" y="77"/>
                  </a:lnTo>
                  <a:lnTo>
                    <a:pt x="149" y="31"/>
                  </a:lnTo>
                  <a:lnTo>
                    <a:pt x="134" y="46"/>
                  </a:lnTo>
                  <a:lnTo>
                    <a:pt x="104" y="15"/>
                  </a:lnTo>
                  <a:lnTo>
                    <a:pt x="74" y="31"/>
                  </a:lnTo>
                  <a:lnTo>
                    <a:pt x="74" y="15"/>
                  </a:lnTo>
                  <a:lnTo>
                    <a:pt x="60" y="15"/>
                  </a:lnTo>
                  <a:lnTo>
                    <a:pt x="45" y="0"/>
                  </a:lnTo>
                  <a:lnTo>
                    <a:pt x="30" y="46"/>
                  </a:lnTo>
                  <a:lnTo>
                    <a:pt x="30" y="61"/>
                  </a:lnTo>
                  <a:lnTo>
                    <a:pt x="15" y="77"/>
                  </a:lnTo>
                  <a:lnTo>
                    <a:pt x="30" y="108"/>
                  </a:lnTo>
                  <a:lnTo>
                    <a:pt x="15" y="138"/>
                  </a:lnTo>
                  <a:lnTo>
                    <a:pt x="0" y="184"/>
                  </a:lnTo>
                  <a:lnTo>
                    <a:pt x="0" y="215"/>
                  </a:lnTo>
                  <a:lnTo>
                    <a:pt x="15" y="277"/>
                  </a:lnTo>
                  <a:lnTo>
                    <a:pt x="15" y="323"/>
                  </a:lnTo>
                  <a:lnTo>
                    <a:pt x="0" y="323"/>
                  </a:lnTo>
                  <a:lnTo>
                    <a:pt x="15" y="384"/>
                  </a:lnTo>
                  <a:lnTo>
                    <a:pt x="0" y="400"/>
                  </a:lnTo>
                  <a:lnTo>
                    <a:pt x="30" y="523"/>
                  </a:lnTo>
                  <a:lnTo>
                    <a:pt x="30" y="538"/>
                  </a:lnTo>
                  <a:lnTo>
                    <a:pt x="45" y="553"/>
                  </a:lnTo>
                  <a:lnTo>
                    <a:pt x="45" y="676"/>
                  </a:lnTo>
                  <a:lnTo>
                    <a:pt x="60" y="676"/>
                  </a:lnTo>
                  <a:lnTo>
                    <a:pt x="74" y="707"/>
                  </a:lnTo>
                  <a:lnTo>
                    <a:pt x="119" y="707"/>
                  </a:lnTo>
                  <a:lnTo>
                    <a:pt x="119" y="692"/>
                  </a:lnTo>
                  <a:lnTo>
                    <a:pt x="104" y="676"/>
                  </a:lnTo>
                  <a:lnTo>
                    <a:pt x="119" y="646"/>
                  </a:lnTo>
                  <a:lnTo>
                    <a:pt x="119" y="630"/>
                  </a:lnTo>
                  <a:lnTo>
                    <a:pt x="149" y="599"/>
                  </a:lnTo>
                  <a:lnTo>
                    <a:pt x="134" y="569"/>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 name="Freeform 73"/>
            <p:cNvSpPr>
              <a:spLocks/>
            </p:cNvSpPr>
            <p:nvPr/>
          </p:nvSpPr>
          <p:spPr bwMode="auto">
            <a:xfrm>
              <a:off x="1244358" y="3054453"/>
              <a:ext cx="33861" cy="24058"/>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60000 65536"/>
                <a:gd name="T13" fmla="*/ 0 60000 65536"/>
                <a:gd name="T14" fmla="*/ 0 60000 65536"/>
                <a:gd name="T15" fmla="*/ 0 60000 65536"/>
                <a:gd name="T16" fmla="*/ 0 60000 65536"/>
                <a:gd name="T17" fmla="*/ 0 60000 65536"/>
                <a:gd name="T18" fmla="*/ 0 w 61"/>
                <a:gd name="T19" fmla="*/ 0 h 47"/>
                <a:gd name="T20" fmla="*/ 61 w 61"/>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61" h="47">
                  <a:moveTo>
                    <a:pt x="0" y="0"/>
                  </a:moveTo>
                  <a:lnTo>
                    <a:pt x="0" y="46"/>
                  </a:lnTo>
                  <a:lnTo>
                    <a:pt x="30" y="46"/>
                  </a:lnTo>
                  <a:lnTo>
                    <a:pt x="60" y="31"/>
                  </a:lnTo>
                  <a:lnTo>
                    <a:pt x="30" y="31"/>
                  </a:lnTo>
                  <a:lnTo>
                    <a:pt x="0" y="0"/>
                  </a:lnTo>
                </a:path>
              </a:pathLst>
            </a:custGeom>
            <a:solidFill>
              <a:srgbClr val="C0C0C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Freeform 74"/>
            <p:cNvSpPr>
              <a:spLocks/>
            </p:cNvSpPr>
            <p:nvPr/>
          </p:nvSpPr>
          <p:spPr bwMode="auto">
            <a:xfrm>
              <a:off x="1295827" y="2767094"/>
              <a:ext cx="44697" cy="54799"/>
            </a:xfrm>
            <a:custGeom>
              <a:avLst/>
              <a:gdLst>
                <a:gd name="T0" fmla="*/ 0 w 75"/>
                <a:gd name="T1" fmla="*/ 0 h 109"/>
                <a:gd name="T2" fmla="*/ 0 w 75"/>
                <a:gd name="T3" fmla="*/ 0 h 109"/>
                <a:gd name="T4" fmla="*/ 0 w 75"/>
                <a:gd name="T5" fmla="*/ 0 h 109"/>
                <a:gd name="T6" fmla="*/ 0 w 75"/>
                <a:gd name="T7" fmla="*/ 0 h 109"/>
                <a:gd name="T8" fmla="*/ 0 w 75"/>
                <a:gd name="T9" fmla="*/ 0 h 109"/>
                <a:gd name="T10" fmla="*/ 0 w 75"/>
                <a:gd name="T11" fmla="*/ 0 h 109"/>
                <a:gd name="T12" fmla="*/ 0 w 75"/>
                <a:gd name="T13" fmla="*/ 0 h 109"/>
                <a:gd name="T14" fmla="*/ 0 w 75"/>
                <a:gd name="T15" fmla="*/ 0 h 109"/>
                <a:gd name="T16" fmla="*/ 0 w 75"/>
                <a:gd name="T17" fmla="*/ 0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109"/>
                <a:gd name="T29" fmla="*/ 75 w 75"/>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109">
                  <a:moveTo>
                    <a:pt x="74" y="77"/>
                  </a:moveTo>
                  <a:lnTo>
                    <a:pt x="59" y="62"/>
                  </a:lnTo>
                  <a:lnTo>
                    <a:pt x="30" y="15"/>
                  </a:lnTo>
                  <a:lnTo>
                    <a:pt x="0" y="0"/>
                  </a:lnTo>
                  <a:lnTo>
                    <a:pt x="0" y="15"/>
                  </a:lnTo>
                  <a:lnTo>
                    <a:pt x="0" y="108"/>
                  </a:lnTo>
                  <a:lnTo>
                    <a:pt x="44" y="108"/>
                  </a:lnTo>
                  <a:lnTo>
                    <a:pt x="74" y="108"/>
                  </a:lnTo>
                  <a:lnTo>
                    <a:pt x="74" y="77"/>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 name="Freeform 75"/>
            <p:cNvSpPr>
              <a:spLocks/>
            </p:cNvSpPr>
            <p:nvPr/>
          </p:nvSpPr>
          <p:spPr bwMode="auto">
            <a:xfrm>
              <a:off x="1226750" y="2657497"/>
              <a:ext cx="96166" cy="86876"/>
            </a:xfrm>
            <a:custGeom>
              <a:avLst/>
              <a:gdLst>
                <a:gd name="T0" fmla="*/ 0 w 165"/>
                <a:gd name="T1" fmla="*/ 0 h 170"/>
                <a:gd name="T2" fmla="*/ 0 w 165"/>
                <a:gd name="T3" fmla="*/ 0 h 170"/>
                <a:gd name="T4" fmla="*/ 0 w 165"/>
                <a:gd name="T5" fmla="*/ 0 h 170"/>
                <a:gd name="T6" fmla="*/ 0 w 165"/>
                <a:gd name="T7" fmla="*/ 0 h 170"/>
                <a:gd name="T8" fmla="*/ 0 w 165"/>
                <a:gd name="T9" fmla="*/ 0 h 170"/>
                <a:gd name="T10" fmla="*/ 0 w 165"/>
                <a:gd name="T11" fmla="*/ 0 h 170"/>
                <a:gd name="T12" fmla="*/ 0 w 165"/>
                <a:gd name="T13" fmla="*/ 0 h 170"/>
                <a:gd name="T14" fmla="*/ 0 w 165"/>
                <a:gd name="T15" fmla="*/ 0 h 170"/>
                <a:gd name="T16" fmla="*/ 0 w 165"/>
                <a:gd name="T17" fmla="*/ 0 h 170"/>
                <a:gd name="T18" fmla="*/ 0 w 165"/>
                <a:gd name="T19" fmla="*/ 0 h 170"/>
                <a:gd name="T20" fmla="*/ 0 w 165"/>
                <a:gd name="T21" fmla="*/ 0 h 170"/>
                <a:gd name="T22" fmla="*/ 0 w 165"/>
                <a:gd name="T23" fmla="*/ 0 h 170"/>
                <a:gd name="T24" fmla="*/ 0 w 165"/>
                <a:gd name="T25" fmla="*/ 0 h 170"/>
                <a:gd name="T26" fmla="*/ 0 w 165"/>
                <a:gd name="T27" fmla="*/ 0 h 170"/>
                <a:gd name="T28" fmla="*/ 0 w 165"/>
                <a:gd name="T29" fmla="*/ 0 h 170"/>
                <a:gd name="T30" fmla="*/ 0 w 165"/>
                <a:gd name="T31" fmla="*/ 0 h 170"/>
                <a:gd name="T32" fmla="*/ 0 w 165"/>
                <a:gd name="T33" fmla="*/ 0 h 170"/>
                <a:gd name="T34" fmla="*/ 0 w 165"/>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5"/>
                <a:gd name="T55" fmla="*/ 0 h 170"/>
                <a:gd name="T56" fmla="*/ 165 w 165"/>
                <a:gd name="T57" fmla="*/ 170 h 1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5" h="170">
                  <a:moveTo>
                    <a:pt x="89" y="15"/>
                  </a:moveTo>
                  <a:lnTo>
                    <a:pt x="75" y="0"/>
                  </a:lnTo>
                  <a:lnTo>
                    <a:pt x="15" y="15"/>
                  </a:lnTo>
                  <a:lnTo>
                    <a:pt x="0" y="61"/>
                  </a:lnTo>
                  <a:lnTo>
                    <a:pt x="30" y="92"/>
                  </a:lnTo>
                  <a:lnTo>
                    <a:pt x="45" y="77"/>
                  </a:lnTo>
                  <a:lnTo>
                    <a:pt x="104" y="123"/>
                  </a:lnTo>
                  <a:lnTo>
                    <a:pt x="89" y="154"/>
                  </a:lnTo>
                  <a:lnTo>
                    <a:pt x="119" y="169"/>
                  </a:lnTo>
                  <a:lnTo>
                    <a:pt x="149" y="154"/>
                  </a:lnTo>
                  <a:lnTo>
                    <a:pt x="149" y="123"/>
                  </a:lnTo>
                  <a:lnTo>
                    <a:pt x="164" y="92"/>
                  </a:lnTo>
                  <a:lnTo>
                    <a:pt x="134" y="92"/>
                  </a:lnTo>
                  <a:lnTo>
                    <a:pt x="134" y="61"/>
                  </a:lnTo>
                  <a:lnTo>
                    <a:pt x="119" y="46"/>
                  </a:lnTo>
                  <a:lnTo>
                    <a:pt x="119" y="61"/>
                  </a:lnTo>
                  <a:lnTo>
                    <a:pt x="89" y="61"/>
                  </a:lnTo>
                  <a:lnTo>
                    <a:pt x="89" y="15"/>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Freeform 76"/>
            <p:cNvSpPr>
              <a:spLocks/>
            </p:cNvSpPr>
            <p:nvPr/>
          </p:nvSpPr>
          <p:spPr bwMode="auto">
            <a:xfrm>
              <a:off x="1140065" y="2642795"/>
              <a:ext cx="94811" cy="421013"/>
            </a:xfrm>
            <a:custGeom>
              <a:avLst/>
              <a:gdLst>
                <a:gd name="T0" fmla="*/ 0 w 165"/>
                <a:gd name="T1" fmla="*/ 0 h 830"/>
                <a:gd name="T2" fmla="*/ 0 w 165"/>
                <a:gd name="T3" fmla="*/ 0 h 830"/>
                <a:gd name="T4" fmla="*/ 0 w 165"/>
                <a:gd name="T5" fmla="*/ 0 h 830"/>
                <a:gd name="T6" fmla="*/ 0 w 165"/>
                <a:gd name="T7" fmla="*/ 0 h 830"/>
                <a:gd name="T8" fmla="*/ 0 w 165"/>
                <a:gd name="T9" fmla="*/ 0 h 830"/>
                <a:gd name="T10" fmla="*/ 0 w 165"/>
                <a:gd name="T11" fmla="*/ 0 h 830"/>
                <a:gd name="T12" fmla="*/ 0 w 165"/>
                <a:gd name="T13" fmla="*/ 0 h 830"/>
                <a:gd name="T14" fmla="*/ 0 w 165"/>
                <a:gd name="T15" fmla="*/ 0 h 830"/>
                <a:gd name="T16" fmla="*/ 0 w 165"/>
                <a:gd name="T17" fmla="*/ 0 h 830"/>
                <a:gd name="T18" fmla="*/ 0 w 165"/>
                <a:gd name="T19" fmla="*/ 0 h 830"/>
                <a:gd name="T20" fmla="*/ 0 w 165"/>
                <a:gd name="T21" fmla="*/ 0 h 830"/>
                <a:gd name="T22" fmla="*/ 0 w 165"/>
                <a:gd name="T23" fmla="*/ 0 h 830"/>
                <a:gd name="T24" fmla="*/ 0 w 165"/>
                <a:gd name="T25" fmla="*/ 0 h 830"/>
                <a:gd name="T26" fmla="*/ 0 w 165"/>
                <a:gd name="T27" fmla="*/ 0 h 830"/>
                <a:gd name="T28" fmla="*/ 0 w 165"/>
                <a:gd name="T29" fmla="*/ 0 h 830"/>
                <a:gd name="T30" fmla="*/ 0 w 165"/>
                <a:gd name="T31" fmla="*/ 0 h 830"/>
                <a:gd name="T32" fmla="*/ 0 w 165"/>
                <a:gd name="T33" fmla="*/ 0 h 830"/>
                <a:gd name="T34" fmla="*/ 0 w 165"/>
                <a:gd name="T35" fmla="*/ 0 h 830"/>
                <a:gd name="T36" fmla="*/ 0 w 165"/>
                <a:gd name="T37" fmla="*/ 0 h 830"/>
                <a:gd name="T38" fmla="*/ 0 w 165"/>
                <a:gd name="T39" fmla="*/ 0 h 830"/>
                <a:gd name="T40" fmla="*/ 0 w 165"/>
                <a:gd name="T41" fmla="*/ 0 h 830"/>
                <a:gd name="T42" fmla="*/ 0 w 165"/>
                <a:gd name="T43" fmla="*/ 0 h 830"/>
                <a:gd name="T44" fmla="*/ 0 w 165"/>
                <a:gd name="T45" fmla="*/ 0 h 830"/>
                <a:gd name="T46" fmla="*/ 0 w 165"/>
                <a:gd name="T47" fmla="*/ 0 h 830"/>
                <a:gd name="T48" fmla="*/ 0 w 165"/>
                <a:gd name="T49" fmla="*/ 0 h 830"/>
                <a:gd name="T50" fmla="*/ 0 w 165"/>
                <a:gd name="T51" fmla="*/ 0 h 830"/>
                <a:gd name="T52" fmla="*/ 0 w 165"/>
                <a:gd name="T53" fmla="*/ 0 h 830"/>
                <a:gd name="T54" fmla="*/ 0 w 165"/>
                <a:gd name="T55" fmla="*/ 0 h 830"/>
                <a:gd name="T56" fmla="*/ 0 w 165"/>
                <a:gd name="T57" fmla="*/ 0 h 830"/>
                <a:gd name="T58" fmla="*/ 0 w 165"/>
                <a:gd name="T59" fmla="*/ 0 h 830"/>
                <a:gd name="T60" fmla="*/ 0 w 165"/>
                <a:gd name="T61" fmla="*/ 0 h 830"/>
                <a:gd name="T62" fmla="*/ 0 w 165"/>
                <a:gd name="T63" fmla="*/ 0 h 830"/>
                <a:gd name="T64" fmla="*/ 0 w 165"/>
                <a:gd name="T65" fmla="*/ 0 h 830"/>
                <a:gd name="T66" fmla="*/ 0 w 165"/>
                <a:gd name="T67" fmla="*/ 0 h 830"/>
                <a:gd name="T68" fmla="*/ 0 w 165"/>
                <a:gd name="T69" fmla="*/ 0 h 830"/>
                <a:gd name="T70" fmla="*/ 0 w 165"/>
                <a:gd name="T71" fmla="*/ 0 h 830"/>
                <a:gd name="T72" fmla="*/ 0 w 165"/>
                <a:gd name="T73" fmla="*/ 0 h 830"/>
                <a:gd name="T74" fmla="*/ 0 w 165"/>
                <a:gd name="T75" fmla="*/ 0 h 830"/>
                <a:gd name="T76" fmla="*/ 0 w 165"/>
                <a:gd name="T77" fmla="*/ 0 h 830"/>
                <a:gd name="T78" fmla="*/ 0 w 165"/>
                <a:gd name="T79" fmla="*/ 0 h 830"/>
                <a:gd name="T80" fmla="*/ 0 w 165"/>
                <a:gd name="T81" fmla="*/ 0 h 830"/>
                <a:gd name="T82" fmla="*/ 0 w 165"/>
                <a:gd name="T83" fmla="*/ 0 h 830"/>
                <a:gd name="T84" fmla="*/ 0 w 165"/>
                <a:gd name="T85" fmla="*/ 0 h 830"/>
                <a:gd name="T86" fmla="*/ 0 w 165"/>
                <a:gd name="T87" fmla="*/ 0 h 830"/>
                <a:gd name="T88" fmla="*/ 0 w 165"/>
                <a:gd name="T89" fmla="*/ 0 h 8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5"/>
                <a:gd name="T136" fmla="*/ 0 h 830"/>
                <a:gd name="T137" fmla="*/ 165 w 165"/>
                <a:gd name="T138" fmla="*/ 830 h 8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5" h="830">
                  <a:moveTo>
                    <a:pt x="30" y="660"/>
                  </a:moveTo>
                  <a:lnTo>
                    <a:pt x="45" y="660"/>
                  </a:lnTo>
                  <a:lnTo>
                    <a:pt x="45" y="691"/>
                  </a:lnTo>
                  <a:lnTo>
                    <a:pt x="89" y="783"/>
                  </a:lnTo>
                  <a:lnTo>
                    <a:pt x="104" y="829"/>
                  </a:lnTo>
                  <a:lnTo>
                    <a:pt x="149" y="829"/>
                  </a:lnTo>
                  <a:lnTo>
                    <a:pt x="134" y="798"/>
                  </a:lnTo>
                  <a:lnTo>
                    <a:pt x="164" y="783"/>
                  </a:lnTo>
                  <a:lnTo>
                    <a:pt x="119" y="783"/>
                  </a:lnTo>
                  <a:lnTo>
                    <a:pt x="104" y="752"/>
                  </a:lnTo>
                  <a:lnTo>
                    <a:pt x="89" y="752"/>
                  </a:lnTo>
                  <a:lnTo>
                    <a:pt x="89" y="629"/>
                  </a:lnTo>
                  <a:lnTo>
                    <a:pt x="75" y="614"/>
                  </a:lnTo>
                  <a:lnTo>
                    <a:pt x="75" y="599"/>
                  </a:lnTo>
                  <a:lnTo>
                    <a:pt x="45" y="476"/>
                  </a:lnTo>
                  <a:lnTo>
                    <a:pt x="60" y="461"/>
                  </a:lnTo>
                  <a:lnTo>
                    <a:pt x="45" y="399"/>
                  </a:lnTo>
                  <a:lnTo>
                    <a:pt x="60" y="399"/>
                  </a:lnTo>
                  <a:lnTo>
                    <a:pt x="60" y="353"/>
                  </a:lnTo>
                  <a:lnTo>
                    <a:pt x="45" y="292"/>
                  </a:lnTo>
                  <a:lnTo>
                    <a:pt x="45" y="261"/>
                  </a:lnTo>
                  <a:lnTo>
                    <a:pt x="60" y="215"/>
                  </a:lnTo>
                  <a:lnTo>
                    <a:pt x="75" y="184"/>
                  </a:lnTo>
                  <a:lnTo>
                    <a:pt x="60" y="154"/>
                  </a:lnTo>
                  <a:lnTo>
                    <a:pt x="75" y="138"/>
                  </a:lnTo>
                  <a:lnTo>
                    <a:pt x="75" y="123"/>
                  </a:lnTo>
                  <a:lnTo>
                    <a:pt x="75" y="107"/>
                  </a:lnTo>
                  <a:lnTo>
                    <a:pt x="45" y="46"/>
                  </a:lnTo>
                  <a:lnTo>
                    <a:pt x="30" y="0"/>
                  </a:lnTo>
                  <a:lnTo>
                    <a:pt x="15" y="0"/>
                  </a:lnTo>
                  <a:lnTo>
                    <a:pt x="0" y="15"/>
                  </a:lnTo>
                  <a:lnTo>
                    <a:pt x="15" y="61"/>
                  </a:lnTo>
                  <a:lnTo>
                    <a:pt x="15" y="184"/>
                  </a:lnTo>
                  <a:lnTo>
                    <a:pt x="15" y="261"/>
                  </a:lnTo>
                  <a:lnTo>
                    <a:pt x="30" y="261"/>
                  </a:lnTo>
                  <a:lnTo>
                    <a:pt x="30" y="276"/>
                  </a:lnTo>
                  <a:lnTo>
                    <a:pt x="30" y="338"/>
                  </a:lnTo>
                  <a:lnTo>
                    <a:pt x="0" y="430"/>
                  </a:lnTo>
                  <a:lnTo>
                    <a:pt x="15" y="491"/>
                  </a:lnTo>
                  <a:lnTo>
                    <a:pt x="15" y="507"/>
                  </a:lnTo>
                  <a:lnTo>
                    <a:pt x="30" y="522"/>
                  </a:lnTo>
                  <a:lnTo>
                    <a:pt x="45" y="537"/>
                  </a:lnTo>
                  <a:lnTo>
                    <a:pt x="60" y="645"/>
                  </a:lnTo>
                  <a:lnTo>
                    <a:pt x="30" y="645"/>
                  </a:lnTo>
                  <a:lnTo>
                    <a:pt x="30" y="660"/>
                  </a:lnTo>
                </a:path>
              </a:pathLst>
            </a:custGeom>
            <a:solidFill>
              <a:srgbClr val="C0C0C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9" name="Freeform 77"/>
            <p:cNvSpPr>
              <a:spLocks/>
            </p:cNvSpPr>
            <p:nvPr/>
          </p:nvSpPr>
          <p:spPr bwMode="auto">
            <a:xfrm>
              <a:off x="1226750" y="3047770"/>
              <a:ext cx="17608" cy="30741"/>
            </a:xfrm>
            <a:custGeom>
              <a:avLst/>
              <a:gdLst>
                <a:gd name="T0" fmla="*/ 0 w 30"/>
                <a:gd name="T1" fmla="*/ 0 h 62"/>
                <a:gd name="T2" fmla="*/ 0 w 30"/>
                <a:gd name="T3" fmla="*/ 0 h 62"/>
                <a:gd name="T4" fmla="*/ 0 w 30"/>
                <a:gd name="T5" fmla="*/ 0 h 62"/>
                <a:gd name="T6" fmla="*/ 0 w 30"/>
                <a:gd name="T7" fmla="*/ 0 h 62"/>
                <a:gd name="T8" fmla="*/ 0 w 30"/>
                <a:gd name="T9" fmla="*/ 0 h 62"/>
                <a:gd name="T10" fmla="*/ 0 w 30"/>
                <a:gd name="T11" fmla="*/ 0 h 62"/>
                <a:gd name="T12" fmla="*/ 0 w 30"/>
                <a:gd name="T13" fmla="*/ 0 h 62"/>
                <a:gd name="T14" fmla="*/ 0 w 30"/>
                <a:gd name="T15" fmla="*/ 0 h 62"/>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62"/>
                <a:gd name="T26" fmla="*/ 30 w 30"/>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62">
                  <a:moveTo>
                    <a:pt x="29" y="15"/>
                  </a:moveTo>
                  <a:lnTo>
                    <a:pt x="15" y="0"/>
                  </a:lnTo>
                  <a:lnTo>
                    <a:pt x="0" y="15"/>
                  </a:lnTo>
                  <a:lnTo>
                    <a:pt x="0" y="31"/>
                  </a:lnTo>
                  <a:lnTo>
                    <a:pt x="0" y="46"/>
                  </a:lnTo>
                  <a:lnTo>
                    <a:pt x="0" y="61"/>
                  </a:lnTo>
                  <a:lnTo>
                    <a:pt x="29" y="61"/>
                  </a:lnTo>
                  <a:lnTo>
                    <a:pt x="29" y="15"/>
                  </a:lnTo>
                </a:path>
              </a:pathLst>
            </a:custGeom>
            <a:solidFill>
              <a:srgbClr val="C0C0C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0" name="Freeform 78"/>
            <p:cNvSpPr>
              <a:spLocks/>
            </p:cNvSpPr>
            <p:nvPr/>
          </p:nvSpPr>
          <p:spPr bwMode="auto">
            <a:xfrm>
              <a:off x="1201015" y="3069155"/>
              <a:ext cx="25734" cy="16039"/>
            </a:xfrm>
            <a:custGeom>
              <a:avLst/>
              <a:gdLst>
                <a:gd name="T0" fmla="*/ 0 w 45"/>
                <a:gd name="T1" fmla="*/ 0 h 31"/>
                <a:gd name="T2" fmla="*/ 0 w 45"/>
                <a:gd name="T3" fmla="*/ 0 h 31"/>
                <a:gd name="T4" fmla="*/ 0 w 45"/>
                <a:gd name="T5" fmla="*/ 0 h 31"/>
                <a:gd name="T6" fmla="*/ 0 w 45"/>
                <a:gd name="T7" fmla="*/ 0 h 31"/>
                <a:gd name="T8" fmla="*/ 0 w 45"/>
                <a:gd name="T9" fmla="*/ 0 h 31"/>
                <a:gd name="T10" fmla="*/ 0 w 45"/>
                <a:gd name="T11" fmla="*/ 0 h 31"/>
                <a:gd name="T12" fmla="*/ 0 w 45"/>
                <a:gd name="T13" fmla="*/ 0 h 31"/>
                <a:gd name="T14" fmla="*/ 0 60000 65536"/>
                <a:gd name="T15" fmla="*/ 0 60000 65536"/>
                <a:gd name="T16" fmla="*/ 0 60000 65536"/>
                <a:gd name="T17" fmla="*/ 0 60000 65536"/>
                <a:gd name="T18" fmla="*/ 0 60000 65536"/>
                <a:gd name="T19" fmla="*/ 0 60000 65536"/>
                <a:gd name="T20" fmla="*/ 0 60000 65536"/>
                <a:gd name="T21" fmla="*/ 0 w 45"/>
                <a:gd name="T22" fmla="*/ 0 h 31"/>
                <a:gd name="T23" fmla="*/ 45 w 45"/>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1">
                  <a:moveTo>
                    <a:pt x="29" y="0"/>
                  </a:moveTo>
                  <a:lnTo>
                    <a:pt x="0" y="0"/>
                  </a:lnTo>
                  <a:lnTo>
                    <a:pt x="29" y="30"/>
                  </a:lnTo>
                  <a:lnTo>
                    <a:pt x="44" y="30"/>
                  </a:lnTo>
                  <a:lnTo>
                    <a:pt x="44" y="15"/>
                  </a:lnTo>
                  <a:lnTo>
                    <a:pt x="44" y="0"/>
                  </a:lnTo>
                  <a:lnTo>
                    <a:pt x="29" y="0"/>
                  </a:lnTo>
                </a:path>
              </a:pathLst>
            </a:custGeom>
            <a:solidFill>
              <a:srgbClr val="C0C0C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 name="Freeform 79"/>
            <p:cNvSpPr>
              <a:spLocks/>
            </p:cNvSpPr>
            <p:nvPr/>
          </p:nvSpPr>
          <p:spPr bwMode="auto">
            <a:xfrm>
              <a:off x="1156319" y="2992971"/>
              <a:ext cx="10836" cy="16039"/>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 name="T15" fmla="*/ 0 w 17"/>
                <a:gd name="T16" fmla="*/ 0 h 32"/>
                <a:gd name="T17" fmla="*/ 17 w 17"/>
                <a:gd name="T18" fmla="*/ 32 h 32"/>
              </a:gdLst>
              <a:ahLst/>
              <a:cxnLst>
                <a:cxn ang="T10">
                  <a:pos x="T0" y="T1"/>
                </a:cxn>
                <a:cxn ang="T11">
                  <a:pos x="T2" y="T3"/>
                </a:cxn>
                <a:cxn ang="T12">
                  <a:pos x="T4" y="T5"/>
                </a:cxn>
                <a:cxn ang="T13">
                  <a:pos x="T6" y="T7"/>
                </a:cxn>
                <a:cxn ang="T14">
                  <a:pos x="T8" y="T9"/>
                </a:cxn>
              </a:cxnLst>
              <a:rect l="T15" t="T16" r="T17" b="T18"/>
              <a:pathLst>
                <a:path w="17" h="32">
                  <a:moveTo>
                    <a:pt x="0" y="0"/>
                  </a:moveTo>
                  <a:lnTo>
                    <a:pt x="0" y="31"/>
                  </a:lnTo>
                  <a:lnTo>
                    <a:pt x="16" y="31"/>
                  </a:lnTo>
                  <a:lnTo>
                    <a:pt x="16" y="0"/>
                  </a:lnTo>
                  <a:lnTo>
                    <a:pt x="0" y="0"/>
                  </a:lnTo>
                </a:path>
              </a:pathLst>
            </a:custGeom>
            <a:solidFill>
              <a:srgbClr val="C0C0C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2" name="Freeform 80"/>
            <p:cNvSpPr>
              <a:spLocks/>
            </p:cNvSpPr>
            <p:nvPr/>
          </p:nvSpPr>
          <p:spPr bwMode="auto">
            <a:xfrm>
              <a:off x="1156319" y="2938173"/>
              <a:ext cx="10836" cy="16039"/>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 name="T12" fmla="*/ 0 w 17"/>
                <a:gd name="T13" fmla="*/ 0 h 32"/>
                <a:gd name="T14" fmla="*/ 17 w 17"/>
                <a:gd name="T15" fmla="*/ 32 h 32"/>
              </a:gdLst>
              <a:ahLst/>
              <a:cxnLst>
                <a:cxn ang="T8">
                  <a:pos x="T0" y="T1"/>
                </a:cxn>
                <a:cxn ang="T9">
                  <a:pos x="T2" y="T3"/>
                </a:cxn>
                <a:cxn ang="T10">
                  <a:pos x="T4" y="T5"/>
                </a:cxn>
                <a:cxn ang="T11">
                  <a:pos x="T6" y="T7"/>
                </a:cxn>
              </a:cxnLst>
              <a:rect l="T12" t="T13" r="T14" b="T15"/>
              <a:pathLst>
                <a:path w="17" h="32">
                  <a:moveTo>
                    <a:pt x="0" y="0"/>
                  </a:moveTo>
                  <a:lnTo>
                    <a:pt x="16" y="31"/>
                  </a:lnTo>
                  <a:lnTo>
                    <a:pt x="0" y="31"/>
                  </a:lnTo>
                  <a:lnTo>
                    <a:pt x="0" y="0"/>
                  </a:lnTo>
                </a:path>
              </a:pathLst>
            </a:custGeom>
            <a:solidFill>
              <a:srgbClr val="C0C0C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3" name="Freeform 81"/>
            <p:cNvSpPr>
              <a:spLocks/>
            </p:cNvSpPr>
            <p:nvPr/>
          </p:nvSpPr>
          <p:spPr bwMode="auto">
            <a:xfrm>
              <a:off x="1149547" y="2915452"/>
              <a:ext cx="9481" cy="14702"/>
            </a:xfrm>
            <a:custGeom>
              <a:avLst/>
              <a:gdLst>
                <a:gd name="T0" fmla="*/ 0 w 17"/>
                <a:gd name="T1" fmla="*/ 0 h 31"/>
                <a:gd name="T2" fmla="*/ 0 w 17"/>
                <a:gd name="T3" fmla="*/ 0 h 31"/>
                <a:gd name="T4" fmla="*/ 0 w 17"/>
                <a:gd name="T5" fmla="*/ 0 h 31"/>
                <a:gd name="T6" fmla="*/ 0 w 17"/>
                <a:gd name="T7" fmla="*/ 0 h 31"/>
                <a:gd name="T8" fmla="*/ 0 w 17"/>
                <a:gd name="T9" fmla="*/ 0 h 31"/>
                <a:gd name="T10" fmla="*/ 0 60000 65536"/>
                <a:gd name="T11" fmla="*/ 0 60000 65536"/>
                <a:gd name="T12" fmla="*/ 0 60000 65536"/>
                <a:gd name="T13" fmla="*/ 0 60000 65536"/>
                <a:gd name="T14" fmla="*/ 0 60000 65536"/>
                <a:gd name="T15" fmla="*/ 0 w 17"/>
                <a:gd name="T16" fmla="*/ 0 h 31"/>
                <a:gd name="T17" fmla="*/ 17 w 17"/>
                <a:gd name="T18" fmla="*/ 31 h 31"/>
              </a:gdLst>
              <a:ahLst/>
              <a:cxnLst>
                <a:cxn ang="T10">
                  <a:pos x="T0" y="T1"/>
                </a:cxn>
                <a:cxn ang="T11">
                  <a:pos x="T2" y="T3"/>
                </a:cxn>
                <a:cxn ang="T12">
                  <a:pos x="T4" y="T5"/>
                </a:cxn>
                <a:cxn ang="T13">
                  <a:pos x="T6" y="T7"/>
                </a:cxn>
                <a:cxn ang="T14">
                  <a:pos x="T8" y="T9"/>
                </a:cxn>
              </a:cxnLst>
              <a:rect l="T15" t="T16" r="T17" b="T18"/>
              <a:pathLst>
                <a:path w="17" h="31">
                  <a:moveTo>
                    <a:pt x="0" y="0"/>
                  </a:moveTo>
                  <a:lnTo>
                    <a:pt x="0" y="30"/>
                  </a:lnTo>
                  <a:lnTo>
                    <a:pt x="16" y="30"/>
                  </a:lnTo>
                  <a:lnTo>
                    <a:pt x="16" y="15"/>
                  </a:lnTo>
                  <a:lnTo>
                    <a:pt x="0" y="0"/>
                  </a:lnTo>
                </a:path>
              </a:pathLst>
            </a:custGeom>
            <a:solidFill>
              <a:srgbClr val="C0C0C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 name="Freeform 82"/>
            <p:cNvSpPr>
              <a:spLocks/>
            </p:cNvSpPr>
            <p:nvPr/>
          </p:nvSpPr>
          <p:spPr bwMode="auto">
            <a:xfrm>
              <a:off x="1184762" y="3047770"/>
              <a:ext cx="8127" cy="801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0"/>
                  </a:lnTo>
                  <a:lnTo>
                    <a:pt x="0" y="16"/>
                  </a:lnTo>
                  <a:lnTo>
                    <a:pt x="0" y="0"/>
                  </a:lnTo>
                </a:path>
              </a:pathLst>
            </a:custGeom>
            <a:solidFill>
              <a:srgbClr val="C0C0C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5" name="Freeform 83"/>
            <p:cNvSpPr>
              <a:spLocks/>
            </p:cNvSpPr>
            <p:nvPr/>
          </p:nvSpPr>
          <p:spPr bwMode="auto">
            <a:xfrm>
              <a:off x="1244358" y="3085193"/>
              <a:ext cx="8127"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16" y="0"/>
                  </a:lnTo>
                  <a:lnTo>
                    <a:pt x="0" y="0"/>
                  </a:lnTo>
                </a:path>
              </a:pathLst>
            </a:custGeom>
            <a:solidFill>
              <a:srgbClr val="00FF0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6" name="Freeform 84"/>
            <p:cNvSpPr>
              <a:spLocks/>
            </p:cNvSpPr>
            <p:nvPr/>
          </p:nvSpPr>
          <p:spPr bwMode="auto">
            <a:xfrm>
              <a:off x="1677780" y="1725921"/>
              <a:ext cx="86685" cy="54799"/>
            </a:xfrm>
            <a:custGeom>
              <a:avLst/>
              <a:gdLst>
                <a:gd name="T0" fmla="*/ 0 w 150"/>
                <a:gd name="T1" fmla="*/ 0 h 109"/>
                <a:gd name="T2" fmla="*/ 0 w 150"/>
                <a:gd name="T3" fmla="*/ 0 h 109"/>
                <a:gd name="T4" fmla="*/ 0 w 150"/>
                <a:gd name="T5" fmla="*/ 0 h 109"/>
                <a:gd name="T6" fmla="*/ 0 w 150"/>
                <a:gd name="T7" fmla="*/ 0 h 109"/>
                <a:gd name="T8" fmla="*/ 0 w 150"/>
                <a:gd name="T9" fmla="*/ 0 h 109"/>
                <a:gd name="T10" fmla="*/ 0 w 150"/>
                <a:gd name="T11" fmla="*/ 0 h 109"/>
                <a:gd name="T12" fmla="*/ 0 w 150"/>
                <a:gd name="T13" fmla="*/ 0 h 109"/>
                <a:gd name="T14" fmla="*/ 0 w 150"/>
                <a:gd name="T15" fmla="*/ 0 h 109"/>
                <a:gd name="T16" fmla="*/ 0 w 150"/>
                <a:gd name="T17" fmla="*/ 0 h 109"/>
                <a:gd name="T18" fmla="*/ 0 w 150"/>
                <a:gd name="T19" fmla="*/ 0 h 109"/>
                <a:gd name="T20" fmla="*/ 0 w 150"/>
                <a:gd name="T21" fmla="*/ 0 h 109"/>
                <a:gd name="T22" fmla="*/ 0 w 150"/>
                <a:gd name="T23" fmla="*/ 0 h 109"/>
                <a:gd name="T24" fmla="*/ 0 w 150"/>
                <a:gd name="T25" fmla="*/ 0 h 109"/>
                <a:gd name="T26" fmla="*/ 0 w 150"/>
                <a:gd name="T27" fmla="*/ 0 h 109"/>
                <a:gd name="T28" fmla="*/ 0 w 150"/>
                <a:gd name="T29" fmla="*/ 0 h 109"/>
                <a:gd name="T30" fmla="*/ 0 w 150"/>
                <a:gd name="T31" fmla="*/ 0 h 109"/>
                <a:gd name="T32" fmla="*/ 0 w 150"/>
                <a:gd name="T33" fmla="*/ 0 h 109"/>
                <a:gd name="T34" fmla="*/ 0 w 150"/>
                <a:gd name="T35" fmla="*/ 0 h 109"/>
                <a:gd name="T36" fmla="*/ 0 w 150"/>
                <a:gd name="T37" fmla="*/ 0 h 109"/>
                <a:gd name="T38" fmla="*/ 0 w 150"/>
                <a:gd name="T39" fmla="*/ 0 h 109"/>
                <a:gd name="T40" fmla="*/ 0 w 150"/>
                <a:gd name="T41" fmla="*/ 0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109"/>
                <a:gd name="T65" fmla="*/ 150 w 150"/>
                <a:gd name="T66" fmla="*/ 109 h 10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109">
                  <a:moveTo>
                    <a:pt x="119" y="0"/>
                  </a:moveTo>
                  <a:lnTo>
                    <a:pt x="119" y="31"/>
                  </a:lnTo>
                  <a:lnTo>
                    <a:pt x="75" y="15"/>
                  </a:lnTo>
                  <a:lnTo>
                    <a:pt x="45" y="31"/>
                  </a:lnTo>
                  <a:lnTo>
                    <a:pt x="45" y="15"/>
                  </a:lnTo>
                  <a:lnTo>
                    <a:pt x="15" y="0"/>
                  </a:lnTo>
                  <a:lnTo>
                    <a:pt x="0" y="31"/>
                  </a:lnTo>
                  <a:lnTo>
                    <a:pt x="15" y="31"/>
                  </a:lnTo>
                  <a:lnTo>
                    <a:pt x="30" y="31"/>
                  </a:lnTo>
                  <a:lnTo>
                    <a:pt x="15" y="46"/>
                  </a:lnTo>
                  <a:lnTo>
                    <a:pt x="0" y="62"/>
                  </a:lnTo>
                  <a:lnTo>
                    <a:pt x="30" y="77"/>
                  </a:lnTo>
                  <a:lnTo>
                    <a:pt x="15" y="93"/>
                  </a:lnTo>
                  <a:lnTo>
                    <a:pt x="45" y="93"/>
                  </a:lnTo>
                  <a:lnTo>
                    <a:pt x="75" y="108"/>
                  </a:lnTo>
                  <a:lnTo>
                    <a:pt x="104" y="93"/>
                  </a:lnTo>
                  <a:lnTo>
                    <a:pt x="134" y="77"/>
                  </a:lnTo>
                  <a:lnTo>
                    <a:pt x="149" y="46"/>
                  </a:lnTo>
                  <a:lnTo>
                    <a:pt x="149" y="31"/>
                  </a:lnTo>
                  <a:lnTo>
                    <a:pt x="134" y="31"/>
                  </a:lnTo>
                  <a:lnTo>
                    <a:pt x="119"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 name="Freeform 85"/>
            <p:cNvSpPr>
              <a:spLocks/>
            </p:cNvSpPr>
            <p:nvPr/>
          </p:nvSpPr>
          <p:spPr bwMode="auto">
            <a:xfrm>
              <a:off x="1687262" y="2301975"/>
              <a:ext cx="69077" cy="46779"/>
            </a:xfrm>
            <a:custGeom>
              <a:avLst/>
              <a:gdLst>
                <a:gd name="T0" fmla="*/ 0 w 120"/>
                <a:gd name="T1" fmla="*/ 0 h 93"/>
                <a:gd name="T2" fmla="*/ 0 w 120"/>
                <a:gd name="T3" fmla="*/ 0 h 93"/>
                <a:gd name="T4" fmla="*/ 0 w 120"/>
                <a:gd name="T5" fmla="*/ 0 h 93"/>
                <a:gd name="T6" fmla="*/ 0 w 120"/>
                <a:gd name="T7" fmla="*/ 0 h 93"/>
                <a:gd name="T8" fmla="*/ 0 w 120"/>
                <a:gd name="T9" fmla="*/ 0 h 93"/>
                <a:gd name="T10" fmla="*/ 0 w 120"/>
                <a:gd name="T11" fmla="*/ 0 h 93"/>
                <a:gd name="T12" fmla="*/ 0 w 120"/>
                <a:gd name="T13" fmla="*/ 0 h 93"/>
                <a:gd name="T14" fmla="*/ 0 w 120"/>
                <a:gd name="T15" fmla="*/ 0 h 93"/>
                <a:gd name="T16" fmla="*/ 0 w 120"/>
                <a:gd name="T17" fmla="*/ 0 h 93"/>
                <a:gd name="T18" fmla="*/ 0 w 120"/>
                <a:gd name="T19" fmla="*/ 0 h 93"/>
                <a:gd name="T20" fmla="*/ 0 w 120"/>
                <a:gd name="T21" fmla="*/ 0 h 93"/>
                <a:gd name="T22" fmla="*/ 0 w 120"/>
                <a:gd name="T23" fmla="*/ 0 h 93"/>
                <a:gd name="T24" fmla="*/ 0 w 120"/>
                <a:gd name="T25" fmla="*/ 0 h 93"/>
                <a:gd name="T26" fmla="*/ 0 w 120"/>
                <a:gd name="T27" fmla="*/ 0 h 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0"/>
                <a:gd name="T43" fmla="*/ 0 h 93"/>
                <a:gd name="T44" fmla="*/ 120 w 120"/>
                <a:gd name="T45" fmla="*/ 93 h 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0" h="93">
                  <a:moveTo>
                    <a:pt x="15" y="46"/>
                  </a:moveTo>
                  <a:lnTo>
                    <a:pt x="45" y="46"/>
                  </a:lnTo>
                  <a:lnTo>
                    <a:pt x="60" y="61"/>
                  </a:lnTo>
                  <a:lnTo>
                    <a:pt x="15" y="61"/>
                  </a:lnTo>
                  <a:lnTo>
                    <a:pt x="15" y="77"/>
                  </a:lnTo>
                  <a:lnTo>
                    <a:pt x="45" y="77"/>
                  </a:lnTo>
                  <a:lnTo>
                    <a:pt x="74" y="77"/>
                  </a:lnTo>
                  <a:lnTo>
                    <a:pt x="119" y="92"/>
                  </a:lnTo>
                  <a:lnTo>
                    <a:pt x="104" y="46"/>
                  </a:lnTo>
                  <a:lnTo>
                    <a:pt x="89" y="15"/>
                  </a:lnTo>
                  <a:lnTo>
                    <a:pt x="60" y="0"/>
                  </a:lnTo>
                  <a:lnTo>
                    <a:pt x="30" y="15"/>
                  </a:lnTo>
                  <a:lnTo>
                    <a:pt x="0" y="46"/>
                  </a:lnTo>
                  <a:lnTo>
                    <a:pt x="15" y="46"/>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 name="Freeform 86"/>
            <p:cNvSpPr>
              <a:spLocks/>
            </p:cNvSpPr>
            <p:nvPr/>
          </p:nvSpPr>
          <p:spPr bwMode="auto">
            <a:xfrm>
              <a:off x="1756338" y="2379495"/>
              <a:ext cx="35216" cy="45443"/>
            </a:xfrm>
            <a:custGeom>
              <a:avLst/>
              <a:gdLst>
                <a:gd name="T0" fmla="*/ 0 w 61"/>
                <a:gd name="T1" fmla="*/ 0 h 93"/>
                <a:gd name="T2" fmla="*/ 0 w 61"/>
                <a:gd name="T3" fmla="*/ 0 h 93"/>
                <a:gd name="T4" fmla="*/ 0 w 61"/>
                <a:gd name="T5" fmla="*/ 0 h 93"/>
                <a:gd name="T6" fmla="*/ 0 w 61"/>
                <a:gd name="T7" fmla="*/ 0 h 93"/>
                <a:gd name="T8" fmla="*/ 0 w 61"/>
                <a:gd name="T9" fmla="*/ 0 h 93"/>
                <a:gd name="T10" fmla="*/ 0 w 61"/>
                <a:gd name="T11" fmla="*/ 0 h 93"/>
                <a:gd name="T12" fmla="*/ 0 w 61"/>
                <a:gd name="T13" fmla="*/ 0 h 93"/>
                <a:gd name="T14" fmla="*/ 0 w 61"/>
                <a:gd name="T15" fmla="*/ 0 h 93"/>
                <a:gd name="T16" fmla="*/ 0 60000 65536"/>
                <a:gd name="T17" fmla="*/ 0 60000 65536"/>
                <a:gd name="T18" fmla="*/ 0 60000 65536"/>
                <a:gd name="T19" fmla="*/ 0 60000 65536"/>
                <a:gd name="T20" fmla="*/ 0 60000 65536"/>
                <a:gd name="T21" fmla="*/ 0 60000 65536"/>
                <a:gd name="T22" fmla="*/ 0 60000 65536"/>
                <a:gd name="T23" fmla="*/ 0 60000 65536"/>
                <a:gd name="T24" fmla="*/ 0 w 61"/>
                <a:gd name="T25" fmla="*/ 0 h 93"/>
                <a:gd name="T26" fmla="*/ 61 w 61"/>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 h="93">
                  <a:moveTo>
                    <a:pt x="60" y="92"/>
                  </a:moveTo>
                  <a:lnTo>
                    <a:pt x="60" y="46"/>
                  </a:lnTo>
                  <a:lnTo>
                    <a:pt x="60" y="15"/>
                  </a:lnTo>
                  <a:lnTo>
                    <a:pt x="45" y="31"/>
                  </a:lnTo>
                  <a:lnTo>
                    <a:pt x="30" y="15"/>
                  </a:lnTo>
                  <a:lnTo>
                    <a:pt x="15" y="0"/>
                  </a:lnTo>
                  <a:lnTo>
                    <a:pt x="0" y="46"/>
                  </a:lnTo>
                  <a:lnTo>
                    <a:pt x="60" y="92"/>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 name="Freeform 87"/>
            <p:cNvSpPr>
              <a:spLocks/>
            </p:cNvSpPr>
            <p:nvPr/>
          </p:nvSpPr>
          <p:spPr bwMode="auto">
            <a:xfrm>
              <a:off x="1791554" y="2355437"/>
              <a:ext cx="52823" cy="69501"/>
            </a:xfrm>
            <a:custGeom>
              <a:avLst/>
              <a:gdLst>
                <a:gd name="T0" fmla="*/ 0 w 91"/>
                <a:gd name="T1" fmla="*/ 0 h 139"/>
                <a:gd name="T2" fmla="*/ 0 w 91"/>
                <a:gd name="T3" fmla="*/ 0 h 139"/>
                <a:gd name="T4" fmla="*/ 0 w 91"/>
                <a:gd name="T5" fmla="*/ 0 h 139"/>
                <a:gd name="T6" fmla="*/ 0 w 91"/>
                <a:gd name="T7" fmla="*/ 0 h 139"/>
                <a:gd name="T8" fmla="*/ 0 w 91"/>
                <a:gd name="T9" fmla="*/ 0 h 139"/>
                <a:gd name="T10" fmla="*/ 0 w 91"/>
                <a:gd name="T11" fmla="*/ 0 h 139"/>
                <a:gd name="T12" fmla="*/ 0 w 91"/>
                <a:gd name="T13" fmla="*/ 0 h 139"/>
                <a:gd name="T14" fmla="*/ 0 w 91"/>
                <a:gd name="T15" fmla="*/ 0 h 139"/>
                <a:gd name="T16" fmla="*/ 0 w 91"/>
                <a:gd name="T17" fmla="*/ 0 h 139"/>
                <a:gd name="T18" fmla="*/ 0 w 91"/>
                <a:gd name="T19" fmla="*/ 0 h 139"/>
                <a:gd name="T20" fmla="*/ 0 w 91"/>
                <a:gd name="T21" fmla="*/ 0 h 139"/>
                <a:gd name="T22" fmla="*/ 0 w 91"/>
                <a:gd name="T23" fmla="*/ 0 h 1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139"/>
                <a:gd name="T38" fmla="*/ 91 w 91"/>
                <a:gd name="T39" fmla="*/ 139 h 1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139">
                  <a:moveTo>
                    <a:pt x="90" y="123"/>
                  </a:moveTo>
                  <a:lnTo>
                    <a:pt x="90" y="92"/>
                  </a:lnTo>
                  <a:lnTo>
                    <a:pt x="90" y="46"/>
                  </a:lnTo>
                  <a:lnTo>
                    <a:pt x="60" y="46"/>
                  </a:lnTo>
                  <a:lnTo>
                    <a:pt x="45" y="15"/>
                  </a:lnTo>
                  <a:lnTo>
                    <a:pt x="30" y="0"/>
                  </a:lnTo>
                  <a:lnTo>
                    <a:pt x="0" y="15"/>
                  </a:lnTo>
                  <a:lnTo>
                    <a:pt x="0" y="61"/>
                  </a:lnTo>
                  <a:lnTo>
                    <a:pt x="0" y="92"/>
                  </a:lnTo>
                  <a:lnTo>
                    <a:pt x="0" y="138"/>
                  </a:lnTo>
                  <a:lnTo>
                    <a:pt x="75" y="107"/>
                  </a:lnTo>
                  <a:lnTo>
                    <a:pt x="90" y="123"/>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0" name="Freeform 88"/>
            <p:cNvSpPr>
              <a:spLocks/>
            </p:cNvSpPr>
            <p:nvPr/>
          </p:nvSpPr>
          <p:spPr bwMode="auto">
            <a:xfrm>
              <a:off x="1737376" y="2371475"/>
              <a:ext cx="27089" cy="32077"/>
            </a:xfrm>
            <a:custGeom>
              <a:avLst/>
              <a:gdLst>
                <a:gd name="T0" fmla="*/ 0 w 47"/>
                <a:gd name="T1" fmla="*/ 0 h 62"/>
                <a:gd name="T2" fmla="*/ 0 w 47"/>
                <a:gd name="T3" fmla="*/ 0 h 62"/>
                <a:gd name="T4" fmla="*/ 0 w 47"/>
                <a:gd name="T5" fmla="*/ 0 h 62"/>
                <a:gd name="T6" fmla="*/ 0 w 47"/>
                <a:gd name="T7" fmla="*/ 0 h 62"/>
                <a:gd name="T8" fmla="*/ 0 w 47"/>
                <a:gd name="T9" fmla="*/ 0 h 62"/>
                <a:gd name="T10" fmla="*/ 0 w 47"/>
                <a:gd name="T11" fmla="*/ 0 h 62"/>
                <a:gd name="T12" fmla="*/ 0 w 47"/>
                <a:gd name="T13" fmla="*/ 0 h 62"/>
                <a:gd name="T14" fmla="*/ 0 60000 65536"/>
                <a:gd name="T15" fmla="*/ 0 60000 65536"/>
                <a:gd name="T16" fmla="*/ 0 60000 65536"/>
                <a:gd name="T17" fmla="*/ 0 60000 65536"/>
                <a:gd name="T18" fmla="*/ 0 60000 65536"/>
                <a:gd name="T19" fmla="*/ 0 60000 65536"/>
                <a:gd name="T20" fmla="*/ 0 60000 65536"/>
                <a:gd name="T21" fmla="*/ 0 w 47"/>
                <a:gd name="T22" fmla="*/ 0 h 62"/>
                <a:gd name="T23" fmla="*/ 47 w 47"/>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2">
                  <a:moveTo>
                    <a:pt x="30" y="61"/>
                  </a:moveTo>
                  <a:lnTo>
                    <a:pt x="46" y="15"/>
                  </a:lnTo>
                  <a:lnTo>
                    <a:pt x="30" y="0"/>
                  </a:lnTo>
                  <a:lnTo>
                    <a:pt x="0" y="0"/>
                  </a:lnTo>
                  <a:lnTo>
                    <a:pt x="0" y="15"/>
                  </a:lnTo>
                  <a:lnTo>
                    <a:pt x="0" y="46"/>
                  </a:lnTo>
                  <a:lnTo>
                    <a:pt x="30" y="61"/>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1" name="Freeform 89"/>
            <p:cNvSpPr>
              <a:spLocks/>
            </p:cNvSpPr>
            <p:nvPr/>
          </p:nvSpPr>
          <p:spPr bwMode="auto">
            <a:xfrm>
              <a:off x="1711642" y="2340735"/>
              <a:ext cx="79912" cy="54799"/>
            </a:xfrm>
            <a:custGeom>
              <a:avLst/>
              <a:gdLst>
                <a:gd name="T0" fmla="*/ 0 w 136"/>
                <a:gd name="T1" fmla="*/ 0 h 109"/>
                <a:gd name="T2" fmla="*/ 0 w 136"/>
                <a:gd name="T3" fmla="*/ 0 h 109"/>
                <a:gd name="T4" fmla="*/ 0 w 136"/>
                <a:gd name="T5" fmla="*/ 0 h 109"/>
                <a:gd name="T6" fmla="*/ 0 w 136"/>
                <a:gd name="T7" fmla="*/ 0 h 109"/>
                <a:gd name="T8" fmla="*/ 0 w 136"/>
                <a:gd name="T9" fmla="*/ 0 h 109"/>
                <a:gd name="T10" fmla="*/ 0 w 136"/>
                <a:gd name="T11" fmla="*/ 0 h 109"/>
                <a:gd name="T12" fmla="*/ 0 w 136"/>
                <a:gd name="T13" fmla="*/ 0 h 109"/>
                <a:gd name="T14" fmla="*/ 0 w 136"/>
                <a:gd name="T15" fmla="*/ 0 h 109"/>
                <a:gd name="T16" fmla="*/ 0 w 136"/>
                <a:gd name="T17" fmla="*/ 0 h 109"/>
                <a:gd name="T18" fmla="*/ 0 w 136"/>
                <a:gd name="T19" fmla="*/ 0 h 109"/>
                <a:gd name="T20" fmla="*/ 0 w 136"/>
                <a:gd name="T21" fmla="*/ 0 h 109"/>
                <a:gd name="T22" fmla="*/ 0 w 136"/>
                <a:gd name="T23" fmla="*/ 0 h 109"/>
                <a:gd name="T24" fmla="*/ 0 w 136"/>
                <a:gd name="T25" fmla="*/ 0 h 109"/>
                <a:gd name="T26" fmla="*/ 0 w 136"/>
                <a:gd name="T27" fmla="*/ 0 h 1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6"/>
                <a:gd name="T43" fmla="*/ 0 h 109"/>
                <a:gd name="T44" fmla="*/ 136 w 136"/>
                <a:gd name="T45" fmla="*/ 109 h 10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6" h="109">
                  <a:moveTo>
                    <a:pt x="45" y="77"/>
                  </a:moveTo>
                  <a:lnTo>
                    <a:pt x="45" y="62"/>
                  </a:lnTo>
                  <a:lnTo>
                    <a:pt x="75" y="62"/>
                  </a:lnTo>
                  <a:lnTo>
                    <a:pt x="90" y="77"/>
                  </a:lnTo>
                  <a:lnTo>
                    <a:pt x="105" y="93"/>
                  </a:lnTo>
                  <a:lnTo>
                    <a:pt x="120" y="108"/>
                  </a:lnTo>
                  <a:lnTo>
                    <a:pt x="135" y="93"/>
                  </a:lnTo>
                  <a:lnTo>
                    <a:pt x="135" y="46"/>
                  </a:lnTo>
                  <a:lnTo>
                    <a:pt x="105" y="15"/>
                  </a:lnTo>
                  <a:lnTo>
                    <a:pt x="75" y="15"/>
                  </a:lnTo>
                  <a:lnTo>
                    <a:pt x="30" y="0"/>
                  </a:lnTo>
                  <a:lnTo>
                    <a:pt x="30" y="15"/>
                  </a:lnTo>
                  <a:lnTo>
                    <a:pt x="0" y="31"/>
                  </a:lnTo>
                  <a:lnTo>
                    <a:pt x="45" y="77"/>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2" name="Freeform 90"/>
            <p:cNvSpPr>
              <a:spLocks/>
            </p:cNvSpPr>
            <p:nvPr/>
          </p:nvSpPr>
          <p:spPr bwMode="auto">
            <a:xfrm>
              <a:off x="1694034" y="2340735"/>
              <a:ext cx="36570" cy="14702"/>
            </a:xfrm>
            <a:custGeom>
              <a:avLst/>
              <a:gdLst>
                <a:gd name="T0" fmla="*/ 0 w 61"/>
                <a:gd name="T1" fmla="*/ 0 h 32"/>
                <a:gd name="T2" fmla="*/ 0 w 61"/>
                <a:gd name="T3" fmla="*/ 0 h 32"/>
                <a:gd name="T4" fmla="*/ 0 w 61"/>
                <a:gd name="T5" fmla="*/ 0 h 32"/>
                <a:gd name="T6" fmla="*/ 0 w 61"/>
                <a:gd name="T7" fmla="*/ 0 h 32"/>
                <a:gd name="T8" fmla="*/ 0 w 61"/>
                <a:gd name="T9" fmla="*/ 0 h 32"/>
                <a:gd name="T10" fmla="*/ 0 w 61"/>
                <a:gd name="T11" fmla="*/ 0 h 32"/>
                <a:gd name="T12" fmla="*/ 0 w 61"/>
                <a:gd name="T13" fmla="*/ 0 h 32"/>
                <a:gd name="T14" fmla="*/ 0 60000 65536"/>
                <a:gd name="T15" fmla="*/ 0 60000 65536"/>
                <a:gd name="T16" fmla="*/ 0 60000 65536"/>
                <a:gd name="T17" fmla="*/ 0 60000 65536"/>
                <a:gd name="T18" fmla="*/ 0 60000 65536"/>
                <a:gd name="T19" fmla="*/ 0 60000 65536"/>
                <a:gd name="T20" fmla="*/ 0 60000 65536"/>
                <a:gd name="T21" fmla="*/ 0 w 61"/>
                <a:gd name="T22" fmla="*/ 0 h 32"/>
                <a:gd name="T23" fmla="*/ 61 w 6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2">
                  <a:moveTo>
                    <a:pt x="30" y="31"/>
                  </a:moveTo>
                  <a:lnTo>
                    <a:pt x="60" y="16"/>
                  </a:lnTo>
                  <a:lnTo>
                    <a:pt x="60" y="0"/>
                  </a:lnTo>
                  <a:lnTo>
                    <a:pt x="30" y="0"/>
                  </a:lnTo>
                  <a:lnTo>
                    <a:pt x="0" y="0"/>
                  </a:lnTo>
                  <a:lnTo>
                    <a:pt x="15" y="31"/>
                  </a:lnTo>
                  <a:lnTo>
                    <a:pt x="30" y="31"/>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 name="Freeform 91"/>
            <p:cNvSpPr>
              <a:spLocks/>
            </p:cNvSpPr>
            <p:nvPr/>
          </p:nvSpPr>
          <p:spPr bwMode="auto">
            <a:xfrm>
              <a:off x="1694034" y="2324696"/>
              <a:ext cx="28443" cy="8019"/>
            </a:xfrm>
            <a:custGeom>
              <a:avLst/>
              <a:gdLst>
                <a:gd name="T0" fmla="*/ 0 w 46"/>
                <a:gd name="T1" fmla="*/ 0 h 17"/>
                <a:gd name="T2" fmla="*/ 0 w 46"/>
                <a:gd name="T3" fmla="*/ 0 h 17"/>
                <a:gd name="T4" fmla="*/ 0 w 46"/>
                <a:gd name="T5" fmla="*/ 0 h 17"/>
                <a:gd name="T6" fmla="*/ 0 w 46"/>
                <a:gd name="T7" fmla="*/ 0 h 17"/>
                <a:gd name="T8" fmla="*/ 0 w 46"/>
                <a:gd name="T9" fmla="*/ 0 h 17"/>
                <a:gd name="T10" fmla="*/ 0 60000 65536"/>
                <a:gd name="T11" fmla="*/ 0 60000 65536"/>
                <a:gd name="T12" fmla="*/ 0 60000 65536"/>
                <a:gd name="T13" fmla="*/ 0 60000 65536"/>
                <a:gd name="T14" fmla="*/ 0 60000 65536"/>
                <a:gd name="T15" fmla="*/ 0 w 46"/>
                <a:gd name="T16" fmla="*/ 0 h 17"/>
                <a:gd name="T17" fmla="*/ 46 w 46"/>
                <a:gd name="T18" fmla="*/ 17 h 17"/>
              </a:gdLst>
              <a:ahLst/>
              <a:cxnLst>
                <a:cxn ang="T10">
                  <a:pos x="T0" y="T1"/>
                </a:cxn>
                <a:cxn ang="T11">
                  <a:pos x="T2" y="T3"/>
                </a:cxn>
                <a:cxn ang="T12">
                  <a:pos x="T4" y="T5"/>
                </a:cxn>
                <a:cxn ang="T13">
                  <a:pos x="T6" y="T7"/>
                </a:cxn>
                <a:cxn ang="T14">
                  <a:pos x="T8" y="T9"/>
                </a:cxn>
              </a:cxnLst>
              <a:rect l="T15" t="T16" r="T17" b="T18"/>
              <a:pathLst>
                <a:path w="46" h="17">
                  <a:moveTo>
                    <a:pt x="0" y="0"/>
                  </a:moveTo>
                  <a:lnTo>
                    <a:pt x="0" y="16"/>
                  </a:lnTo>
                  <a:lnTo>
                    <a:pt x="45" y="16"/>
                  </a:lnTo>
                  <a:lnTo>
                    <a:pt x="30" y="0"/>
                  </a:lnTo>
                  <a:lnTo>
                    <a:pt x="0"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 name="Freeform 92"/>
            <p:cNvSpPr>
              <a:spLocks/>
            </p:cNvSpPr>
            <p:nvPr/>
          </p:nvSpPr>
          <p:spPr bwMode="auto">
            <a:xfrm>
              <a:off x="1703515" y="2191041"/>
              <a:ext cx="123255" cy="133655"/>
            </a:xfrm>
            <a:custGeom>
              <a:avLst/>
              <a:gdLst>
                <a:gd name="T0" fmla="*/ 0 w 210"/>
                <a:gd name="T1" fmla="*/ 0 h 263"/>
                <a:gd name="T2" fmla="*/ 0 w 210"/>
                <a:gd name="T3" fmla="*/ 0 h 263"/>
                <a:gd name="T4" fmla="*/ 0 w 210"/>
                <a:gd name="T5" fmla="*/ 0 h 263"/>
                <a:gd name="T6" fmla="*/ 0 w 210"/>
                <a:gd name="T7" fmla="*/ 0 h 263"/>
                <a:gd name="T8" fmla="*/ 0 w 210"/>
                <a:gd name="T9" fmla="*/ 0 h 263"/>
                <a:gd name="T10" fmla="*/ 0 w 210"/>
                <a:gd name="T11" fmla="*/ 0 h 263"/>
                <a:gd name="T12" fmla="*/ 0 w 210"/>
                <a:gd name="T13" fmla="*/ 0 h 263"/>
                <a:gd name="T14" fmla="*/ 0 w 210"/>
                <a:gd name="T15" fmla="*/ 0 h 263"/>
                <a:gd name="T16" fmla="*/ 0 w 210"/>
                <a:gd name="T17" fmla="*/ 0 h 263"/>
                <a:gd name="T18" fmla="*/ 0 w 210"/>
                <a:gd name="T19" fmla="*/ 0 h 263"/>
                <a:gd name="T20" fmla="*/ 0 w 210"/>
                <a:gd name="T21" fmla="*/ 0 h 263"/>
                <a:gd name="T22" fmla="*/ 0 w 210"/>
                <a:gd name="T23" fmla="*/ 0 h 263"/>
                <a:gd name="T24" fmla="*/ 0 w 210"/>
                <a:gd name="T25" fmla="*/ 0 h 263"/>
                <a:gd name="T26" fmla="*/ 0 w 210"/>
                <a:gd name="T27" fmla="*/ 0 h 263"/>
                <a:gd name="T28" fmla="*/ 0 w 210"/>
                <a:gd name="T29" fmla="*/ 0 h 263"/>
                <a:gd name="T30" fmla="*/ 0 w 210"/>
                <a:gd name="T31" fmla="*/ 0 h 263"/>
                <a:gd name="T32" fmla="*/ 0 w 210"/>
                <a:gd name="T33" fmla="*/ 0 h 263"/>
                <a:gd name="T34" fmla="*/ 0 w 210"/>
                <a:gd name="T35" fmla="*/ 0 h 263"/>
                <a:gd name="T36" fmla="*/ 0 w 210"/>
                <a:gd name="T37" fmla="*/ 0 h 263"/>
                <a:gd name="T38" fmla="*/ 0 w 210"/>
                <a:gd name="T39" fmla="*/ 0 h 263"/>
                <a:gd name="T40" fmla="*/ 0 w 210"/>
                <a:gd name="T41" fmla="*/ 0 h 263"/>
                <a:gd name="T42" fmla="*/ 0 w 210"/>
                <a:gd name="T43" fmla="*/ 0 h 26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0"/>
                <a:gd name="T67" fmla="*/ 0 h 263"/>
                <a:gd name="T68" fmla="*/ 210 w 210"/>
                <a:gd name="T69" fmla="*/ 263 h 26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0" h="263">
                  <a:moveTo>
                    <a:pt x="0" y="231"/>
                  </a:moveTo>
                  <a:lnTo>
                    <a:pt x="30" y="216"/>
                  </a:lnTo>
                  <a:lnTo>
                    <a:pt x="60" y="231"/>
                  </a:lnTo>
                  <a:lnTo>
                    <a:pt x="75" y="262"/>
                  </a:lnTo>
                  <a:lnTo>
                    <a:pt x="105" y="231"/>
                  </a:lnTo>
                  <a:lnTo>
                    <a:pt x="134" y="231"/>
                  </a:lnTo>
                  <a:lnTo>
                    <a:pt x="179" y="231"/>
                  </a:lnTo>
                  <a:lnTo>
                    <a:pt x="194" y="216"/>
                  </a:lnTo>
                  <a:lnTo>
                    <a:pt x="194" y="108"/>
                  </a:lnTo>
                  <a:lnTo>
                    <a:pt x="179" y="92"/>
                  </a:lnTo>
                  <a:lnTo>
                    <a:pt x="179" y="46"/>
                  </a:lnTo>
                  <a:lnTo>
                    <a:pt x="209" y="46"/>
                  </a:lnTo>
                  <a:lnTo>
                    <a:pt x="149" y="0"/>
                  </a:lnTo>
                  <a:lnTo>
                    <a:pt x="149" y="46"/>
                  </a:lnTo>
                  <a:lnTo>
                    <a:pt x="75" y="46"/>
                  </a:lnTo>
                  <a:lnTo>
                    <a:pt x="75" y="92"/>
                  </a:lnTo>
                  <a:lnTo>
                    <a:pt x="60" y="92"/>
                  </a:lnTo>
                  <a:lnTo>
                    <a:pt x="60" y="123"/>
                  </a:lnTo>
                  <a:lnTo>
                    <a:pt x="0" y="123"/>
                  </a:lnTo>
                  <a:lnTo>
                    <a:pt x="0" y="139"/>
                  </a:lnTo>
                  <a:lnTo>
                    <a:pt x="0" y="200"/>
                  </a:lnTo>
                  <a:lnTo>
                    <a:pt x="0" y="231"/>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5" name="Freeform 93"/>
            <p:cNvSpPr>
              <a:spLocks/>
            </p:cNvSpPr>
            <p:nvPr/>
          </p:nvSpPr>
          <p:spPr bwMode="auto">
            <a:xfrm>
              <a:off x="1746857" y="2215099"/>
              <a:ext cx="174724" cy="148357"/>
            </a:xfrm>
            <a:custGeom>
              <a:avLst/>
              <a:gdLst>
                <a:gd name="T0" fmla="*/ 0 w 299"/>
                <a:gd name="T1" fmla="*/ 0 h 293"/>
                <a:gd name="T2" fmla="*/ 0 w 299"/>
                <a:gd name="T3" fmla="*/ 0 h 293"/>
                <a:gd name="T4" fmla="*/ 0 w 299"/>
                <a:gd name="T5" fmla="*/ 0 h 293"/>
                <a:gd name="T6" fmla="*/ 0 w 299"/>
                <a:gd name="T7" fmla="*/ 0 h 293"/>
                <a:gd name="T8" fmla="*/ 0 w 299"/>
                <a:gd name="T9" fmla="*/ 0 h 293"/>
                <a:gd name="T10" fmla="*/ 0 w 299"/>
                <a:gd name="T11" fmla="*/ 0 h 293"/>
                <a:gd name="T12" fmla="*/ 0 w 299"/>
                <a:gd name="T13" fmla="*/ 0 h 293"/>
                <a:gd name="T14" fmla="*/ 0 w 299"/>
                <a:gd name="T15" fmla="*/ 0 h 293"/>
                <a:gd name="T16" fmla="*/ 0 w 299"/>
                <a:gd name="T17" fmla="*/ 0 h 293"/>
                <a:gd name="T18" fmla="*/ 0 w 299"/>
                <a:gd name="T19" fmla="*/ 0 h 293"/>
                <a:gd name="T20" fmla="*/ 0 w 299"/>
                <a:gd name="T21" fmla="*/ 0 h 293"/>
                <a:gd name="T22" fmla="*/ 0 w 299"/>
                <a:gd name="T23" fmla="*/ 0 h 293"/>
                <a:gd name="T24" fmla="*/ 0 w 299"/>
                <a:gd name="T25" fmla="*/ 0 h 293"/>
                <a:gd name="T26" fmla="*/ 0 w 299"/>
                <a:gd name="T27" fmla="*/ 0 h 293"/>
                <a:gd name="T28" fmla="*/ 0 w 299"/>
                <a:gd name="T29" fmla="*/ 0 h 293"/>
                <a:gd name="T30" fmla="*/ 0 w 299"/>
                <a:gd name="T31" fmla="*/ 0 h 293"/>
                <a:gd name="T32" fmla="*/ 0 w 299"/>
                <a:gd name="T33" fmla="*/ 0 h 293"/>
                <a:gd name="T34" fmla="*/ 0 w 299"/>
                <a:gd name="T35" fmla="*/ 0 h 293"/>
                <a:gd name="T36" fmla="*/ 0 w 299"/>
                <a:gd name="T37" fmla="*/ 0 h 293"/>
                <a:gd name="T38" fmla="*/ 0 w 299"/>
                <a:gd name="T39" fmla="*/ 0 h 293"/>
                <a:gd name="T40" fmla="*/ 0 w 299"/>
                <a:gd name="T41" fmla="*/ 0 h 293"/>
                <a:gd name="T42" fmla="*/ 0 w 299"/>
                <a:gd name="T43" fmla="*/ 0 h 293"/>
                <a:gd name="T44" fmla="*/ 0 w 299"/>
                <a:gd name="T45" fmla="*/ 0 h 293"/>
                <a:gd name="T46" fmla="*/ 0 w 299"/>
                <a:gd name="T47" fmla="*/ 0 h 2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99"/>
                <a:gd name="T73" fmla="*/ 0 h 293"/>
                <a:gd name="T74" fmla="*/ 299 w 299"/>
                <a:gd name="T75" fmla="*/ 293 h 2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99" h="293">
                  <a:moveTo>
                    <a:pt x="119" y="61"/>
                  </a:moveTo>
                  <a:lnTo>
                    <a:pt x="119" y="169"/>
                  </a:lnTo>
                  <a:lnTo>
                    <a:pt x="104" y="184"/>
                  </a:lnTo>
                  <a:lnTo>
                    <a:pt x="60" y="184"/>
                  </a:lnTo>
                  <a:lnTo>
                    <a:pt x="30" y="184"/>
                  </a:lnTo>
                  <a:lnTo>
                    <a:pt x="0" y="215"/>
                  </a:lnTo>
                  <a:lnTo>
                    <a:pt x="15" y="261"/>
                  </a:lnTo>
                  <a:lnTo>
                    <a:pt x="45" y="261"/>
                  </a:lnTo>
                  <a:lnTo>
                    <a:pt x="75" y="292"/>
                  </a:lnTo>
                  <a:lnTo>
                    <a:pt x="104" y="277"/>
                  </a:lnTo>
                  <a:lnTo>
                    <a:pt x="119" y="292"/>
                  </a:lnTo>
                  <a:lnTo>
                    <a:pt x="149" y="246"/>
                  </a:lnTo>
                  <a:lnTo>
                    <a:pt x="164" y="246"/>
                  </a:lnTo>
                  <a:lnTo>
                    <a:pt x="179" y="231"/>
                  </a:lnTo>
                  <a:lnTo>
                    <a:pt x="224" y="200"/>
                  </a:lnTo>
                  <a:lnTo>
                    <a:pt x="283" y="200"/>
                  </a:lnTo>
                  <a:lnTo>
                    <a:pt x="298" y="184"/>
                  </a:lnTo>
                  <a:lnTo>
                    <a:pt x="298" y="123"/>
                  </a:lnTo>
                  <a:lnTo>
                    <a:pt x="268" y="123"/>
                  </a:lnTo>
                  <a:lnTo>
                    <a:pt x="268" y="108"/>
                  </a:lnTo>
                  <a:lnTo>
                    <a:pt x="134" y="0"/>
                  </a:lnTo>
                  <a:lnTo>
                    <a:pt x="104" y="0"/>
                  </a:lnTo>
                  <a:lnTo>
                    <a:pt x="104" y="46"/>
                  </a:lnTo>
                  <a:lnTo>
                    <a:pt x="119" y="61"/>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6" name="Freeform 94"/>
            <p:cNvSpPr>
              <a:spLocks/>
            </p:cNvSpPr>
            <p:nvPr/>
          </p:nvSpPr>
          <p:spPr bwMode="auto">
            <a:xfrm>
              <a:off x="1815934" y="2316677"/>
              <a:ext cx="78558" cy="62818"/>
            </a:xfrm>
            <a:custGeom>
              <a:avLst/>
              <a:gdLst>
                <a:gd name="T0" fmla="*/ 0 w 136"/>
                <a:gd name="T1" fmla="*/ 0 h 124"/>
                <a:gd name="T2" fmla="*/ 0 w 136"/>
                <a:gd name="T3" fmla="*/ 0 h 124"/>
                <a:gd name="T4" fmla="*/ 0 w 136"/>
                <a:gd name="T5" fmla="*/ 0 h 124"/>
                <a:gd name="T6" fmla="*/ 0 w 136"/>
                <a:gd name="T7" fmla="*/ 0 h 124"/>
                <a:gd name="T8" fmla="*/ 0 w 136"/>
                <a:gd name="T9" fmla="*/ 0 h 124"/>
                <a:gd name="T10" fmla="*/ 0 w 136"/>
                <a:gd name="T11" fmla="*/ 0 h 124"/>
                <a:gd name="T12" fmla="*/ 0 w 136"/>
                <a:gd name="T13" fmla="*/ 0 h 124"/>
                <a:gd name="T14" fmla="*/ 0 w 136"/>
                <a:gd name="T15" fmla="*/ 0 h 124"/>
                <a:gd name="T16" fmla="*/ 0 w 136"/>
                <a:gd name="T17" fmla="*/ 0 h 124"/>
                <a:gd name="T18" fmla="*/ 0 w 136"/>
                <a:gd name="T19" fmla="*/ 0 h 124"/>
                <a:gd name="T20" fmla="*/ 0 w 136"/>
                <a:gd name="T21" fmla="*/ 0 h 124"/>
                <a:gd name="T22" fmla="*/ 0 w 136"/>
                <a:gd name="T23" fmla="*/ 0 h 124"/>
                <a:gd name="T24" fmla="*/ 0 w 136"/>
                <a:gd name="T25" fmla="*/ 0 h 124"/>
                <a:gd name="T26" fmla="*/ 0 w 136"/>
                <a:gd name="T27" fmla="*/ 0 h 1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6"/>
                <a:gd name="T43" fmla="*/ 0 h 124"/>
                <a:gd name="T44" fmla="*/ 136 w 136"/>
                <a:gd name="T45" fmla="*/ 124 h 1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6" h="124">
                  <a:moveTo>
                    <a:pt x="105" y="0"/>
                  </a:moveTo>
                  <a:lnTo>
                    <a:pt x="60" y="31"/>
                  </a:lnTo>
                  <a:lnTo>
                    <a:pt x="45" y="46"/>
                  </a:lnTo>
                  <a:lnTo>
                    <a:pt x="30" y="46"/>
                  </a:lnTo>
                  <a:lnTo>
                    <a:pt x="0" y="92"/>
                  </a:lnTo>
                  <a:lnTo>
                    <a:pt x="15" y="123"/>
                  </a:lnTo>
                  <a:lnTo>
                    <a:pt x="45" y="123"/>
                  </a:lnTo>
                  <a:lnTo>
                    <a:pt x="45" y="92"/>
                  </a:lnTo>
                  <a:lnTo>
                    <a:pt x="105" y="77"/>
                  </a:lnTo>
                  <a:lnTo>
                    <a:pt x="120" y="92"/>
                  </a:lnTo>
                  <a:lnTo>
                    <a:pt x="135" y="77"/>
                  </a:lnTo>
                  <a:lnTo>
                    <a:pt x="135" y="62"/>
                  </a:lnTo>
                  <a:lnTo>
                    <a:pt x="120" y="46"/>
                  </a:lnTo>
                  <a:lnTo>
                    <a:pt x="105"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7" name="Freeform 95"/>
            <p:cNvSpPr>
              <a:spLocks/>
            </p:cNvSpPr>
            <p:nvPr/>
          </p:nvSpPr>
          <p:spPr bwMode="auto">
            <a:xfrm>
              <a:off x="1303953" y="2408899"/>
              <a:ext cx="36570" cy="32077"/>
            </a:xfrm>
            <a:custGeom>
              <a:avLst/>
              <a:gdLst>
                <a:gd name="T0" fmla="*/ 0 w 60"/>
                <a:gd name="T1" fmla="*/ 0 h 62"/>
                <a:gd name="T2" fmla="*/ 0 w 60"/>
                <a:gd name="T3" fmla="*/ 0 h 62"/>
                <a:gd name="T4" fmla="*/ 0 w 60"/>
                <a:gd name="T5" fmla="*/ 0 h 62"/>
                <a:gd name="T6" fmla="*/ 0 w 60"/>
                <a:gd name="T7" fmla="*/ 0 h 62"/>
                <a:gd name="T8" fmla="*/ 0 w 60"/>
                <a:gd name="T9" fmla="*/ 0 h 62"/>
                <a:gd name="T10" fmla="*/ 0 w 60"/>
                <a:gd name="T11" fmla="*/ 0 h 62"/>
                <a:gd name="T12" fmla="*/ 0 w 60"/>
                <a:gd name="T13" fmla="*/ 0 h 62"/>
                <a:gd name="T14" fmla="*/ 0 w 60"/>
                <a:gd name="T15" fmla="*/ 0 h 62"/>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62"/>
                <a:gd name="T26" fmla="*/ 60 w 60"/>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62">
                  <a:moveTo>
                    <a:pt x="15" y="0"/>
                  </a:moveTo>
                  <a:lnTo>
                    <a:pt x="0" y="15"/>
                  </a:lnTo>
                  <a:lnTo>
                    <a:pt x="15" y="31"/>
                  </a:lnTo>
                  <a:lnTo>
                    <a:pt x="15" y="61"/>
                  </a:lnTo>
                  <a:lnTo>
                    <a:pt x="30" y="61"/>
                  </a:lnTo>
                  <a:lnTo>
                    <a:pt x="59" y="15"/>
                  </a:lnTo>
                  <a:lnTo>
                    <a:pt x="30" y="0"/>
                  </a:lnTo>
                  <a:lnTo>
                    <a:pt x="15" y="0"/>
                  </a:lnTo>
                </a:path>
              </a:pathLst>
            </a:custGeom>
            <a:solidFill>
              <a:srgbClr val="C0C0C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8" name="Freeform 96"/>
            <p:cNvSpPr>
              <a:spLocks/>
            </p:cNvSpPr>
            <p:nvPr/>
          </p:nvSpPr>
          <p:spPr bwMode="auto">
            <a:xfrm>
              <a:off x="1642565" y="2316677"/>
              <a:ext cx="10836" cy="16039"/>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w 17"/>
                <a:gd name="T11" fmla="*/ 0 h 32"/>
                <a:gd name="T12" fmla="*/ 0 60000 65536"/>
                <a:gd name="T13" fmla="*/ 0 60000 65536"/>
                <a:gd name="T14" fmla="*/ 0 60000 65536"/>
                <a:gd name="T15" fmla="*/ 0 60000 65536"/>
                <a:gd name="T16" fmla="*/ 0 60000 65536"/>
                <a:gd name="T17" fmla="*/ 0 60000 65536"/>
                <a:gd name="T18" fmla="*/ 0 w 17"/>
                <a:gd name="T19" fmla="*/ 0 h 32"/>
                <a:gd name="T20" fmla="*/ 17 w 17"/>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7" h="32">
                  <a:moveTo>
                    <a:pt x="0" y="0"/>
                  </a:moveTo>
                  <a:lnTo>
                    <a:pt x="0" y="16"/>
                  </a:lnTo>
                  <a:lnTo>
                    <a:pt x="16" y="16"/>
                  </a:lnTo>
                  <a:lnTo>
                    <a:pt x="0" y="31"/>
                  </a:lnTo>
                  <a:lnTo>
                    <a:pt x="0" y="16"/>
                  </a:lnTo>
                  <a:lnTo>
                    <a:pt x="0" y="0"/>
                  </a:lnTo>
                </a:path>
              </a:pathLst>
            </a:custGeom>
            <a:solidFill>
              <a:srgbClr val="FFFF0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 name="Freeform 97"/>
            <p:cNvSpPr>
              <a:spLocks/>
            </p:cNvSpPr>
            <p:nvPr/>
          </p:nvSpPr>
          <p:spPr bwMode="auto">
            <a:xfrm>
              <a:off x="2180280" y="2487755"/>
              <a:ext cx="18962" cy="16039"/>
            </a:xfrm>
            <a:custGeom>
              <a:avLst/>
              <a:gdLst>
                <a:gd name="T0" fmla="*/ 0 w 32"/>
                <a:gd name="T1" fmla="*/ 0 h 32"/>
                <a:gd name="T2" fmla="*/ 0 w 32"/>
                <a:gd name="T3" fmla="*/ 0 h 32"/>
                <a:gd name="T4" fmla="*/ 0 w 32"/>
                <a:gd name="T5" fmla="*/ 0 h 32"/>
                <a:gd name="T6" fmla="*/ 0 w 32"/>
                <a:gd name="T7" fmla="*/ 0 h 32"/>
                <a:gd name="T8" fmla="*/ 0 w 32"/>
                <a:gd name="T9" fmla="*/ 0 h 32"/>
                <a:gd name="T10" fmla="*/ 0 w 32"/>
                <a:gd name="T11" fmla="*/ 0 h 32"/>
                <a:gd name="T12" fmla="*/ 0 60000 65536"/>
                <a:gd name="T13" fmla="*/ 0 60000 65536"/>
                <a:gd name="T14" fmla="*/ 0 60000 65536"/>
                <a:gd name="T15" fmla="*/ 0 60000 65536"/>
                <a:gd name="T16" fmla="*/ 0 60000 65536"/>
                <a:gd name="T17" fmla="*/ 0 60000 65536"/>
                <a:gd name="T18" fmla="*/ 0 w 32"/>
                <a:gd name="T19" fmla="*/ 0 h 32"/>
                <a:gd name="T20" fmla="*/ 32 w 32"/>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2" h="32">
                  <a:moveTo>
                    <a:pt x="0" y="16"/>
                  </a:moveTo>
                  <a:lnTo>
                    <a:pt x="0" y="31"/>
                  </a:lnTo>
                  <a:lnTo>
                    <a:pt x="16" y="31"/>
                  </a:lnTo>
                  <a:lnTo>
                    <a:pt x="31" y="16"/>
                  </a:lnTo>
                  <a:lnTo>
                    <a:pt x="16" y="0"/>
                  </a:lnTo>
                  <a:lnTo>
                    <a:pt x="0" y="16"/>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 name="Freeform 98"/>
            <p:cNvSpPr>
              <a:spLocks/>
            </p:cNvSpPr>
            <p:nvPr/>
          </p:nvSpPr>
          <p:spPr bwMode="auto">
            <a:xfrm>
              <a:off x="2094950" y="2541217"/>
              <a:ext cx="120546" cy="101578"/>
            </a:xfrm>
            <a:custGeom>
              <a:avLst/>
              <a:gdLst>
                <a:gd name="T0" fmla="*/ 0 w 209"/>
                <a:gd name="T1" fmla="*/ 0 h 202"/>
                <a:gd name="T2" fmla="*/ 0 w 209"/>
                <a:gd name="T3" fmla="*/ 0 h 202"/>
                <a:gd name="T4" fmla="*/ 0 w 209"/>
                <a:gd name="T5" fmla="*/ 0 h 202"/>
                <a:gd name="T6" fmla="*/ 0 w 209"/>
                <a:gd name="T7" fmla="*/ 0 h 202"/>
                <a:gd name="T8" fmla="*/ 0 w 209"/>
                <a:gd name="T9" fmla="*/ 0 h 202"/>
                <a:gd name="T10" fmla="*/ 0 w 209"/>
                <a:gd name="T11" fmla="*/ 0 h 202"/>
                <a:gd name="T12" fmla="*/ 0 w 209"/>
                <a:gd name="T13" fmla="*/ 0 h 202"/>
                <a:gd name="T14" fmla="*/ 0 w 209"/>
                <a:gd name="T15" fmla="*/ 0 h 202"/>
                <a:gd name="T16" fmla="*/ 0 w 209"/>
                <a:gd name="T17" fmla="*/ 0 h 202"/>
                <a:gd name="T18" fmla="*/ 0 w 209"/>
                <a:gd name="T19" fmla="*/ 0 h 202"/>
                <a:gd name="T20" fmla="*/ 0 w 209"/>
                <a:gd name="T21" fmla="*/ 0 h 202"/>
                <a:gd name="T22" fmla="*/ 0 w 209"/>
                <a:gd name="T23" fmla="*/ 0 h 202"/>
                <a:gd name="T24" fmla="*/ 0 w 209"/>
                <a:gd name="T25" fmla="*/ 0 h 202"/>
                <a:gd name="T26" fmla="*/ 0 w 209"/>
                <a:gd name="T27" fmla="*/ 0 h 202"/>
                <a:gd name="T28" fmla="*/ 0 w 209"/>
                <a:gd name="T29" fmla="*/ 0 h 202"/>
                <a:gd name="T30" fmla="*/ 0 w 209"/>
                <a:gd name="T31" fmla="*/ 0 h 202"/>
                <a:gd name="T32" fmla="*/ 0 w 209"/>
                <a:gd name="T33" fmla="*/ 0 h 202"/>
                <a:gd name="T34" fmla="*/ 0 w 209"/>
                <a:gd name="T35" fmla="*/ 0 h 202"/>
                <a:gd name="T36" fmla="*/ 0 w 209"/>
                <a:gd name="T37" fmla="*/ 0 h 202"/>
                <a:gd name="T38" fmla="*/ 0 w 209"/>
                <a:gd name="T39" fmla="*/ 0 h 202"/>
                <a:gd name="T40" fmla="*/ 0 w 209"/>
                <a:gd name="T41" fmla="*/ 0 h 202"/>
                <a:gd name="T42" fmla="*/ 0 w 209"/>
                <a:gd name="T43" fmla="*/ 0 h 202"/>
                <a:gd name="T44" fmla="*/ 0 w 209"/>
                <a:gd name="T45" fmla="*/ 0 h 202"/>
                <a:gd name="T46" fmla="*/ 0 w 209"/>
                <a:gd name="T47" fmla="*/ 0 h 202"/>
                <a:gd name="T48" fmla="*/ 0 w 209"/>
                <a:gd name="T49" fmla="*/ 0 h 202"/>
                <a:gd name="T50" fmla="*/ 0 w 209"/>
                <a:gd name="T51" fmla="*/ 0 h 2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9"/>
                <a:gd name="T79" fmla="*/ 0 h 202"/>
                <a:gd name="T80" fmla="*/ 209 w 209"/>
                <a:gd name="T81" fmla="*/ 202 h 20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9" h="202">
                  <a:moveTo>
                    <a:pt x="45" y="62"/>
                  </a:moveTo>
                  <a:lnTo>
                    <a:pt x="45" y="93"/>
                  </a:lnTo>
                  <a:lnTo>
                    <a:pt x="15" y="93"/>
                  </a:lnTo>
                  <a:lnTo>
                    <a:pt x="0" y="170"/>
                  </a:lnTo>
                  <a:lnTo>
                    <a:pt x="30" y="186"/>
                  </a:lnTo>
                  <a:lnTo>
                    <a:pt x="59" y="186"/>
                  </a:lnTo>
                  <a:lnTo>
                    <a:pt x="59" y="201"/>
                  </a:lnTo>
                  <a:lnTo>
                    <a:pt x="89" y="201"/>
                  </a:lnTo>
                  <a:lnTo>
                    <a:pt x="119" y="170"/>
                  </a:lnTo>
                  <a:lnTo>
                    <a:pt x="134" y="170"/>
                  </a:lnTo>
                  <a:lnTo>
                    <a:pt x="134" y="139"/>
                  </a:lnTo>
                  <a:lnTo>
                    <a:pt x="163" y="155"/>
                  </a:lnTo>
                  <a:lnTo>
                    <a:pt x="208" y="124"/>
                  </a:lnTo>
                  <a:lnTo>
                    <a:pt x="193" y="124"/>
                  </a:lnTo>
                  <a:lnTo>
                    <a:pt x="208" y="93"/>
                  </a:lnTo>
                  <a:lnTo>
                    <a:pt x="208" y="62"/>
                  </a:lnTo>
                  <a:lnTo>
                    <a:pt x="208" y="31"/>
                  </a:lnTo>
                  <a:lnTo>
                    <a:pt x="178" y="0"/>
                  </a:lnTo>
                  <a:lnTo>
                    <a:pt x="134" y="15"/>
                  </a:lnTo>
                  <a:lnTo>
                    <a:pt x="134" y="46"/>
                  </a:lnTo>
                  <a:lnTo>
                    <a:pt x="119" y="62"/>
                  </a:lnTo>
                  <a:lnTo>
                    <a:pt x="149" y="77"/>
                  </a:lnTo>
                  <a:lnTo>
                    <a:pt x="149" y="108"/>
                  </a:lnTo>
                  <a:lnTo>
                    <a:pt x="134" y="108"/>
                  </a:lnTo>
                  <a:lnTo>
                    <a:pt x="104" y="77"/>
                  </a:lnTo>
                  <a:lnTo>
                    <a:pt x="45" y="62"/>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 name="Freeform 99"/>
            <p:cNvSpPr>
              <a:spLocks/>
            </p:cNvSpPr>
            <p:nvPr/>
          </p:nvSpPr>
          <p:spPr bwMode="auto">
            <a:xfrm>
              <a:off x="1998784" y="2518496"/>
              <a:ext cx="121900" cy="124299"/>
            </a:xfrm>
            <a:custGeom>
              <a:avLst/>
              <a:gdLst>
                <a:gd name="T0" fmla="*/ 0 w 209"/>
                <a:gd name="T1" fmla="*/ 0 h 248"/>
                <a:gd name="T2" fmla="*/ 0 w 209"/>
                <a:gd name="T3" fmla="*/ 0 h 248"/>
                <a:gd name="T4" fmla="*/ 0 w 209"/>
                <a:gd name="T5" fmla="*/ 0 h 248"/>
                <a:gd name="T6" fmla="*/ 0 w 209"/>
                <a:gd name="T7" fmla="*/ 0 h 248"/>
                <a:gd name="T8" fmla="*/ 0 w 209"/>
                <a:gd name="T9" fmla="*/ 0 h 248"/>
                <a:gd name="T10" fmla="*/ 0 w 209"/>
                <a:gd name="T11" fmla="*/ 0 h 248"/>
                <a:gd name="T12" fmla="*/ 0 w 209"/>
                <a:gd name="T13" fmla="*/ 0 h 248"/>
                <a:gd name="T14" fmla="*/ 0 w 209"/>
                <a:gd name="T15" fmla="*/ 0 h 248"/>
                <a:gd name="T16" fmla="*/ 0 w 209"/>
                <a:gd name="T17" fmla="*/ 0 h 248"/>
                <a:gd name="T18" fmla="*/ 0 w 209"/>
                <a:gd name="T19" fmla="*/ 0 h 248"/>
                <a:gd name="T20" fmla="*/ 0 w 209"/>
                <a:gd name="T21" fmla="*/ 0 h 248"/>
                <a:gd name="T22" fmla="*/ 0 w 209"/>
                <a:gd name="T23" fmla="*/ 0 h 248"/>
                <a:gd name="T24" fmla="*/ 0 w 209"/>
                <a:gd name="T25" fmla="*/ 0 h 248"/>
                <a:gd name="T26" fmla="*/ 0 w 209"/>
                <a:gd name="T27" fmla="*/ 0 h 248"/>
                <a:gd name="T28" fmla="*/ 0 w 209"/>
                <a:gd name="T29" fmla="*/ 0 h 248"/>
                <a:gd name="T30" fmla="*/ 0 w 209"/>
                <a:gd name="T31" fmla="*/ 0 h 248"/>
                <a:gd name="T32" fmla="*/ 0 w 209"/>
                <a:gd name="T33" fmla="*/ 0 h 248"/>
                <a:gd name="T34" fmla="*/ 0 w 209"/>
                <a:gd name="T35" fmla="*/ 0 h 248"/>
                <a:gd name="T36" fmla="*/ 0 w 209"/>
                <a:gd name="T37" fmla="*/ 0 h 248"/>
                <a:gd name="T38" fmla="*/ 0 w 209"/>
                <a:gd name="T39" fmla="*/ 0 h 248"/>
                <a:gd name="T40" fmla="*/ 0 w 209"/>
                <a:gd name="T41" fmla="*/ 0 h 248"/>
                <a:gd name="T42" fmla="*/ 0 w 209"/>
                <a:gd name="T43" fmla="*/ 0 h 248"/>
                <a:gd name="T44" fmla="*/ 0 w 209"/>
                <a:gd name="T45" fmla="*/ 0 h 248"/>
                <a:gd name="T46" fmla="*/ 0 w 209"/>
                <a:gd name="T47" fmla="*/ 0 h 248"/>
                <a:gd name="T48" fmla="*/ 0 w 209"/>
                <a:gd name="T49" fmla="*/ 0 h 2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9"/>
                <a:gd name="T76" fmla="*/ 0 h 248"/>
                <a:gd name="T77" fmla="*/ 209 w 209"/>
                <a:gd name="T78" fmla="*/ 248 h 2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9" h="248">
                  <a:moveTo>
                    <a:pt x="0" y="216"/>
                  </a:moveTo>
                  <a:lnTo>
                    <a:pt x="15" y="216"/>
                  </a:lnTo>
                  <a:lnTo>
                    <a:pt x="30" y="232"/>
                  </a:lnTo>
                  <a:lnTo>
                    <a:pt x="104" y="232"/>
                  </a:lnTo>
                  <a:lnTo>
                    <a:pt x="163" y="247"/>
                  </a:lnTo>
                  <a:lnTo>
                    <a:pt x="193" y="232"/>
                  </a:lnTo>
                  <a:lnTo>
                    <a:pt x="163" y="216"/>
                  </a:lnTo>
                  <a:lnTo>
                    <a:pt x="178" y="139"/>
                  </a:lnTo>
                  <a:lnTo>
                    <a:pt x="208" y="139"/>
                  </a:lnTo>
                  <a:lnTo>
                    <a:pt x="208" y="108"/>
                  </a:lnTo>
                  <a:lnTo>
                    <a:pt x="178" y="108"/>
                  </a:lnTo>
                  <a:lnTo>
                    <a:pt x="163" y="31"/>
                  </a:lnTo>
                  <a:lnTo>
                    <a:pt x="134" y="31"/>
                  </a:lnTo>
                  <a:lnTo>
                    <a:pt x="134" y="46"/>
                  </a:lnTo>
                  <a:lnTo>
                    <a:pt x="89" y="46"/>
                  </a:lnTo>
                  <a:lnTo>
                    <a:pt x="89" y="15"/>
                  </a:lnTo>
                  <a:lnTo>
                    <a:pt x="74" y="0"/>
                  </a:lnTo>
                  <a:lnTo>
                    <a:pt x="15" y="15"/>
                  </a:lnTo>
                  <a:lnTo>
                    <a:pt x="30" y="46"/>
                  </a:lnTo>
                  <a:lnTo>
                    <a:pt x="15" y="62"/>
                  </a:lnTo>
                  <a:lnTo>
                    <a:pt x="30" y="108"/>
                  </a:lnTo>
                  <a:lnTo>
                    <a:pt x="30" y="124"/>
                  </a:lnTo>
                  <a:lnTo>
                    <a:pt x="15" y="139"/>
                  </a:lnTo>
                  <a:lnTo>
                    <a:pt x="0" y="170"/>
                  </a:lnTo>
                  <a:lnTo>
                    <a:pt x="0" y="216"/>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 name="Freeform 100"/>
            <p:cNvSpPr>
              <a:spLocks/>
            </p:cNvSpPr>
            <p:nvPr/>
          </p:nvSpPr>
          <p:spPr bwMode="auto">
            <a:xfrm>
              <a:off x="2206014" y="2555919"/>
              <a:ext cx="36570" cy="86876"/>
            </a:xfrm>
            <a:custGeom>
              <a:avLst/>
              <a:gdLst>
                <a:gd name="T0" fmla="*/ 0 w 62"/>
                <a:gd name="T1" fmla="*/ 0 h 171"/>
                <a:gd name="T2" fmla="*/ 0 w 62"/>
                <a:gd name="T3" fmla="*/ 0 h 171"/>
                <a:gd name="T4" fmla="*/ 0 w 62"/>
                <a:gd name="T5" fmla="*/ 0 h 171"/>
                <a:gd name="T6" fmla="*/ 0 w 62"/>
                <a:gd name="T7" fmla="*/ 0 h 171"/>
                <a:gd name="T8" fmla="*/ 0 w 62"/>
                <a:gd name="T9" fmla="*/ 0 h 171"/>
                <a:gd name="T10" fmla="*/ 0 w 62"/>
                <a:gd name="T11" fmla="*/ 0 h 171"/>
                <a:gd name="T12" fmla="*/ 0 w 62"/>
                <a:gd name="T13" fmla="*/ 0 h 171"/>
                <a:gd name="T14" fmla="*/ 0 w 62"/>
                <a:gd name="T15" fmla="*/ 0 h 171"/>
                <a:gd name="T16" fmla="*/ 0 w 62"/>
                <a:gd name="T17" fmla="*/ 0 h 171"/>
                <a:gd name="T18" fmla="*/ 0 w 62"/>
                <a:gd name="T19" fmla="*/ 0 h 171"/>
                <a:gd name="T20" fmla="*/ 0 w 62"/>
                <a:gd name="T21" fmla="*/ 0 h 171"/>
                <a:gd name="T22" fmla="*/ 0 w 62"/>
                <a:gd name="T23" fmla="*/ 0 h 171"/>
                <a:gd name="T24" fmla="*/ 0 w 62"/>
                <a:gd name="T25" fmla="*/ 0 h 171"/>
                <a:gd name="T26" fmla="*/ 0 w 62"/>
                <a:gd name="T27" fmla="*/ 0 h 171"/>
                <a:gd name="T28" fmla="*/ 0 w 62"/>
                <a:gd name="T29" fmla="*/ 0 h 171"/>
                <a:gd name="T30" fmla="*/ 0 w 62"/>
                <a:gd name="T31" fmla="*/ 0 h 1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171"/>
                <a:gd name="T50" fmla="*/ 62 w 62"/>
                <a:gd name="T51" fmla="*/ 171 h 17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171">
                  <a:moveTo>
                    <a:pt x="15" y="0"/>
                  </a:moveTo>
                  <a:lnTo>
                    <a:pt x="15" y="31"/>
                  </a:lnTo>
                  <a:lnTo>
                    <a:pt x="15" y="62"/>
                  </a:lnTo>
                  <a:lnTo>
                    <a:pt x="0" y="93"/>
                  </a:lnTo>
                  <a:lnTo>
                    <a:pt x="15" y="93"/>
                  </a:lnTo>
                  <a:lnTo>
                    <a:pt x="31" y="108"/>
                  </a:lnTo>
                  <a:lnTo>
                    <a:pt x="31" y="139"/>
                  </a:lnTo>
                  <a:lnTo>
                    <a:pt x="46" y="170"/>
                  </a:lnTo>
                  <a:lnTo>
                    <a:pt x="46" y="155"/>
                  </a:lnTo>
                  <a:lnTo>
                    <a:pt x="61" y="139"/>
                  </a:lnTo>
                  <a:lnTo>
                    <a:pt x="61" y="93"/>
                  </a:lnTo>
                  <a:lnTo>
                    <a:pt x="46" y="93"/>
                  </a:lnTo>
                  <a:lnTo>
                    <a:pt x="31" y="62"/>
                  </a:lnTo>
                  <a:lnTo>
                    <a:pt x="31" y="31"/>
                  </a:lnTo>
                  <a:lnTo>
                    <a:pt x="31" y="15"/>
                  </a:lnTo>
                  <a:lnTo>
                    <a:pt x="15"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 name="Freeform 101"/>
            <p:cNvSpPr>
              <a:spLocks/>
            </p:cNvSpPr>
            <p:nvPr/>
          </p:nvSpPr>
          <p:spPr bwMode="auto">
            <a:xfrm>
              <a:off x="1998784" y="2416918"/>
              <a:ext cx="200458" cy="180434"/>
            </a:xfrm>
            <a:custGeom>
              <a:avLst/>
              <a:gdLst>
                <a:gd name="T0" fmla="*/ 0 w 344"/>
                <a:gd name="T1" fmla="*/ 0 h 354"/>
                <a:gd name="T2" fmla="*/ 0 w 344"/>
                <a:gd name="T3" fmla="*/ 0 h 354"/>
                <a:gd name="T4" fmla="*/ 0 w 344"/>
                <a:gd name="T5" fmla="*/ 0 h 354"/>
                <a:gd name="T6" fmla="*/ 0 w 344"/>
                <a:gd name="T7" fmla="*/ 0 h 354"/>
                <a:gd name="T8" fmla="*/ 0 w 344"/>
                <a:gd name="T9" fmla="*/ 0 h 354"/>
                <a:gd name="T10" fmla="*/ 0 w 344"/>
                <a:gd name="T11" fmla="*/ 0 h 354"/>
                <a:gd name="T12" fmla="*/ 0 w 344"/>
                <a:gd name="T13" fmla="*/ 0 h 354"/>
                <a:gd name="T14" fmla="*/ 0 w 344"/>
                <a:gd name="T15" fmla="*/ 0 h 354"/>
                <a:gd name="T16" fmla="*/ 0 w 344"/>
                <a:gd name="T17" fmla="*/ 0 h 354"/>
                <a:gd name="T18" fmla="*/ 0 w 344"/>
                <a:gd name="T19" fmla="*/ 0 h 354"/>
                <a:gd name="T20" fmla="*/ 0 w 344"/>
                <a:gd name="T21" fmla="*/ 0 h 354"/>
                <a:gd name="T22" fmla="*/ 0 w 344"/>
                <a:gd name="T23" fmla="*/ 0 h 354"/>
                <a:gd name="T24" fmla="*/ 0 w 344"/>
                <a:gd name="T25" fmla="*/ 0 h 354"/>
                <a:gd name="T26" fmla="*/ 0 w 344"/>
                <a:gd name="T27" fmla="*/ 0 h 354"/>
                <a:gd name="T28" fmla="*/ 0 w 344"/>
                <a:gd name="T29" fmla="*/ 0 h 354"/>
                <a:gd name="T30" fmla="*/ 0 w 344"/>
                <a:gd name="T31" fmla="*/ 0 h 354"/>
                <a:gd name="T32" fmla="*/ 0 w 344"/>
                <a:gd name="T33" fmla="*/ 0 h 354"/>
                <a:gd name="T34" fmla="*/ 0 w 344"/>
                <a:gd name="T35" fmla="*/ 0 h 354"/>
                <a:gd name="T36" fmla="*/ 0 w 344"/>
                <a:gd name="T37" fmla="*/ 0 h 354"/>
                <a:gd name="T38" fmla="*/ 0 w 344"/>
                <a:gd name="T39" fmla="*/ 0 h 354"/>
                <a:gd name="T40" fmla="*/ 0 w 344"/>
                <a:gd name="T41" fmla="*/ 0 h 354"/>
                <a:gd name="T42" fmla="*/ 0 w 344"/>
                <a:gd name="T43" fmla="*/ 0 h 354"/>
                <a:gd name="T44" fmla="*/ 0 w 344"/>
                <a:gd name="T45" fmla="*/ 0 h 354"/>
                <a:gd name="T46" fmla="*/ 0 w 344"/>
                <a:gd name="T47" fmla="*/ 0 h 354"/>
                <a:gd name="T48" fmla="*/ 0 w 344"/>
                <a:gd name="T49" fmla="*/ 0 h 354"/>
                <a:gd name="T50" fmla="*/ 0 w 344"/>
                <a:gd name="T51" fmla="*/ 0 h 354"/>
                <a:gd name="T52" fmla="*/ 0 w 344"/>
                <a:gd name="T53" fmla="*/ 0 h 354"/>
                <a:gd name="T54" fmla="*/ 0 w 344"/>
                <a:gd name="T55" fmla="*/ 0 h 354"/>
                <a:gd name="T56" fmla="*/ 0 w 344"/>
                <a:gd name="T57" fmla="*/ 0 h 354"/>
                <a:gd name="T58" fmla="*/ 0 w 344"/>
                <a:gd name="T59" fmla="*/ 0 h 354"/>
                <a:gd name="T60" fmla="*/ 0 w 344"/>
                <a:gd name="T61" fmla="*/ 0 h 354"/>
                <a:gd name="T62" fmla="*/ 0 w 344"/>
                <a:gd name="T63" fmla="*/ 0 h 354"/>
                <a:gd name="T64" fmla="*/ 0 w 344"/>
                <a:gd name="T65" fmla="*/ 0 h 354"/>
                <a:gd name="T66" fmla="*/ 0 w 344"/>
                <a:gd name="T67" fmla="*/ 0 h 354"/>
                <a:gd name="T68" fmla="*/ 0 w 344"/>
                <a:gd name="T69" fmla="*/ 0 h 354"/>
                <a:gd name="T70" fmla="*/ 0 w 344"/>
                <a:gd name="T71" fmla="*/ 0 h 354"/>
                <a:gd name="T72" fmla="*/ 0 w 344"/>
                <a:gd name="T73" fmla="*/ 0 h 354"/>
                <a:gd name="T74" fmla="*/ 0 w 344"/>
                <a:gd name="T75" fmla="*/ 0 h 354"/>
                <a:gd name="T76" fmla="*/ 0 w 344"/>
                <a:gd name="T77" fmla="*/ 0 h 354"/>
                <a:gd name="T78" fmla="*/ 0 w 344"/>
                <a:gd name="T79" fmla="*/ 0 h 354"/>
                <a:gd name="T80" fmla="*/ 0 w 344"/>
                <a:gd name="T81" fmla="*/ 0 h 354"/>
                <a:gd name="T82" fmla="*/ 0 w 344"/>
                <a:gd name="T83" fmla="*/ 0 h 354"/>
                <a:gd name="T84" fmla="*/ 0 w 344"/>
                <a:gd name="T85" fmla="*/ 0 h 354"/>
                <a:gd name="T86" fmla="*/ 0 w 344"/>
                <a:gd name="T87" fmla="*/ 0 h 3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4"/>
                <a:gd name="T133" fmla="*/ 0 h 354"/>
                <a:gd name="T134" fmla="*/ 344 w 344"/>
                <a:gd name="T135" fmla="*/ 354 h 3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4" h="354">
                  <a:moveTo>
                    <a:pt x="164" y="230"/>
                  </a:moveTo>
                  <a:lnTo>
                    <a:pt x="179" y="307"/>
                  </a:lnTo>
                  <a:lnTo>
                    <a:pt x="209" y="307"/>
                  </a:lnTo>
                  <a:lnTo>
                    <a:pt x="268" y="322"/>
                  </a:lnTo>
                  <a:lnTo>
                    <a:pt x="298" y="353"/>
                  </a:lnTo>
                  <a:lnTo>
                    <a:pt x="313" y="353"/>
                  </a:lnTo>
                  <a:lnTo>
                    <a:pt x="313" y="322"/>
                  </a:lnTo>
                  <a:lnTo>
                    <a:pt x="283" y="307"/>
                  </a:lnTo>
                  <a:lnTo>
                    <a:pt x="298" y="292"/>
                  </a:lnTo>
                  <a:lnTo>
                    <a:pt x="298" y="261"/>
                  </a:lnTo>
                  <a:lnTo>
                    <a:pt x="343" y="246"/>
                  </a:lnTo>
                  <a:lnTo>
                    <a:pt x="328" y="230"/>
                  </a:lnTo>
                  <a:lnTo>
                    <a:pt x="313" y="215"/>
                  </a:lnTo>
                  <a:lnTo>
                    <a:pt x="298" y="169"/>
                  </a:lnTo>
                  <a:lnTo>
                    <a:pt x="313" y="169"/>
                  </a:lnTo>
                  <a:lnTo>
                    <a:pt x="313" y="153"/>
                  </a:lnTo>
                  <a:lnTo>
                    <a:pt x="313" y="107"/>
                  </a:lnTo>
                  <a:lnTo>
                    <a:pt x="313" y="77"/>
                  </a:lnTo>
                  <a:lnTo>
                    <a:pt x="328" y="77"/>
                  </a:lnTo>
                  <a:lnTo>
                    <a:pt x="343" y="61"/>
                  </a:lnTo>
                  <a:lnTo>
                    <a:pt x="328" y="31"/>
                  </a:lnTo>
                  <a:lnTo>
                    <a:pt x="313" y="15"/>
                  </a:lnTo>
                  <a:lnTo>
                    <a:pt x="283" y="15"/>
                  </a:lnTo>
                  <a:lnTo>
                    <a:pt x="268" y="0"/>
                  </a:lnTo>
                  <a:lnTo>
                    <a:pt x="239" y="0"/>
                  </a:lnTo>
                  <a:lnTo>
                    <a:pt x="194" y="0"/>
                  </a:lnTo>
                  <a:lnTo>
                    <a:pt x="179" y="15"/>
                  </a:lnTo>
                  <a:lnTo>
                    <a:pt x="134" y="0"/>
                  </a:lnTo>
                  <a:lnTo>
                    <a:pt x="119" y="0"/>
                  </a:lnTo>
                  <a:lnTo>
                    <a:pt x="104" y="31"/>
                  </a:lnTo>
                  <a:lnTo>
                    <a:pt x="104" y="61"/>
                  </a:lnTo>
                  <a:lnTo>
                    <a:pt x="104" y="107"/>
                  </a:lnTo>
                  <a:lnTo>
                    <a:pt x="75" y="123"/>
                  </a:lnTo>
                  <a:lnTo>
                    <a:pt x="60" y="169"/>
                  </a:lnTo>
                  <a:lnTo>
                    <a:pt x="45" y="184"/>
                  </a:lnTo>
                  <a:lnTo>
                    <a:pt x="15" y="184"/>
                  </a:lnTo>
                  <a:lnTo>
                    <a:pt x="0" y="200"/>
                  </a:lnTo>
                  <a:lnTo>
                    <a:pt x="15" y="215"/>
                  </a:lnTo>
                  <a:lnTo>
                    <a:pt x="75" y="200"/>
                  </a:lnTo>
                  <a:lnTo>
                    <a:pt x="89" y="215"/>
                  </a:lnTo>
                  <a:lnTo>
                    <a:pt x="89" y="246"/>
                  </a:lnTo>
                  <a:lnTo>
                    <a:pt x="134" y="246"/>
                  </a:lnTo>
                  <a:lnTo>
                    <a:pt x="134" y="230"/>
                  </a:lnTo>
                  <a:lnTo>
                    <a:pt x="164" y="23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 name="Freeform 102"/>
            <p:cNvSpPr>
              <a:spLocks/>
            </p:cNvSpPr>
            <p:nvPr/>
          </p:nvSpPr>
          <p:spPr bwMode="auto">
            <a:xfrm>
              <a:off x="1998784" y="2510477"/>
              <a:ext cx="9481"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16"/>
                  </a:moveTo>
                  <a:lnTo>
                    <a:pt x="16" y="0"/>
                  </a:lnTo>
                  <a:lnTo>
                    <a:pt x="0" y="0"/>
                  </a:lnTo>
                  <a:lnTo>
                    <a:pt x="0" y="16"/>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 name="Freeform 103"/>
            <p:cNvSpPr>
              <a:spLocks/>
            </p:cNvSpPr>
            <p:nvPr/>
          </p:nvSpPr>
          <p:spPr bwMode="auto">
            <a:xfrm>
              <a:off x="1104850" y="2408899"/>
              <a:ext cx="407688" cy="396956"/>
            </a:xfrm>
            <a:custGeom>
              <a:avLst/>
              <a:gdLst>
                <a:gd name="T0" fmla="*/ 0 w 702"/>
                <a:gd name="T1" fmla="*/ 0 h 784"/>
                <a:gd name="T2" fmla="*/ 0 w 702"/>
                <a:gd name="T3" fmla="*/ 0 h 784"/>
                <a:gd name="T4" fmla="*/ 0 w 702"/>
                <a:gd name="T5" fmla="*/ 0 h 784"/>
                <a:gd name="T6" fmla="*/ 0 w 702"/>
                <a:gd name="T7" fmla="*/ 0 h 784"/>
                <a:gd name="T8" fmla="*/ 0 w 702"/>
                <a:gd name="T9" fmla="*/ 0 h 784"/>
                <a:gd name="T10" fmla="*/ 0 w 702"/>
                <a:gd name="T11" fmla="*/ 0 h 784"/>
                <a:gd name="T12" fmla="*/ 0 w 702"/>
                <a:gd name="T13" fmla="*/ 0 h 784"/>
                <a:gd name="T14" fmla="*/ 0 w 702"/>
                <a:gd name="T15" fmla="*/ 0 h 784"/>
                <a:gd name="T16" fmla="*/ 0 w 702"/>
                <a:gd name="T17" fmla="*/ 0 h 784"/>
                <a:gd name="T18" fmla="*/ 0 w 702"/>
                <a:gd name="T19" fmla="*/ 0 h 784"/>
                <a:gd name="T20" fmla="*/ 0 w 702"/>
                <a:gd name="T21" fmla="*/ 0 h 784"/>
                <a:gd name="T22" fmla="*/ 0 w 702"/>
                <a:gd name="T23" fmla="*/ 0 h 784"/>
                <a:gd name="T24" fmla="*/ 0 w 702"/>
                <a:gd name="T25" fmla="*/ 0 h 784"/>
                <a:gd name="T26" fmla="*/ 0 w 702"/>
                <a:gd name="T27" fmla="*/ 0 h 784"/>
                <a:gd name="T28" fmla="*/ 0 w 702"/>
                <a:gd name="T29" fmla="*/ 0 h 784"/>
                <a:gd name="T30" fmla="*/ 0 w 702"/>
                <a:gd name="T31" fmla="*/ 0 h 784"/>
                <a:gd name="T32" fmla="*/ 0 w 702"/>
                <a:gd name="T33" fmla="*/ 0 h 784"/>
                <a:gd name="T34" fmla="*/ 0 w 702"/>
                <a:gd name="T35" fmla="*/ 0 h 784"/>
                <a:gd name="T36" fmla="*/ 0 w 702"/>
                <a:gd name="T37" fmla="*/ 0 h 784"/>
                <a:gd name="T38" fmla="*/ 0 w 702"/>
                <a:gd name="T39" fmla="*/ 0 h 784"/>
                <a:gd name="T40" fmla="*/ 0 w 702"/>
                <a:gd name="T41" fmla="*/ 0 h 784"/>
                <a:gd name="T42" fmla="*/ 0 w 702"/>
                <a:gd name="T43" fmla="*/ 0 h 784"/>
                <a:gd name="T44" fmla="*/ 0 w 702"/>
                <a:gd name="T45" fmla="*/ 0 h 784"/>
                <a:gd name="T46" fmla="*/ 0 w 702"/>
                <a:gd name="T47" fmla="*/ 0 h 784"/>
                <a:gd name="T48" fmla="*/ 0 w 702"/>
                <a:gd name="T49" fmla="*/ 0 h 784"/>
                <a:gd name="T50" fmla="*/ 0 w 702"/>
                <a:gd name="T51" fmla="*/ 0 h 784"/>
                <a:gd name="T52" fmla="*/ 0 w 702"/>
                <a:gd name="T53" fmla="*/ 0 h 784"/>
                <a:gd name="T54" fmla="*/ 0 w 702"/>
                <a:gd name="T55" fmla="*/ 0 h 784"/>
                <a:gd name="T56" fmla="*/ 0 w 702"/>
                <a:gd name="T57" fmla="*/ 0 h 784"/>
                <a:gd name="T58" fmla="*/ 0 w 702"/>
                <a:gd name="T59" fmla="*/ 0 h 784"/>
                <a:gd name="T60" fmla="*/ 0 w 702"/>
                <a:gd name="T61" fmla="*/ 0 h 784"/>
                <a:gd name="T62" fmla="*/ 0 w 702"/>
                <a:gd name="T63" fmla="*/ 0 h 784"/>
                <a:gd name="T64" fmla="*/ 0 w 702"/>
                <a:gd name="T65" fmla="*/ 0 h 784"/>
                <a:gd name="T66" fmla="*/ 0 w 702"/>
                <a:gd name="T67" fmla="*/ 0 h 784"/>
                <a:gd name="T68" fmla="*/ 0 w 702"/>
                <a:gd name="T69" fmla="*/ 0 h 784"/>
                <a:gd name="T70" fmla="*/ 0 w 702"/>
                <a:gd name="T71" fmla="*/ 0 h 784"/>
                <a:gd name="T72" fmla="*/ 0 w 702"/>
                <a:gd name="T73" fmla="*/ 0 h 784"/>
                <a:gd name="T74" fmla="*/ 0 w 702"/>
                <a:gd name="T75" fmla="*/ 0 h 784"/>
                <a:gd name="T76" fmla="*/ 0 w 702"/>
                <a:gd name="T77" fmla="*/ 0 h 784"/>
                <a:gd name="T78" fmla="*/ 0 w 702"/>
                <a:gd name="T79" fmla="*/ 0 h 784"/>
                <a:gd name="T80" fmla="*/ 0 w 702"/>
                <a:gd name="T81" fmla="*/ 0 h 784"/>
                <a:gd name="T82" fmla="*/ 0 w 702"/>
                <a:gd name="T83" fmla="*/ 0 h 784"/>
                <a:gd name="T84" fmla="*/ 0 w 702"/>
                <a:gd name="T85" fmla="*/ 0 h 784"/>
                <a:gd name="T86" fmla="*/ 0 w 702"/>
                <a:gd name="T87" fmla="*/ 0 h 784"/>
                <a:gd name="T88" fmla="*/ 0 w 702"/>
                <a:gd name="T89" fmla="*/ 0 h 784"/>
                <a:gd name="T90" fmla="*/ 0 w 702"/>
                <a:gd name="T91" fmla="*/ 0 h 784"/>
                <a:gd name="T92" fmla="*/ 0 w 702"/>
                <a:gd name="T93" fmla="*/ 0 h 784"/>
                <a:gd name="T94" fmla="*/ 0 w 702"/>
                <a:gd name="T95" fmla="*/ 0 h 78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02"/>
                <a:gd name="T145" fmla="*/ 0 h 784"/>
                <a:gd name="T146" fmla="*/ 702 w 702"/>
                <a:gd name="T147" fmla="*/ 784 h 78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02" h="784">
                  <a:moveTo>
                    <a:pt x="477" y="676"/>
                  </a:moveTo>
                  <a:lnTo>
                    <a:pt x="403" y="783"/>
                  </a:lnTo>
                  <a:lnTo>
                    <a:pt x="388" y="768"/>
                  </a:lnTo>
                  <a:lnTo>
                    <a:pt x="358" y="722"/>
                  </a:lnTo>
                  <a:lnTo>
                    <a:pt x="328" y="706"/>
                  </a:lnTo>
                  <a:lnTo>
                    <a:pt x="388" y="645"/>
                  </a:lnTo>
                  <a:lnTo>
                    <a:pt x="373" y="629"/>
                  </a:lnTo>
                  <a:lnTo>
                    <a:pt x="358" y="614"/>
                  </a:lnTo>
                  <a:lnTo>
                    <a:pt x="373" y="583"/>
                  </a:lnTo>
                  <a:lnTo>
                    <a:pt x="343" y="583"/>
                  </a:lnTo>
                  <a:lnTo>
                    <a:pt x="343" y="553"/>
                  </a:lnTo>
                  <a:lnTo>
                    <a:pt x="328" y="537"/>
                  </a:lnTo>
                  <a:lnTo>
                    <a:pt x="328" y="553"/>
                  </a:lnTo>
                  <a:lnTo>
                    <a:pt x="298" y="553"/>
                  </a:lnTo>
                  <a:lnTo>
                    <a:pt x="298" y="507"/>
                  </a:lnTo>
                  <a:lnTo>
                    <a:pt x="298" y="461"/>
                  </a:lnTo>
                  <a:lnTo>
                    <a:pt x="268" y="430"/>
                  </a:lnTo>
                  <a:lnTo>
                    <a:pt x="254" y="430"/>
                  </a:lnTo>
                  <a:lnTo>
                    <a:pt x="224" y="384"/>
                  </a:lnTo>
                  <a:lnTo>
                    <a:pt x="194" y="353"/>
                  </a:lnTo>
                  <a:lnTo>
                    <a:pt x="179" y="353"/>
                  </a:lnTo>
                  <a:lnTo>
                    <a:pt x="149" y="338"/>
                  </a:lnTo>
                  <a:lnTo>
                    <a:pt x="149" y="307"/>
                  </a:lnTo>
                  <a:lnTo>
                    <a:pt x="134" y="307"/>
                  </a:lnTo>
                  <a:lnTo>
                    <a:pt x="119" y="322"/>
                  </a:lnTo>
                  <a:lnTo>
                    <a:pt x="104" y="338"/>
                  </a:lnTo>
                  <a:lnTo>
                    <a:pt x="89" y="322"/>
                  </a:lnTo>
                  <a:lnTo>
                    <a:pt x="75" y="322"/>
                  </a:lnTo>
                  <a:lnTo>
                    <a:pt x="45" y="322"/>
                  </a:lnTo>
                  <a:lnTo>
                    <a:pt x="45" y="307"/>
                  </a:lnTo>
                  <a:lnTo>
                    <a:pt x="30" y="307"/>
                  </a:lnTo>
                  <a:lnTo>
                    <a:pt x="0" y="276"/>
                  </a:lnTo>
                  <a:lnTo>
                    <a:pt x="0" y="246"/>
                  </a:lnTo>
                  <a:lnTo>
                    <a:pt x="15" y="215"/>
                  </a:lnTo>
                  <a:lnTo>
                    <a:pt x="45" y="184"/>
                  </a:lnTo>
                  <a:lnTo>
                    <a:pt x="75" y="184"/>
                  </a:lnTo>
                  <a:lnTo>
                    <a:pt x="75" y="138"/>
                  </a:lnTo>
                  <a:lnTo>
                    <a:pt x="75" y="123"/>
                  </a:lnTo>
                  <a:lnTo>
                    <a:pt x="75" y="107"/>
                  </a:lnTo>
                  <a:lnTo>
                    <a:pt x="89" y="92"/>
                  </a:lnTo>
                  <a:lnTo>
                    <a:pt x="60" y="92"/>
                  </a:lnTo>
                  <a:lnTo>
                    <a:pt x="60" y="77"/>
                  </a:lnTo>
                  <a:lnTo>
                    <a:pt x="89" y="77"/>
                  </a:lnTo>
                  <a:lnTo>
                    <a:pt x="89" y="61"/>
                  </a:lnTo>
                  <a:lnTo>
                    <a:pt x="104" y="61"/>
                  </a:lnTo>
                  <a:lnTo>
                    <a:pt x="119" y="77"/>
                  </a:lnTo>
                  <a:lnTo>
                    <a:pt x="134" y="77"/>
                  </a:lnTo>
                  <a:lnTo>
                    <a:pt x="164" y="77"/>
                  </a:lnTo>
                  <a:lnTo>
                    <a:pt x="179" y="46"/>
                  </a:lnTo>
                  <a:lnTo>
                    <a:pt x="149" y="31"/>
                  </a:lnTo>
                  <a:lnTo>
                    <a:pt x="164" y="15"/>
                  </a:lnTo>
                  <a:lnTo>
                    <a:pt x="194" y="31"/>
                  </a:lnTo>
                  <a:lnTo>
                    <a:pt x="224" y="15"/>
                  </a:lnTo>
                  <a:lnTo>
                    <a:pt x="239" y="0"/>
                  </a:lnTo>
                  <a:lnTo>
                    <a:pt x="254" y="46"/>
                  </a:lnTo>
                  <a:lnTo>
                    <a:pt x="254" y="61"/>
                  </a:lnTo>
                  <a:lnTo>
                    <a:pt x="268" y="77"/>
                  </a:lnTo>
                  <a:lnTo>
                    <a:pt x="298" y="61"/>
                  </a:lnTo>
                  <a:lnTo>
                    <a:pt x="313" y="61"/>
                  </a:lnTo>
                  <a:lnTo>
                    <a:pt x="313" y="46"/>
                  </a:lnTo>
                  <a:lnTo>
                    <a:pt x="358" y="61"/>
                  </a:lnTo>
                  <a:lnTo>
                    <a:pt x="373" y="61"/>
                  </a:lnTo>
                  <a:lnTo>
                    <a:pt x="403" y="15"/>
                  </a:lnTo>
                  <a:lnTo>
                    <a:pt x="403" y="61"/>
                  </a:lnTo>
                  <a:lnTo>
                    <a:pt x="418" y="77"/>
                  </a:lnTo>
                  <a:lnTo>
                    <a:pt x="403" y="107"/>
                  </a:lnTo>
                  <a:lnTo>
                    <a:pt x="403" y="123"/>
                  </a:lnTo>
                  <a:lnTo>
                    <a:pt x="418" y="123"/>
                  </a:lnTo>
                  <a:lnTo>
                    <a:pt x="447" y="107"/>
                  </a:lnTo>
                  <a:lnTo>
                    <a:pt x="447" y="123"/>
                  </a:lnTo>
                  <a:lnTo>
                    <a:pt x="418" y="138"/>
                  </a:lnTo>
                  <a:lnTo>
                    <a:pt x="433" y="138"/>
                  </a:lnTo>
                  <a:lnTo>
                    <a:pt x="462" y="123"/>
                  </a:lnTo>
                  <a:lnTo>
                    <a:pt x="522" y="123"/>
                  </a:lnTo>
                  <a:lnTo>
                    <a:pt x="522" y="138"/>
                  </a:lnTo>
                  <a:lnTo>
                    <a:pt x="522" y="154"/>
                  </a:lnTo>
                  <a:lnTo>
                    <a:pt x="537" y="154"/>
                  </a:lnTo>
                  <a:lnTo>
                    <a:pt x="582" y="169"/>
                  </a:lnTo>
                  <a:lnTo>
                    <a:pt x="597" y="154"/>
                  </a:lnTo>
                  <a:lnTo>
                    <a:pt x="626" y="169"/>
                  </a:lnTo>
                  <a:lnTo>
                    <a:pt x="686" y="215"/>
                  </a:lnTo>
                  <a:lnTo>
                    <a:pt x="701" y="230"/>
                  </a:lnTo>
                  <a:lnTo>
                    <a:pt x="701" y="261"/>
                  </a:lnTo>
                  <a:lnTo>
                    <a:pt x="671" y="307"/>
                  </a:lnTo>
                  <a:lnTo>
                    <a:pt x="626" y="368"/>
                  </a:lnTo>
                  <a:lnTo>
                    <a:pt x="626" y="445"/>
                  </a:lnTo>
                  <a:lnTo>
                    <a:pt x="626" y="461"/>
                  </a:lnTo>
                  <a:lnTo>
                    <a:pt x="626" y="476"/>
                  </a:lnTo>
                  <a:lnTo>
                    <a:pt x="612" y="491"/>
                  </a:lnTo>
                  <a:lnTo>
                    <a:pt x="612" y="507"/>
                  </a:lnTo>
                  <a:lnTo>
                    <a:pt x="597" y="537"/>
                  </a:lnTo>
                  <a:lnTo>
                    <a:pt x="582" y="553"/>
                  </a:lnTo>
                  <a:lnTo>
                    <a:pt x="537" y="553"/>
                  </a:lnTo>
                  <a:lnTo>
                    <a:pt x="492" y="583"/>
                  </a:lnTo>
                  <a:lnTo>
                    <a:pt x="477" y="614"/>
                  </a:lnTo>
                  <a:lnTo>
                    <a:pt x="462" y="614"/>
                  </a:lnTo>
                  <a:lnTo>
                    <a:pt x="477" y="676"/>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 name="Freeform 104"/>
            <p:cNvSpPr>
              <a:spLocks/>
            </p:cNvSpPr>
            <p:nvPr/>
          </p:nvSpPr>
          <p:spPr bwMode="auto">
            <a:xfrm>
              <a:off x="1347296" y="2457015"/>
              <a:ext cx="9481"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0"/>
                  </a:moveTo>
                  <a:lnTo>
                    <a:pt x="0" y="16"/>
                  </a:lnTo>
                  <a:lnTo>
                    <a:pt x="0" y="0"/>
                  </a:lnTo>
                  <a:lnTo>
                    <a:pt x="16"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 name="Freeform 105"/>
            <p:cNvSpPr>
              <a:spLocks/>
            </p:cNvSpPr>
            <p:nvPr/>
          </p:nvSpPr>
          <p:spPr bwMode="auto">
            <a:xfrm>
              <a:off x="2180280" y="2424937"/>
              <a:ext cx="54178" cy="54799"/>
            </a:xfrm>
            <a:custGeom>
              <a:avLst/>
              <a:gdLst>
                <a:gd name="T0" fmla="*/ 0 w 92"/>
                <a:gd name="T1" fmla="*/ 0 h 109"/>
                <a:gd name="T2" fmla="*/ 0 w 92"/>
                <a:gd name="T3" fmla="*/ 0 h 109"/>
                <a:gd name="T4" fmla="*/ 0 w 92"/>
                <a:gd name="T5" fmla="*/ 0 h 109"/>
                <a:gd name="T6" fmla="*/ 0 w 92"/>
                <a:gd name="T7" fmla="*/ 0 h 109"/>
                <a:gd name="T8" fmla="*/ 0 w 92"/>
                <a:gd name="T9" fmla="*/ 0 h 109"/>
                <a:gd name="T10" fmla="*/ 0 w 92"/>
                <a:gd name="T11" fmla="*/ 0 h 109"/>
                <a:gd name="T12" fmla="*/ 0 w 92"/>
                <a:gd name="T13" fmla="*/ 0 h 109"/>
                <a:gd name="T14" fmla="*/ 0 w 92"/>
                <a:gd name="T15" fmla="*/ 0 h 109"/>
                <a:gd name="T16" fmla="*/ 0 w 92"/>
                <a:gd name="T17" fmla="*/ 0 h 109"/>
                <a:gd name="T18" fmla="*/ 0 w 92"/>
                <a:gd name="T19" fmla="*/ 0 h 109"/>
                <a:gd name="T20" fmla="*/ 0 w 92"/>
                <a:gd name="T21" fmla="*/ 0 h 109"/>
                <a:gd name="T22" fmla="*/ 0 w 92"/>
                <a:gd name="T23" fmla="*/ 0 h 109"/>
                <a:gd name="T24" fmla="*/ 0 w 92"/>
                <a:gd name="T25" fmla="*/ 0 h 109"/>
                <a:gd name="T26" fmla="*/ 0 w 92"/>
                <a:gd name="T27" fmla="*/ 0 h 109"/>
                <a:gd name="T28" fmla="*/ 0 w 92"/>
                <a:gd name="T29" fmla="*/ 0 h 1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2"/>
                <a:gd name="T46" fmla="*/ 0 h 109"/>
                <a:gd name="T47" fmla="*/ 92 w 92"/>
                <a:gd name="T48" fmla="*/ 109 h 10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2" h="109">
                  <a:moveTo>
                    <a:pt x="30" y="46"/>
                  </a:moveTo>
                  <a:lnTo>
                    <a:pt x="15" y="62"/>
                  </a:lnTo>
                  <a:lnTo>
                    <a:pt x="0" y="62"/>
                  </a:lnTo>
                  <a:lnTo>
                    <a:pt x="0" y="93"/>
                  </a:lnTo>
                  <a:lnTo>
                    <a:pt x="15" y="108"/>
                  </a:lnTo>
                  <a:lnTo>
                    <a:pt x="46" y="108"/>
                  </a:lnTo>
                  <a:lnTo>
                    <a:pt x="61" y="77"/>
                  </a:lnTo>
                  <a:lnTo>
                    <a:pt x="76" y="77"/>
                  </a:lnTo>
                  <a:lnTo>
                    <a:pt x="91" y="77"/>
                  </a:lnTo>
                  <a:lnTo>
                    <a:pt x="91" y="62"/>
                  </a:lnTo>
                  <a:lnTo>
                    <a:pt x="91" y="15"/>
                  </a:lnTo>
                  <a:lnTo>
                    <a:pt x="76" y="0"/>
                  </a:lnTo>
                  <a:lnTo>
                    <a:pt x="30" y="15"/>
                  </a:lnTo>
                  <a:lnTo>
                    <a:pt x="30" y="31"/>
                  </a:lnTo>
                  <a:lnTo>
                    <a:pt x="30" y="46"/>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 name="Freeform 106"/>
            <p:cNvSpPr>
              <a:spLocks/>
            </p:cNvSpPr>
            <p:nvPr/>
          </p:nvSpPr>
          <p:spPr bwMode="auto">
            <a:xfrm>
              <a:off x="1981176" y="1687161"/>
              <a:ext cx="105647" cy="195136"/>
            </a:xfrm>
            <a:custGeom>
              <a:avLst/>
              <a:gdLst>
                <a:gd name="T0" fmla="*/ 0 w 179"/>
                <a:gd name="T1" fmla="*/ 0 h 384"/>
                <a:gd name="T2" fmla="*/ 0 w 179"/>
                <a:gd name="T3" fmla="*/ 0 h 384"/>
                <a:gd name="T4" fmla="*/ 0 w 179"/>
                <a:gd name="T5" fmla="*/ 0 h 384"/>
                <a:gd name="T6" fmla="*/ 0 w 179"/>
                <a:gd name="T7" fmla="*/ 0 h 384"/>
                <a:gd name="T8" fmla="*/ 0 w 179"/>
                <a:gd name="T9" fmla="*/ 0 h 384"/>
                <a:gd name="T10" fmla="*/ 0 w 179"/>
                <a:gd name="T11" fmla="*/ 0 h 384"/>
                <a:gd name="T12" fmla="*/ 0 w 179"/>
                <a:gd name="T13" fmla="*/ 0 h 384"/>
                <a:gd name="T14" fmla="*/ 0 w 179"/>
                <a:gd name="T15" fmla="*/ 0 h 384"/>
                <a:gd name="T16" fmla="*/ 0 w 179"/>
                <a:gd name="T17" fmla="*/ 0 h 384"/>
                <a:gd name="T18" fmla="*/ 0 w 179"/>
                <a:gd name="T19" fmla="*/ 0 h 384"/>
                <a:gd name="T20" fmla="*/ 0 w 179"/>
                <a:gd name="T21" fmla="*/ 0 h 384"/>
                <a:gd name="T22" fmla="*/ 0 w 179"/>
                <a:gd name="T23" fmla="*/ 0 h 384"/>
                <a:gd name="T24" fmla="*/ 0 w 179"/>
                <a:gd name="T25" fmla="*/ 0 h 384"/>
                <a:gd name="T26" fmla="*/ 0 w 179"/>
                <a:gd name="T27" fmla="*/ 0 h 384"/>
                <a:gd name="T28" fmla="*/ 0 w 179"/>
                <a:gd name="T29" fmla="*/ 0 h 384"/>
                <a:gd name="T30" fmla="*/ 0 w 179"/>
                <a:gd name="T31" fmla="*/ 0 h 384"/>
                <a:gd name="T32" fmla="*/ 0 w 179"/>
                <a:gd name="T33" fmla="*/ 0 h 384"/>
                <a:gd name="T34" fmla="*/ 0 w 179"/>
                <a:gd name="T35" fmla="*/ 0 h 384"/>
                <a:gd name="T36" fmla="*/ 0 w 179"/>
                <a:gd name="T37" fmla="*/ 0 h 384"/>
                <a:gd name="T38" fmla="*/ 0 w 179"/>
                <a:gd name="T39" fmla="*/ 0 h 384"/>
                <a:gd name="T40" fmla="*/ 0 w 179"/>
                <a:gd name="T41" fmla="*/ 0 h 384"/>
                <a:gd name="T42" fmla="*/ 0 w 179"/>
                <a:gd name="T43" fmla="*/ 0 h 384"/>
                <a:gd name="T44" fmla="*/ 0 w 179"/>
                <a:gd name="T45" fmla="*/ 0 h 384"/>
                <a:gd name="T46" fmla="*/ 0 w 179"/>
                <a:gd name="T47" fmla="*/ 0 h 384"/>
                <a:gd name="T48" fmla="*/ 0 w 179"/>
                <a:gd name="T49" fmla="*/ 0 h 384"/>
                <a:gd name="T50" fmla="*/ 0 w 179"/>
                <a:gd name="T51" fmla="*/ 0 h 384"/>
                <a:gd name="T52" fmla="*/ 0 w 179"/>
                <a:gd name="T53" fmla="*/ 0 h 3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9"/>
                <a:gd name="T82" fmla="*/ 0 h 384"/>
                <a:gd name="T83" fmla="*/ 179 w 179"/>
                <a:gd name="T84" fmla="*/ 384 h 3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9" h="384">
                  <a:moveTo>
                    <a:pt x="0" y="276"/>
                  </a:moveTo>
                  <a:lnTo>
                    <a:pt x="0" y="291"/>
                  </a:lnTo>
                  <a:lnTo>
                    <a:pt x="30" y="368"/>
                  </a:lnTo>
                  <a:lnTo>
                    <a:pt x="45" y="383"/>
                  </a:lnTo>
                  <a:lnTo>
                    <a:pt x="59" y="352"/>
                  </a:lnTo>
                  <a:lnTo>
                    <a:pt x="74" y="352"/>
                  </a:lnTo>
                  <a:lnTo>
                    <a:pt x="89" y="322"/>
                  </a:lnTo>
                  <a:lnTo>
                    <a:pt x="89" y="276"/>
                  </a:lnTo>
                  <a:lnTo>
                    <a:pt x="104" y="276"/>
                  </a:lnTo>
                  <a:lnTo>
                    <a:pt x="104" y="260"/>
                  </a:lnTo>
                  <a:lnTo>
                    <a:pt x="89" y="245"/>
                  </a:lnTo>
                  <a:lnTo>
                    <a:pt x="74" y="199"/>
                  </a:lnTo>
                  <a:lnTo>
                    <a:pt x="89" y="169"/>
                  </a:lnTo>
                  <a:lnTo>
                    <a:pt x="119" y="153"/>
                  </a:lnTo>
                  <a:lnTo>
                    <a:pt x="134" y="123"/>
                  </a:lnTo>
                  <a:lnTo>
                    <a:pt x="134" y="92"/>
                  </a:lnTo>
                  <a:lnTo>
                    <a:pt x="178" y="92"/>
                  </a:lnTo>
                  <a:lnTo>
                    <a:pt x="163" y="61"/>
                  </a:lnTo>
                  <a:lnTo>
                    <a:pt x="148" y="15"/>
                  </a:lnTo>
                  <a:lnTo>
                    <a:pt x="134" y="15"/>
                  </a:lnTo>
                  <a:lnTo>
                    <a:pt x="119" y="0"/>
                  </a:lnTo>
                  <a:lnTo>
                    <a:pt x="104" y="15"/>
                  </a:lnTo>
                  <a:lnTo>
                    <a:pt x="89" y="15"/>
                  </a:lnTo>
                  <a:lnTo>
                    <a:pt x="45" y="92"/>
                  </a:lnTo>
                  <a:lnTo>
                    <a:pt x="0" y="169"/>
                  </a:lnTo>
                  <a:lnTo>
                    <a:pt x="15" y="230"/>
                  </a:lnTo>
                  <a:lnTo>
                    <a:pt x="0" y="276"/>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 name="Freeform 107"/>
            <p:cNvSpPr>
              <a:spLocks/>
            </p:cNvSpPr>
            <p:nvPr/>
          </p:nvSpPr>
          <p:spPr bwMode="auto">
            <a:xfrm>
              <a:off x="2050253" y="1664440"/>
              <a:ext cx="97520" cy="155040"/>
            </a:xfrm>
            <a:custGeom>
              <a:avLst/>
              <a:gdLst>
                <a:gd name="T0" fmla="*/ 0 w 165"/>
                <a:gd name="T1" fmla="*/ 0 h 307"/>
                <a:gd name="T2" fmla="*/ 0 w 165"/>
                <a:gd name="T3" fmla="*/ 0 h 307"/>
                <a:gd name="T4" fmla="*/ 0 w 165"/>
                <a:gd name="T5" fmla="*/ 0 h 307"/>
                <a:gd name="T6" fmla="*/ 0 w 165"/>
                <a:gd name="T7" fmla="*/ 0 h 307"/>
                <a:gd name="T8" fmla="*/ 0 w 165"/>
                <a:gd name="T9" fmla="*/ 0 h 307"/>
                <a:gd name="T10" fmla="*/ 0 w 165"/>
                <a:gd name="T11" fmla="*/ 0 h 307"/>
                <a:gd name="T12" fmla="*/ 0 w 165"/>
                <a:gd name="T13" fmla="*/ 0 h 307"/>
                <a:gd name="T14" fmla="*/ 0 w 165"/>
                <a:gd name="T15" fmla="*/ 0 h 307"/>
                <a:gd name="T16" fmla="*/ 0 w 165"/>
                <a:gd name="T17" fmla="*/ 0 h 307"/>
                <a:gd name="T18" fmla="*/ 0 w 165"/>
                <a:gd name="T19" fmla="*/ 0 h 307"/>
                <a:gd name="T20" fmla="*/ 0 w 165"/>
                <a:gd name="T21" fmla="*/ 0 h 307"/>
                <a:gd name="T22" fmla="*/ 0 w 165"/>
                <a:gd name="T23" fmla="*/ 0 h 307"/>
                <a:gd name="T24" fmla="*/ 0 w 165"/>
                <a:gd name="T25" fmla="*/ 0 h 307"/>
                <a:gd name="T26" fmla="*/ 0 w 165"/>
                <a:gd name="T27" fmla="*/ 0 h 307"/>
                <a:gd name="T28" fmla="*/ 0 w 165"/>
                <a:gd name="T29" fmla="*/ 0 h 307"/>
                <a:gd name="T30" fmla="*/ 0 w 165"/>
                <a:gd name="T31" fmla="*/ 0 h 307"/>
                <a:gd name="T32" fmla="*/ 0 w 165"/>
                <a:gd name="T33" fmla="*/ 0 h 307"/>
                <a:gd name="T34" fmla="*/ 0 w 165"/>
                <a:gd name="T35" fmla="*/ 0 h 307"/>
                <a:gd name="T36" fmla="*/ 0 w 165"/>
                <a:gd name="T37" fmla="*/ 0 h 307"/>
                <a:gd name="T38" fmla="*/ 0 w 165"/>
                <a:gd name="T39" fmla="*/ 0 h 307"/>
                <a:gd name="T40" fmla="*/ 0 w 165"/>
                <a:gd name="T41" fmla="*/ 0 h 307"/>
                <a:gd name="T42" fmla="*/ 0 w 165"/>
                <a:gd name="T43" fmla="*/ 0 h 307"/>
                <a:gd name="T44" fmla="*/ 0 w 165"/>
                <a:gd name="T45" fmla="*/ 0 h 307"/>
                <a:gd name="T46" fmla="*/ 0 w 165"/>
                <a:gd name="T47" fmla="*/ 0 h 3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5"/>
                <a:gd name="T73" fmla="*/ 0 h 307"/>
                <a:gd name="T74" fmla="*/ 165 w 165"/>
                <a:gd name="T75" fmla="*/ 307 h 3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5" h="307">
                  <a:moveTo>
                    <a:pt x="60" y="138"/>
                  </a:moveTo>
                  <a:lnTo>
                    <a:pt x="75" y="138"/>
                  </a:lnTo>
                  <a:lnTo>
                    <a:pt x="75" y="153"/>
                  </a:lnTo>
                  <a:lnTo>
                    <a:pt x="15" y="230"/>
                  </a:lnTo>
                  <a:lnTo>
                    <a:pt x="30" y="275"/>
                  </a:lnTo>
                  <a:lnTo>
                    <a:pt x="60" y="306"/>
                  </a:lnTo>
                  <a:lnTo>
                    <a:pt x="134" y="275"/>
                  </a:lnTo>
                  <a:lnTo>
                    <a:pt x="164" y="214"/>
                  </a:lnTo>
                  <a:lnTo>
                    <a:pt x="149" y="184"/>
                  </a:lnTo>
                  <a:lnTo>
                    <a:pt x="134" y="138"/>
                  </a:lnTo>
                  <a:lnTo>
                    <a:pt x="149" y="122"/>
                  </a:lnTo>
                  <a:lnTo>
                    <a:pt x="134" y="77"/>
                  </a:lnTo>
                  <a:lnTo>
                    <a:pt x="119" y="61"/>
                  </a:lnTo>
                  <a:lnTo>
                    <a:pt x="119" y="31"/>
                  </a:lnTo>
                  <a:lnTo>
                    <a:pt x="89" y="0"/>
                  </a:lnTo>
                  <a:lnTo>
                    <a:pt x="75" y="15"/>
                  </a:lnTo>
                  <a:lnTo>
                    <a:pt x="60" y="46"/>
                  </a:lnTo>
                  <a:lnTo>
                    <a:pt x="45" y="46"/>
                  </a:lnTo>
                  <a:lnTo>
                    <a:pt x="0" y="31"/>
                  </a:lnTo>
                  <a:lnTo>
                    <a:pt x="0" y="46"/>
                  </a:lnTo>
                  <a:lnTo>
                    <a:pt x="15" y="61"/>
                  </a:lnTo>
                  <a:lnTo>
                    <a:pt x="30" y="61"/>
                  </a:lnTo>
                  <a:lnTo>
                    <a:pt x="45" y="107"/>
                  </a:lnTo>
                  <a:lnTo>
                    <a:pt x="60" y="138"/>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0" name="Freeform 108"/>
            <p:cNvSpPr>
              <a:spLocks/>
            </p:cNvSpPr>
            <p:nvPr/>
          </p:nvSpPr>
          <p:spPr bwMode="auto">
            <a:xfrm>
              <a:off x="1425853" y="1415842"/>
              <a:ext cx="409043" cy="403638"/>
            </a:xfrm>
            <a:custGeom>
              <a:avLst/>
              <a:gdLst>
                <a:gd name="T0" fmla="*/ 0 w 702"/>
                <a:gd name="T1" fmla="*/ 0 h 799"/>
                <a:gd name="T2" fmla="*/ 0 w 702"/>
                <a:gd name="T3" fmla="*/ 0 h 799"/>
                <a:gd name="T4" fmla="*/ 0 w 702"/>
                <a:gd name="T5" fmla="*/ 0 h 799"/>
                <a:gd name="T6" fmla="*/ 0 w 702"/>
                <a:gd name="T7" fmla="*/ 0 h 799"/>
                <a:gd name="T8" fmla="*/ 0 w 702"/>
                <a:gd name="T9" fmla="*/ 0 h 799"/>
                <a:gd name="T10" fmla="*/ 0 w 702"/>
                <a:gd name="T11" fmla="*/ 0 h 799"/>
                <a:gd name="T12" fmla="*/ 0 w 702"/>
                <a:gd name="T13" fmla="*/ 0 h 799"/>
                <a:gd name="T14" fmla="*/ 0 w 702"/>
                <a:gd name="T15" fmla="*/ 0 h 799"/>
                <a:gd name="T16" fmla="*/ 0 w 702"/>
                <a:gd name="T17" fmla="*/ 0 h 799"/>
                <a:gd name="T18" fmla="*/ 0 w 702"/>
                <a:gd name="T19" fmla="*/ 0 h 799"/>
                <a:gd name="T20" fmla="*/ 0 w 702"/>
                <a:gd name="T21" fmla="*/ 0 h 799"/>
                <a:gd name="T22" fmla="*/ 0 w 702"/>
                <a:gd name="T23" fmla="*/ 0 h 799"/>
                <a:gd name="T24" fmla="*/ 0 w 702"/>
                <a:gd name="T25" fmla="*/ 0 h 799"/>
                <a:gd name="T26" fmla="*/ 0 w 702"/>
                <a:gd name="T27" fmla="*/ 0 h 799"/>
                <a:gd name="T28" fmla="*/ 0 w 702"/>
                <a:gd name="T29" fmla="*/ 0 h 799"/>
                <a:gd name="T30" fmla="*/ 0 w 702"/>
                <a:gd name="T31" fmla="*/ 0 h 799"/>
                <a:gd name="T32" fmla="*/ 0 w 702"/>
                <a:gd name="T33" fmla="*/ 0 h 799"/>
                <a:gd name="T34" fmla="*/ 0 w 702"/>
                <a:gd name="T35" fmla="*/ 0 h 799"/>
                <a:gd name="T36" fmla="*/ 0 w 702"/>
                <a:gd name="T37" fmla="*/ 0 h 799"/>
                <a:gd name="T38" fmla="*/ 0 w 702"/>
                <a:gd name="T39" fmla="*/ 0 h 799"/>
                <a:gd name="T40" fmla="*/ 0 w 702"/>
                <a:gd name="T41" fmla="*/ 0 h 799"/>
                <a:gd name="T42" fmla="*/ 0 w 702"/>
                <a:gd name="T43" fmla="*/ 0 h 799"/>
                <a:gd name="T44" fmla="*/ 0 w 702"/>
                <a:gd name="T45" fmla="*/ 0 h 799"/>
                <a:gd name="T46" fmla="*/ 0 w 702"/>
                <a:gd name="T47" fmla="*/ 0 h 799"/>
                <a:gd name="T48" fmla="*/ 0 w 702"/>
                <a:gd name="T49" fmla="*/ 0 h 799"/>
                <a:gd name="T50" fmla="*/ 0 w 702"/>
                <a:gd name="T51" fmla="*/ 0 h 799"/>
                <a:gd name="T52" fmla="*/ 0 w 702"/>
                <a:gd name="T53" fmla="*/ 0 h 799"/>
                <a:gd name="T54" fmla="*/ 0 w 702"/>
                <a:gd name="T55" fmla="*/ 0 h 799"/>
                <a:gd name="T56" fmla="*/ 0 w 702"/>
                <a:gd name="T57" fmla="*/ 0 h 799"/>
                <a:gd name="T58" fmla="*/ 0 w 702"/>
                <a:gd name="T59" fmla="*/ 0 h 799"/>
                <a:gd name="T60" fmla="*/ 0 w 702"/>
                <a:gd name="T61" fmla="*/ 0 h 799"/>
                <a:gd name="T62" fmla="*/ 0 w 702"/>
                <a:gd name="T63" fmla="*/ 0 h 799"/>
                <a:gd name="T64" fmla="*/ 0 w 702"/>
                <a:gd name="T65" fmla="*/ 0 h 799"/>
                <a:gd name="T66" fmla="*/ 0 w 702"/>
                <a:gd name="T67" fmla="*/ 0 h 799"/>
                <a:gd name="T68" fmla="*/ 0 w 702"/>
                <a:gd name="T69" fmla="*/ 0 h 799"/>
                <a:gd name="T70" fmla="*/ 0 w 702"/>
                <a:gd name="T71" fmla="*/ 0 h 7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02"/>
                <a:gd name="T109" fmla="*/ 0 h 799"/>
                <a:gd name="T110" fmla="*/ 702 w 702"/>
                <a:gd name="T111" fmla="*/ 799 h 79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02" h="799">
                  <a:moveTo>
                    <a:pt x="89" y="767"/>
                  </a:moveTo>
                  <a:lnTo>
                    <a:pt x="75" y="737"/>
                  </a:lnTo>
                  <a:lnTo>
                    <a:pt x="60" y="737"/>
                  </a:lnTo>
                  <a:lnTo>
                    <a:pt x="60" y="706"/>
                  </a:lnTo>
                  <a:lnTo>
                    <a:pt x="75" y="691"/>
                  </a:lnTo>
                  <a:lnTo>
                    <a:pt x="60" y="660"/>
                  </a:lnTo>
                  <a:lnTo>
                    <a:pt x="45" y="660"/>
                  </a:lnTo>
                  <a:lnTo>
                    <a:pt x="15" y="614"/>
                  </a:lnTo>
                  <a:lnTo>
                    <a:pt x="45" y="506"/>
                  </a:lnTo>
                  <a:lnTo>
                    <a:pt x="60" y="506"/>
                  </a:lnTo>
                  <a:lnTo>
                    <a:pt x="75" y="476"/>
                  </a:lnTo>
                  <a:lnTo>
                    <a:pt x="45" y="491"/>
                  </a:lnTo>
                  <a:lnTo>
                    <a:pt x="30" y="460"/>
                  </a:lnTo>
                  <a:lnTo>
                    <a:pt x="60" y="430"/>
                  </a:lnTo>
                  <a:lnTo>
                    <a:pt x="89" y="445"/>
                  </a:lnTo>
                  <a:lnTo>
                    <a:pt x="75" y="399"/>
                  </a:lnTo>
                  <a:lnTo>
                    <a:pt x="89" y="399"/>
                  </a:lnTo>
                  <a:lnTo>
                    <a:pt x="75" y="384"/>
                  </a:lnTo>
                  <a:lnTo>
                    <a:pt x="104" y="384"/>
                  </a:lnTo>
                  <a:lnTo>
                    <a:pt x="75" y="353"/>
                  </a:lnTo>
                  <a:lnTo>
                    <a:pt x="89" y="307"/>
                  </a:lnTo>
                  <a:lnTo>
                    <a:pt x="75" y="276"/>
                  </a:lnTo>
                  <a:lnTo>
                    <a:pt x="45" y="276"/>
                  </a:lnTo>
                  <a:lnTo>
                    <a:pt x="15" y="261"/>
                  </a:lnTo>
                  <a:lnTo>
                    <a:pt x="15" y="246"/>
                  </a:lnTo>
                  <a:lnTo>
                    <a:pt x="0" y="246"/>
                  </a:lnTo>
                  <a:lnTo>
                    <a:pt x="60" y="230"/>
                  </a:lnTo>
                  <a:lnTo>
                    <a:pt x="60" y="215"/>
                  </a:lnTo>
                  <a:lnTo>
                    <a:pt x="15" y="215"/>
                  </a:lnTo>
                  <a:lnTo>
                    <a:pt x="0" y="184"/>
                  </a:lnTo>
                  <a:lnTo>
                    <a:pt x="60" y="169"/>
                  </a:lnTo>
                  <a:lnTo>
                    <a:pt x="134" y="107"/>
                  </a:lnTo>
                  <a:lnTo>
                    <a:pt x="164" y="123"/>
                  </a:lnTo>
                  <a:lnTo>
                    <a:pt x="239" y="0"/>
                  </a:lnTo>
                  <a:lnTo>
                    <a:pt x="373" y="0"/>
                  </a:lnTo>
                  <a:lnTo>
                    <a:pt x="612" y="15"/>
                  </a:lnTo>
                  <a:lnTo>
                    <a:pt x="612" y="46"/>
                  </a:lnTo>
                  <a:lnTo>
                    <a:pt x="477" y="77"/>
                  </a:lnTo>
                  <a:lnTo>
                    <a:pt x="567" y="107"/>
                  </a:lnTo>
                  <a:lnTo>
                    <a:pt x="507" y="123"/>
                  </a:lnTo>
                  <a:lnTo>
                    <a:pt x="537" y="153"/>
                  </a:lnTo>
                  <a:lnTo>
                    <a:pt x="641" y="92"/>
                  </a:lnTo>
                  <a:lnTo>
                    <a:pt x="701" y="138"/>
                  </a:lnTo>
                  <a:lnTo>
                    <a:pt x="671" y="169"/>
                  </a:lnTo>
                  <a:lnTo>
                    <a:pt x="641" y="138"/>
                  </a:lnTo>
                  <a:lnTo>
                    <a:pt x="626" y="169"/>
                  </a:lnTo>
                  <a:lnTo>
                    <a:pt x="641" y="184"/>
                  </a:lnTo>
                  <a:lnTo>
                    <a:pt x="552" y="215"/>
                  </a:lnTo>
                  <a:lnTo>
                    <a:pt x="537" y="246"/>
                  </a:lnTo>
                  <a:lnTo>
                    <a:pt x="582" y="246"/>
                  </a:lnTo>
                  <a:lnTo>
                    <a:pt x="597" y="307"/>
                  </a:lnTo>
                  <a:lnTo>
                    <a:pt x="537" y="292"/>
                  </a:lnTo>
                  <a:lnTo>
                    <a:pt x="522" y="368"/>
                  </a:lnTo>
                  <a:lnTo>
                    <a:pt x="582" y="338"/>
                  </a:lnTo>
                  <a:lnTo>
                    <a:pt x="552" y="430"/>
                  </a:lnTo>
                  <a:lnTo>
                    <a:pt x="447" y="445"/>
                  </a:lnTo>
                  <a:lnTo>
                    <a:pt x="447" y="476"/>
                  </a:lnTo>
                  <a:lnTo>
                    <a:pt x="477" y="476"/>
                  </a:lnTo>
                  <a:lnTo>
                    <a:pt x="552" y="506"/>
                  </a:lnTo>
                  <a:lnTo>
                    <a:pt x="537" y="552"/>
                  </a:lnTo>
                  <a:lnTo>
                    <a:pt x="403" y="506"/>
                  </a:lnTo>
                  <a:lnTo>
                    <a:pt x="388" y="552"/>
                  </a:lnTo>
                  <a:lnTo>
                    <a:pt x="477" y="568"/>
                  </a:lnTo>
                  <a:lnTo>
                    <a:pt x="343" y="614"/>
                  </a:lnTo>
                  <a:lnTo>
                    <a:pt x="298" y="599"/>
                  </a:lnTo>
                  <a:lnTo>
                    <a:pt x="239" y="660"/>
                  </a:lnTo>
                  <a:lnTo>
                    <a:pt x="194" y="721"/>
                  </a:lnTo>
                  <a:lnTo>
                    <a:pt x="179" y="798"/>
                  </a:lnTo>
                  <a:lnTo>
                    <a:pt x="164" y="798"/>
                  </a:lnTo>
                  <a:lnTo>
                    <a:pt x="149" y="798"/>
                  </a:lnTo>
                  <a:lnTo>
                    <a:pt x="119" y="767"/>
                  </a:lnTo>
                  <a:lnTo>
                    <a:pt x="89" y="767"/>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1" name="Freeform 109"/>
            <p:cNvSpPr>
              <a:spLocks/>
            </p:cNvSpPr>
            <p:nvPr/>
          </p:nvSpPr>
          <p:spPr bwMode="auto">
            <a:xfrm>
              <a:off x="1956796" y="1858240"/>
              <a:ext cx="16253" cy="30741"/>
            </a:xfrm>
            <a:custGeom>
              <a:avLst/>
              <a:gdLst>
                <a:gd name="T0" fmla="*/ 0 w 30"/>
                <a:gd name="T1" fmla="*/ 0 h 63"/>
                <a:gd name="T2" fmla="*/ 0 w 30"/>
                <a:gd name="T3" fmla="*/ 0 h 63"/>
                <a:gd name="T4" fmla="*/ 0 w 30"/>
                <a:gd name="T5" fmla="*/ 0 h 63"/>
                <a:gd name="T6" fmla="*/ 0 w 30"/>
                <a:gd name="T7" fmla="*/ 0 h 63"/>
                <a:gd name="T8" fmla="*/ 0 w 30"/>
                <a:gd name="T9" fmla="*/ 0 h 63"/>
                <a:gd name="T10" fmla="*/ 0 w 30"/>
                <a:gd name="T11" fmla="*/ 0 h 63"/>
                <a:gd name="T12" fmla="*/ 0 w 30"/>
                <a:gd name="T13" fmla="*/ 0 h 63"/>
                <a:gd name="T14" fmla="*/ 0 w 30"/>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63"/>
                <a:gd name="T26" fmla="*/ 30 w 30"/>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63">
                  <a:moveTo>
                    <a:pt x="15" y="62"/>
                  </a:moveTo>
                  <a:lnTo>
                    <a:pt x="0" y="31"/>
                  </a:lnTo>
                  <a:lnTo>
                    <a:pt x="0" y="16"/>
                  </a:lnTo>
                  <a:lnTo>
                    <a:pt x="29" y="0"/>
                  </a:lnTo>
                  <a:lnTo>
                    <a:pt x="29" y="16"/>
                  </a:lnTo>
                  <a:lnTo>
                    <a:pt x="29" y="31"/>
                  </a:lnTo>
                  <a:lnTo>
                    <a:pt x="29" y="62"/>
                  </a:lnTo>
                  <a:lnTo>
                    <a:pt x="15" y="62"/>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2" name="Freeform 110"/>
            <p:cNvSpPr>
              <a:spLocks/>
            </p:cNvSpPr>
            <p:nvPr/>
          </p:nvSpPr>
          <p:spPr bwMode="auto">
            <a:xfrm>
              <a:off x="1956796" y="1850221"/>
              <a:ext cx="16253" cy="9356"/>
            </a:xfrm>
            <a:custGeom>
              <a:avLst/>
              <a:gdLst>
                <a:gd name="T0" fmla="*/ 0 w 30"/>
                <a:gd name="T1" fmla="*/ 0 h 17"/>
                <a:gd name="T2" fmla="*/ 0 w 30"/>
                <a:gd name="T3" fmla="*/ 0 h 17"/>
                <a:gd name="T4" fmla="*/ 0 w 30"/>
                <a:gd name="T5" fmla="*/ 0 h 17"/>
                <a:gd name="T6" fmla="*/ 0 w 30"/>
                <a:gd name="T7" fmla="*/ 0 h 17"/>
                <a:gd name="T8" fmla="*/ 0 60000 65536"/>
                <a:gd name="T9" fmla="*/ 0 60000 65536"/>
                <a:gd name="T10" fmla="*/ 0 60000 65536"/>
                <a:gd name="T11" fmla="*/ 0 60000 65536"/>
                <a:gd name="T12" fmla="*/ 0 w 30"/>
                <a:gd name="T13" fmla="*/ 0 h 17"/>
                <a:gd name="T14" fmla="*/ 30 w 30"/>
                <a:gd name="T15" fmla="*/ 17 h 17"/>
              </a:gdLst>
              <a:ahLst/>
              <a:cxnLst>
                <a:cxn ang="T8">
                  <a:pos x="T0" y="T1"/>
                </a:cxn>
                <a:cxn ang="T9">
                  <a:pos x="T2" y="T3"/>
                </a:cxn>
                <a:cxn ang="T10">
                  <a:pos x="T4" y="T5"/>
                </a:cxn>
                <a:cxn ang="T11">
                  <a:pos x="T6" y="T7"/>
                </a:cxn>
              </a:cxnLst>
              <a:rect l="T12" t="T13" r="T14" b="T15"/>
              <a:pathLst>
                <a:path w="30" h="17">
                  <a:moveTo>
                    <a:pt x="0" y="16"/>
                  </a:moveTo>
                  <a:lnTo>
                    <a:pt x="29" y="0"/>
                  </a:lnTo>
                  <a:lnTo>
                    <a:pt x="29" y="16"/>
                  </a:lnTo>
                  <a:lnTo>
                    <a:pt x="0" y="16"/>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3" name="Freeform 111"/>
            <p:cNvSpPr>
              <a:spLocks/>
            </p:cNvSpPr>
            <p:nvPr/>
          </p:nvSpPr>
          <p:spPr bwMode="auto">
            <a:xfrm>
              <a:off x="1990657" y="1866259"/>
              <a:ext cx="1354" cy="16039"/>
            </a:xfrm>
            <a:custGeom>
              <a:avLst/>
              <a:gdLst>
                <a:gd name="T0" fmla="*/ 0 w 1"/>
                <a:gd name="T1" fmla="*/ 0 h 31"/>
                <a:gd name="T2" fmla="*/ 0 w 1"/>
                <a:gd name="T3" fmla="*/ 0 h 31"/>
                <a:gd name="T4" fmla="*/ 0 w 1"/>
                <a:gd name="T5" fmla="*/ 0 h 31"/>
                <a:gd name="T6" fmla="*/ 0 w 1"/>
                <a:gd name="T7" fmla="*/ 0 h 31"/>
                <a:gd name="T8" fmla="*/ 0 60000 65536"/>
                <a:gd name="T9" fmla="*/ 0 60000 65536"/>
                <a:gd name="T10" fmla="*/ 0 60000 65536"/>
                <a:gd name="T11" fmla="*/ 0 60000 65536"/>
                <a:gd name="T12" fmla="*/ 0 w 1"/>
                <a:gd name="T13" fmla="*/ 0 h 31"/>
                <a:gd name="T14" fmla="*/ 1 w 1"/>
                <a:gd name="T15" fmla="*/ 31 h 31"/>
              </a:gdLst>
              <a:ahLst/>
              <a:cxnLst>
                <a:cxn ang="T8">
                  <a:pos x="T0" y="T1"/>
                </a:cxn>
                <a:cxn ang="T9">
                  <a:pos x="T2" y="T3"/>
                </a:cxn>
                <a:cxn ang="T10">
                  <a:pos x="T4" y="T5"/>
                </a:cxn>
                <a:cxn ang="T11">
                  <a:pos x="T6" y="T7"/>
                </a:cxn>
              </a:cxnLst>
              <a:rect l="T12" t="T13" r="T14" b="T15"/>
              <a:pathLst>
                <a:path w="1" h="31">
                  <a:moveTo>
                    <a:pt x="0" y="0"/>
                  </a:moveTo>
                  <a:lnTo>
                    <a:pt x="0" y="15"/>
                  </a:lnTo>
                  <a:lnTo>
                    <a:pt x="0" y="30"/>
                  </a:lnTo>
                  <a:lnTo>
                    <a:pt x="0"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4" name="Freeform 112"/>
            <p:cNvSpPr>
              <a:spLocks/>
            </p:cNvSpPr>
            <p:nvPr/>
          </p:nvSpPr>
          <p:spPr bwMode="auto">
            <a:xfrm>
              <a:off x="1973050" y="1874279"/>
              <a:ext cx="9481" cy="801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0"/>
                  </a:lnTo>
                  <a:lnTo>
                    <a:pt x="0" y="16"/>
                  </a:lnTo>
                  <a:lnTo>
                    <a:pt x="0"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5" name="Freeform 113"/>
            <p:cNvSpPr>
              <a:spLocks/>
            </p:cNvSpPr>
            <p:nvPr/>
          </p:nvSpPr>
          <p:spPr bwMode="auto">
            <a:xfrm>
              <a:off x="1920226" y="1648401"/>
              <a:ext cx="200458" cy="195136"/>
            </a:xfrm>
            <a:custGeom>
              <a:avLst/>
              <a:gdLst>
                <a:gd name="T0" fmla="*/ 0 w 344"/>
                <a:gd name="T1" fmla="*/ 0 h 385"/>
                <a:gd name="T2" fmla="*/ 0 w 344"/>
                <a:gd name="T3" fmla="*/ 0 h 385"/>
                <a:gd name="T4" fmla="*/ 0 w 344"/>
                <a:gd name="T5" fmla="*/ 0 h 385"/>
                <a:gd name="T6" fmla="*/ 0 w 344"/>
                <a:gd name="T7" fmla="*/ 0 h 385"/>
                <a:gd name="T8" fmla="*/ 0 w 344"/>
                <a:gd name="T9" fmla="*/ 0 h 385"/>
                <a:gd name="T10" fmla="*/ 0 w 344"/>
                <a:gd name="T11" fmla="*/ 0 h 385"/>
                <a:gd name="T12" fmla="*/ 0 w 344"/>
                <a:gd name="T13" fmla="*/ 0 h 385"/>
                <a:gd name="T14" fmla="*/ 0 w 344"/>
                <a:gd name="T15" fmla="*/ 0 h 385"/>
                <a:gd name="T16" fmla="*/ 0 w 344"/>
                <a:gd name="T17" fmla="*/ 0 h 385"/>
                <a:gd name="T18" fmla="*/ 0 w 344"/>
                <a:gd name="T19" fmla="*/ 0 h 385"/>
                <a:gd name="T20" fmla="*/ 0 w 344"/>
                <a:gd name="T21" fmla="*/ 0 h 385"/>
                <a:gd name="T22" fmla="*/ 0 w 344"/>
                <a:gd name="T23" fmla="*/ 0 h 385"/>
                <a:gd name="T24" fmla="*/ 0 w 344"/>
                <a:gd name="T25" fmla="*/ 0 h 385"/>
                <a:gd name="T26" fmla="*/ 0 w 344"/>
                <a:gd name="T27" fmla="*/ 0 h 385"/>
                <a:gd name="T28" fmla="*/ 0 w 344"/>
                <a:gd name="T29" fmla="*/ 0 h 385"/>
                <a:gd name="T30" fmla="*/ 0 w 344"/>
                <a:gd name="T31" fmla="*/ 0 h 385"/>
                <a:gd name="T32" fmla="*/ 0 w 344"/>
                <a:gd name="T33" fmla="*/ 0 h 385"/>
                <a:gd name="T34" fmla="*/ 0 w 344"/>
                <a:gd name="T35" fmla="*/ 0 h 385"/>
                <a:gd name="T36" fmla="*/ 0 w 344"/>
                <a:gd name="T37" fmla="*/ 0 h 385"/>
                <a:gd name="T38" fmla="*/ 0 w 344"/>
                <a:gd name="T39" fmla="*/ 0 h 385"/>
                <a:gd name="T40" fmla="*/ 0 w 344"/>
                <a:gd name="T41" fmla="*/ 0 h 385"/>
                <a:gd name="T42" fmla="*/ 0 w 344"/>
                <a:gd name="T43" fmla="*/ 0 h 385"/>
                <a:gd name="T44" fmla="*/ 0 w 344"/>
                <a:gd name="T45" fmla="*/ 0 h 385"/>
                <a:gd name="T46" fmla="*/ 0 w 344"/>
                <a:gd name="T47" fmla="*/ 0 h 385"/>
                <a:gd name="T48" fmla="*/ 0 w 344"/>
                <a:gd name="T49" fmla="*/ 0 h 385"/>
                <a:gd name="T50" fmla="*/ 0 w 344"/>
                <a:gd name="T51" fmla="*/ 0 h 385"/>
                <a:gd name="T52" fmla="*/ 0 w 344"/>
                <a:gd name="T53" fmla="*/ 0 h 385"/>
                <a:gd name="T54" fmla="*/ 0 w 344"/>
                <a:gd name="T55" fmla="*/ 0 h 385"/>
                <a:gd name="T56" fmla="*/ 0 w 344"/>
                <a:gd name="T57" fmla="*/ 0 h 385"/>
                <a:gd name="T58" fmla="*/ 0 w 344"/>
                <a:gd name="T59" fmla="*/ 0 h 385"/>
                <a:gd name="T60" fmla="*/ 0 w 344"/>
                <a:gd name="T61" fmla="*/ 0 h 3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4"/>
                <a:gd name="T94" fmla="*/ 0 h 385"/>
                <a:gd name="T95" fmla="*/ 344 w 344"/>
                <a:gd name="T96" fmla="*/ 385 h 38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4" h="385">
                  <a:moveTo>
                    <a:pt x="104" y="353"/>
                  </a:moveTo>
                  <a:lnTo>
                    <a:pt x="89" y="353"/>
                  </a:lnTo>
                  <a:lnTo>
                    <a:pt x="60" y="384"/>
                  </a:lnTo>
                  <a:lnTo>
                    <a:pt x="45" y="384"/>
                  </a:lnTo>
                  <a:lnTo>
                    <a:pt x="15" y="369"/>
                  </a:lnTo>
                  <a:lnTo>
                    <a:pt x="0" y="276"/>
                  </a:lnTo>
                  <a:lnTo>
                    <a:pt x="30" y="261"/>
                  </a:lnTo>
                  <a:lnTo>
                    <a:pt x="45" y="230"/>
                  </a:lnTo>
                  <a:lnTo>
                    <a:pt x="75" y="215"/>
                  </a:lnTo>
                  <a:lnTo>
                    <a:pt x="164" y="77"/>
                  </a:lnTo>
                  <a:lnTo>
                    <a:pt x="164" y="61"/>
                  </a:lnTo>
                  <a:lnTo>
                    <a:pt x="179" y="46"/>
                  </a:lnTo>
                  <a:lnTo>
                    <a:pt x="239" y="31"/>
                  </a:lnTo>
                  <a:lnTo>
                    <a:pt x="254" y="15"/>
                  </a:lnTo>
                  <a:lnTo>
                    <a:pt x="298" y="15"/>
                  </a:lnTo>
                  <a:lnTo>
                    <a:pt x="328" y="0"/>
                  </a:lnTo>
                  <a:lnTo>
                    <a:pt x="343" y="31"/>
                  </a:lnTo>
                  <a:lnTo>
                    <a:pt x="343" y="46"/>
                  </a:lnTo>
                  <a:lnTo>
                    <a:pt x="343" y="61"/>
                  </a:lnTo>
                  <a:lnTo>
                    <a:pt x="313" y="31"/>
                  </a:lnTo>
                  <a:lnTo>
                    <a:pt x="298" y="46"/>
                  </a:lnTo>
                  <a:lnTo>
                    <a:pt x="283" y="77"/>
                  </a:lnTo>
                  <a:lnTo>
                    <a:pt x="268" y="77"/>
                  </a:lnTo>
                  <a:lnTo>
                    <a:pt x="224" y="61"/>
                  </a:lnTo>
                  <a:lnTo>
                    <a:pt x="224" y="77"/>
                  </a:lnTo>
                  <a:lnTo>
                    <a:pt x="209" y="92"/>
                  </a:lnTo>
                  <a:lnTo>
                    <a:pt x="194" y="92"/>
                  </a:lnTo>
                  <a:lnTo>
                    <a:pt x="149" y="169"/>
                  </a:lnTo>
                  <a:lnTo>
                    <a:pt x="104" y="246"/>
                  </a:lnTo>
                  <a:lnTo>
                    <a:pt x="119" y="307"/>
                  </a:lnTo>
                  <a:lnTo>
                    <a:pt x="104" y="353"/>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6" name="Freeform 114"/>
            <p:cNvSpPr>
              <a:spLocks/>
            </p:cNvSpPr>
            <p:nvPr/>
          </p:nvSpPr>
          <p:spPr bwMode="auto">
            <a:xfrm>
              <a:off x="1937834" y="1509400"/>
              <a:ext cx="69077" cy="70837"/>
            </a:xfrm>
            <a:custGeom>
              <a:avLst/>
              <a:gdLst>
                <a:gd name="T0" fmla="*/ 0 w 120"/>
                <a:gd name="T1" fmla="*/ 0 h 140"/>
                <a:gd name="T2" fmla="*/ 0 w 120"/>
                <a:gd name="T3" fmla="*/ 0 h 140"/>
                <a:gd name="T4" fmla="*/ 0 w 120"/>
                <a:gd name="T5" fmla="*/ 0 h 140"/>
                <a:gd name="T6" fmla="*/ 0 w 120"/>
                <a:gd name="T7" fmla="*/ 0 h 140"/>
                <a:gd name="T8" fmla="*/ 0 w 120"/>
                <a:gd name="T9" fmla="*/ 0 h 140"/>
                <a:gd name="T10" fmla="*/ 0 w 120"/>
                <a:gd name="T11" fmla="*/ 0 h 140"/>
                <a:gd name="T12" fmla="*/ 0 w 120"/>
                <a:gd name="T13" fmla="*/ 0 h 140"/>
                <a:gd name="T14" fmla="*/ 0 w 120"/>
                <a:gd name="T15" fmla="*/ 0 h 140"/>
                <a:gd name="T16" fmla="*/ 0 w 120"/>
                <a:gd name="T17" fmla="*/ 0 h 140"/>
                <a:gd name="T18" fmla="*/ 0 w 120"/>
                <a:gd name="T19" fmla="*/ 0 h 140"/>
                <a:gd name="T20" fmla="*/ 0 w 120"/>
                <a:gd name="T21" fmla="*/ 0 h 140"/>
                <a:gd name="T22" fmla="*/ 0 w 120"/>
                <a:gd name="T23" fmla="*/ 0 h 140"/>
                <a:gd name="T24" fmla="*/ 0 w 120"/>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0"/>
                <a:gd name="T40" fmla="*/ 0 h 140"/>
                <a:gd name="T41" fmla="*/ 120 w 120"/>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0" h="140">
                  <a:moveTo>
                    <a:pt x="74" y="0"/>
                  </a:moveTo>
                  <a:lnTo>
                    <a:pt x="119" y="46"/>
                  </a:lnTo>
                  <a:lnTo>
                    <a:pt x="89" y="77"/>
                  </a:lnTo>
                  <a:lnTo>
                    <a:pt x="74" y="139"/>
                  </a:lnTo>
                  <a:lnTo>
                    <a:pt x="45" y="124"/>
                  </a:lnTo>
                  <a:lnTo>
                    <a:pt x="60" y="77"/>
                  </a:lnTo>
                  <a:lnTo>
                    <a:pt x="60" y="62"/>
                  </a:lnTo>
                  <a:lnTo>
                    <a:pt x="45" y="77"/>
                  </a:lnTo>
                  <a:lnTo>
                    <a:pt x="15" y="77"/>
                  </a:lnTo>
                  <a:lnTo>
                    <a:pt x="0" y="62"/>
                  </a:lnTo>
                  <a:lnTo>
                    <a:pt x="15" y="46"/>
                  </a:lnTo>
                  <a:lnTo>
                    <a:pt x="60" y="31"/>
                  </a:lnTo>
                  <a:lnTo>
                    <a:pt x="74"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7" name="Freeform 115"/>
            <p:cNvSpPr>
              <a:spLocks/>
            </p:cNvSpPr>
            <p:nvPr/>
          </p:nvSpPr>
          <p:spPr bwMode="auto">
            <a:xfrm>
              <a:off x="1990657" y="1493362"/>
              <a:ext cx="60950" cy="32077"/>
            </a:xfrm>
            <a:custGeom>
              <a:avLst/>
              <a:gdLst>
                <a:gd name="T0" fmla="*/ 0 w 104"/>
                <a:gd name="T1" fmla="*/ 0 h 62"/>
                <a:gd name="T2" fmla="*/ 0 w 104"/>
                <a:gd name="T3" fmla="*/ 0 h 62"/>
                <a:gd name="T4" fmla="*/ 0 w 104"/>
                <a:gd name="T5" fmla="*/ 0 h 62"/>
                <a:gd name="T6" fmla="*/ 0 w 104"/>
                <a:gd name="T7" fmla="*/ 0 h 62"/>
                <a:gd name="T8" fmla="*/ 0 w 104"/>
                <a:gd name="T9" fmla="*/ 0 h 62"/>
                <a:gd name="T10" fmla="*/ 0 w 104"/>
                <a:gd name="T11" fmla="*/ 0 h 62"/>
                <a:gd name="T12" fmla="*/ 0 w 104"/>
                <a:gd name="T13" fmla="*/ 0 h 62"/>
                <a:gd name="T14" fmla="*/ 0 60000 65536"/>
                <a:gd name="T15" fmla="*/ 0 60000 65536"/>
                <a:gd name="T16" fmla="*/ 0 60000 65536"/>
                <a:gd name="T17" fmla="*/ 0 60000 65536"/>
                <a:gd name="T18" fmla="*/ 0 60000 65536"/>
                <a:gd name="T19" fmla="*/ 0 60000 65536"/>
                <a:gd name="T20" fmla="*/ 0 60000 65536"/>
                <a:gd name="T21" fmla="*/ 0 w 104"/>
                <a:gd name="T22" fmla="*/ 0 h 62"/>
                <a:gd name="T23" fmla="*/ 104 w 104"/>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62">
                  <a:moveTo>
                    <a:pt x="15" y="15"/>
                  </a:moveTo>
                  <a:lnTo>
                    <a:pt x="0" y="31"/>
                  </a:lnTo>
                  <a:lnTo>
                    <a:pt x="29" y="61"/>
                  </a:lnTo>
                  <a:lnTo>
                    <a:pt x="88" y="61"/>
                  </a:lnTo>
                  <a:lnTo>
                    <a:pt x="103" y="15"/>
                  </a:lnTo>
                  <a:lnTo>
                    <a:pt x="74" y="0"/>
                  </a:lnTo>
                  <a:lnTo>
                    <a:pt x="15" y="15"/>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8" name="Freeform 116"/>
            <p:cNvSpPr>
              <a:spLocks/>
            </p:cNvSpPr>
            <p:nvPr/>
          </p:nvSpPr>
          <p:spPr bwMode="auto">
            <a:xfrm>
              <a:off x="2024519" y="1530785"/>
              <a:ext cx="10836"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0" y="16"/>
                  </a:lnTo>
                  <a:lnTo>
                    <a:pt x="0"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9" name="Freeform 117"/>
            <p:cNvSpPr>
              <a:spLocks/>
            </p:cNvSpPr>
            <p:nvPr/>
          </p:nvSpPr>
          <p:spPr bwMode="auto">
            <a:xfrm>
              <a:off x="1791554" y="2100156"/>
              <a:ext cx="215357" cy="177761"/>
            </a:xfrm>
            <a:custGeom>
              <a:avLst/>
              <a:gdLst>
                <a:gd name="T0" fmla="*/ 0 w 374"/>
                <a:gd name="T1" fmla="*/ 0 h 355"/>
                <a:gd name="T2" fmla="*/ 0 w 374"/>
                <a:gd name="T3" fmla="*/ 0 h 355"/>
                <a:gd name="T4" fmla="*/ 0 w 374"/>
                <a:gd name="T5" fmla="*/ 0 h 355"/>
                <a:gd name="T6" fmla="*/ 0 w 374"/>
                <a:gd name="T7" fmla="*/ 0 h 355"/>
                <a:gd name="T8" fmla="*/ 0 w 374"/>
                <a:gd name="T9" fmla="*/ 0 h 355"/>
                <a:gd name="T10" fmla="*/ 0 w 374"/>
                <a:gd name="T11" fmla="*/ 0 h 355"/>
                <a:gd name="T12" fmla="*/ 0 w 374"/>
                <a:gd name="T13" fmla="*/ 0 h 355"/>
                <a:gd name="T14" fmla="*/ 0 w 374"/>
                <a:gd name="T15" fmla="*/ 0 h 355"/>
                <a:gd name="T16" fmla="*/ 0 w 374"/>
                <a:gd name="T17" fmla="*/ 0 h 355"/>
                <a:gd name="T18" fmla="*/ 0 w 374"/>
                <a:gd name="T19" fmla="*/ 0 h 355"/>
                <a:gd name="T20" fmla="*/ 0 w 374"/>
                <a:gd name="T21" fmla="*/ 0 h 355"/>
                <a:gd name="T22" fmla="*/ 0 w 374"/>
                <a:gd name="T23" fmla="*/ 0 h 355"/>
                <a:gd name="T24" fmla="*/ 0 w 374"/>
                <a:gd name="T25" fmla="*/ 0 h 355"/>
                <a:gd name="T26" fmla="*/ 0 w 374"/>
                <a:gd name="T27" fmla="*/ 0 h 355"/>
                <a:gd name="T28" fmla="*/ 0 w 374"/>
                <a:gd name="T29" fmla="*/ 0 h 355"/>
                <a:gd name="T30" fmla="*/ 0 w 374"/>
                <a:gd name="T31" fmla="*/ 0 h 355"/>
                <a:gd name="T32" fmla="*/ 0 w 374"/>
                <a:gd name="T33" fmla="*/ 0 h 355"/>
                <a:gd name="T34" fmla="*/ 0 w 374"/>
                <a:gd name="T35" fmla="*/ 0 h 355"/>
                <a:gd name="T36" fmla="*/ 0 w 374"/>
                <a:gd name="T37" fmla="*/ 0 h 355"/>
                <a:gd name="T38" fmla="*/ 0 w 374"/>
                <a:gd name="T39" fmla="*/ 0 h 355"/>
                <a:gd name="T40" fmla="*/ 0 w 374"/>
                <a:gd name="T41" fmla="*/ 0 h 355"/>
                <a:gd name="T42" fmla="*/ 0 w 374"/>
                <a:gd name="T43" fmla="*/ 0 h 355"/>
                <a:gd name="T44" fmla="*/ 0 w 374"/>
                <a:gd name="T45" fmla="*/ 0 h 355"/>
                <a:gd name="T46" fmla="*/ 0 w 374"/>
                <a:gd name="T47" fmla="*/ 0 h 355"/>
                <a:gd name="T48" fmla="*/ 0 w 374"/>
                <a:gd name="T49" fmla="*/ 0 h 355"/>
                <a:gd name="T50" fmla="*/ 0 w 374"/>
                <a:gd name="T51" fmla="*/ 0 h 355"/>
                <a:gd name="T52" fmla="*/ 0 w 374"/>
                <a:gd name="T53" fmla="*/ 0 h 3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74"/>
                <a:gd name="T82" fmla="*/ 0 h 355"/>
                <a:gd name="T83" fmla="*/ 374 w 374"/>
                <a:gd name="T84" fmla="*/ 355 h 35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74" h="355">
                  <a:moveTo>
                    <a:pt x="119" y="31"/>
                  </a:moveTo>
                  <a:lnTo>
                    <a:pt x="119" y="62"/>
                  </a:lnTo>
                  <a:lnTo>
                    <a:pt x="134" y="92"/>
                  </a:lnTo>
                  <a:lnTo>
                    <a:pt x="90" y="92"/>
                  </a:lnTo>
                  <a:lnTo>
                    <a:pt x="90" y="123"/>
                  </a:lnTo>
                  <a:lnTo>
                    <a:pt x="0" y="169"/>
                  </a:lnTo>
                  <a:lnTo>
                    <a:pt x="0" y="185"/>
                  </a:lnTo>
                  <a:lnTo>
                    <a:pt x="60" y="231"/>
                  </a:lnTo>
                  <a:lnTo>
                    <a:pt x="194" y="339"/>
                  </a:lnTo>
                  <a:lnTo>
                    <a:pt x="194" y="354"/>
                  </a:lnTo>
                  <a:lnTo>
                    <a:pt x="224" y="354"/>
                  </a:lnTo>
                  <a:lnTo>
                    <a:pt x="254" y="339"/>
                  </a:lnTo>
                  <a:lnTo>
                    <a:pt x="269" y="323"/>
                  </a:lnTo>
                  <a:lnTo>
                    <a:pt x="373" y="277"/>
                  </a:lnTo>
                  <a:lnTo>
                    <a:pt x="328" y="246"/>
                  </a:lnTo>
                  <a:lnTo>
                    <a:pt x="313" y="215"/>
                  </a:lnTo>
                  <a:lnTo>
                    <a:pt x="313" y="185"/>
                  </a:lnTo>
                  <a:lnTo>
                    <a:pt x="313" y="169"/>
                  </a:lnTo>
                  <a:lnTo>
                    <a:pt x="313" y="123"/>
                  </a:lnTo>
                  <a:lnTo>
                    <a:pt x="313" y="92"/>
                  </a:lnTo>
                  <a:lnTo>
                    <a:pt x="283" y="77"/>
                  </a:lnTo>
                  <a:lnTo>
                    <a:pt x="283" y="46"/>
                  </a:lnTo>
                  <a:lnTo>
                    <a:pt x="298" y="31"/>
                  </a:lnTo>
                  <a:lnTo>
                    <a:pt x="298" y="0"/>
                  </a:lnTo>
                  <a:lnTo>
                    <a:pt x="239" y="15"/>
                  </a:lnTo>
                  <a:lnTo>
                    <a:pt x="239" y="0"/>
                  </a:lnTo>
                  <a:lnTo>
                    <a:pt x="119" y="31"/>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0" name="Freeform 118"/>
            <p:cNvSpPr>
              <a:spLocks/>
            </p:cNvSpPr>
            <p:nvPr/>
          </p:nvSpPr>
          <p:spPr bwMode="auto">
            <a:xfrm>
              <a:off x="1703515" y="2191041"/>
              <a:ext cx="88039" cy="62818"/>
            </a:xfrm>
            <a:custGeom>
              <a:avLst/>
              <a:gdLst>
                <a:gd name="T0" fmla="*/ 0 w 150"/>
                <a:gd name="T1" fmla="*/ 0 h 124"/>
                <a:gd name="T2" fmla="*/ 0 w 150"/>
                <a:gd name="T3" fmla="*/ 0 h 124"/>
                <a:gd name="T4" fmla="*/ 0 w 150"/>
                <a:gd name="T5" fmla="*/ 0 h 124"/>
                <a:gd name="T6" fmla="*/ 0 w 150"/>
                <a:gd name="T7" fmla="*/ 0 h 124"/>
                <a:gd name="T8" fmla="*/ 0 w 150"/>
                <a:gd name="T9" fmla="*/ 0 h 124"/>
                <a:gd name="T10" fmla="*/ 0 w 150"/>
                <a:gd name="T11" fmla="*/ 0 h 124"/>
                <a:gd name="T12" fmla="*/ 0 w 150"/>
                <a:gd name="T13" fmla="*/ 0 h 124"/>
                <a:gd name="T14" fmla="*/ 0 w 150"/>
                <a:gd name="T15" fmla="*/ 0 h 124"/>
                <a:gd name="T16" fmla="*/ 0 w 150"/>
                <a:gd name="T17" fmla="*/ 0 h 124"/>
                <a:gd name="T18" fmla="*/ 0 w 150"/>
                <a:gd name="T19" fmla="*/ 0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
                <a:gd name="T31" fmla="*/ 0 h 124"/>
                <a:gd name="T32" fmla="*/ 150 w 150"/>
                <a:gd name="T33" fmla="*/ 124 h 1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 h="124">
                  <a:moveTo>
                    <a:pt x="0" y="123"/>
                  </a:moveTo>
                  <a:lnTo>
                    <a:pt x="60" y="123"/>
                  </a:lnTo>
                  <a:lnTo>
                    <a:pt x="60" y="92"/>
                  </a:lnTo>
                  <a:lnTo>
                    <a:pt x="75" y="92"/>
                  </a:lnTo>
                  <a:lnTo>
                    <a:pt x="75" y="46"/>
                  </a:lnTo>
                  <a:lnTo>
                    <a:pt x="149" y="46"/>
                  </a:lnTo>
                  <a:lnTo>
                    <a:pt x="149" y="0"/>
                  </a:lnTo>
                  <a:lnTo>
                    <a:pt x="75" y="0"/>
                  </a:lnTo>
                  <a:lnTo>
                    <a:pt x="45" y="31"/>
                  </a:lnTo>
                  <a:lnTo>
                    <a:pt x="0" y="123"/>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1" name="Freeform 119"/>
            <p:cNvSpPr>
              <a:spLocks/>
            </p:cNvSpPr>
            <p:nvPr/>
          </p:nvSpPr>
          <p:spPr bwMode="auto">
            <a:xfrm>
              <a:off x="1746857" y="2106838"/>
              <a:ext cx="121900" cy="86876"/>
            </a:xfrm>
            <a:custGeom>
              <a:avLst/>
              <a:gdLst>
                <a:gd name="T0" fmla="*/ 0 w 211"/>
                <a:gd name="T1" fmla="*/ 0 h 170"/>
                <a:gd name="T2" fmla="*/ 0 w 211"/>
                <a:gd name="T3" fmla="*/ 0 h 170"/>
                <a:gd name="T4" fmla="*/ 0 w 211"/>
                <a:gd name="T5" fmla="*/ 0 h 170"/>
                <a:gd name="T6" fmla="*/ 0 w 211"/>
                <a:gd name="T7" fmla="*/ 0 h 170"/>
                <a:gd name="T8" fmla="*/ 0 w 211"/>
                <a:gd name="T9" fmla="*/ 0 h 170"/>
                <a:gd name="T10" fmla="*/ 0 w 211"/>
                <a:gd name="T11" fmla="*/ 0 h 170"/>
                <a:gd name="T12" fmla="*/ 0 w 211"/>
                <a:gd name="T13" fmla="*/ 0 h 170"/>
                <a:gd name="T14" fmla="*/ 0 w 211"/>
                <a:gd name="T15" fmla="*/ 0 h 170"/>
                <a:gd name="T16" fmla="*/ 0 w 211"/>
                <a:gd name="T17" fmla="*/ 0 h 170"/>
                <a:gd name="T18" fmla="*/ 0 w 211"/>
                <a:gd name="T19" fmla="*/ 0 h 170"/>
                <a:gd name="T20" fmla="*/ 0 w 211"/>
                <a:gd name="T21" fmla="*/ 0 h 170"/>
                <a:gd name="T22" fmla="*/ 0 w 211"/>
                <a:gd name="T23" fmla="*/ 0 h 170"/>
                <a:gd name="T24" fmla="*/ 0 w 211"/>
                <a:gd name="T25" fmla="*/ 0 h 170"/>
                <a:gd name="T26" fmla="*/ 0 w 211"/>
                <a:gd name="T27" fmla="*/ 0 h 170"/>
                <a:gd name="T28" fmla="*/ 0 w 211"/>
                <a:gd name="T29" fmla="*/ 0 h 1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1"/>
                <a:gd name="T46" fmla="*/ 0 h 170"/>
                <a:gd name="T47" fmla="*/ 211 w 211"/>
                <a:gd name="T48" fmla="*/ 170 h 1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1" h="170">
                  <a:moveTo>
                    <a:pt x="0" y="169"/>
                  </a:moveTo>
                  <a:lnTo>
                    <a:pt x="75" y="169"/>
                  </a:lnTo>
                  <a:lnTo>
                    <a:pt x="75" y="154"/>
                  </a:lnTo>
                  <a:lnTo>
                    <a:pt x="165" y="108"/>
                  </a:lnTo>
                  <a:lnTo>
                    <a:pt x="165" y="77"/>
                  </a:lnTo>
                  <a:lnTo>
                    <a:pt x="210" y="77"/>
                  </a:lnTo>
                  <a:lnTo>
                    <a:pt x="195" y="46"/>
                  </a:lnTo>
                  <a:lnTo>
                    <a:pt x="195" y="15"/>
                  </a:lnTo>
                  <a:lnTo>
                    <a:pt x="165" y="0"/>
                  </a:lnTo>
                  <a:lnTo>
                    <a:pt x="135" y="15"/>
                  </a:lnTo>
                  <a:lnTo>
                    <a:pt x="135" y="0"/>
                  </a:lnTo>
                  <a:lnTo>
                    <a:pt x="105" y="31"/>
                  </a:lnTo>
                  <a:lnTo>
                    <a:pt x="90" y="46"/>
                  </a:lnTo>
                  <a:lnTo>
                    <a:pt x="45" y="123"/>
                  </a:lnTo>
                  <a:lnTo>
                    <a:pt x="0" y="169"/>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2" name="Freeform 120"/>
            <p:cNvSpPr>
              <a:spLocks/>
            </p:cNvSpPr>
            <p:nvPr/>
          </p:nvSpPr>
          <p:spPr bwMode="auto">
            <a:xfrm>
              <a:off x="1834896" y="1937096"/>
              <a:ext cx="121900" cy="92222"/>
            </a:xfrm>
            <a:custGeom>
              <a:avLst/>
              <a:gdLst>
                <a:gd name="T0" fmla="*/ 0 w 210"/>
                <a:gd name="T1" fmla="*/ 0 h 185"/>
                <a:gd name="T2" fmla="*/ 0 w 210"/>
                <a:gd name="T3" fmla="*/ 0 h 185"/>
                <a:gd name="T4" fmla="*/ 0 w 210"/>
                <a:gd name="T5" fmla="*/ 0 h 185"/>
                <a:gd name="T6" fmla="*/ 0 w 210"/>
                <a:gd name="T7" fmla="*/ 0 h 185"/>
                <a:gd name="T8" fmla="*/ 0 w 210"/>
                <a:gd name="T9" fmla="*/ 0 h 185"/>
                <a:gd name="T10" fmla="*/ 0 w 210"/>
                <a:gd name="T11" fmla="*/ 0 h 185"/>
                <a:gd name="T12" fmla="*/ 0 w 210"/>
                <a:gd name="T13" fmla="*/ 0 h 185"/>
                <a:gd name="T14" fmla="*/ 0 w 210"/>
                <a:gd name="T15" fmla="*/ 0 h 185"/>
                <a:gd name="T16" fmla="*/ 0 w 210"/>
                <a:gd name="T17" fmla="*/ 0 h 185"/>
                <a:gd name="T18" fmla="*/ 0 w 210"/>
                <a:gd name="T19" fmla="*/ 0 h 185"/>
                <a:gd name="T20" fmla="*/ 0 w 210"/>
                <a:gd name="T21" fmla="*/ 0 h 185"/>
                <a:gd name="T22" fmla="*/ 0 w 210"/>
                <a:gd name="T23" fmla="*/ 0 h 185"/>
                <a:gd name="T24" fmla="*/ 0 w 210"/>
                <a:gd name="T25" fmla="*/ 0 h 185"/>
                <a:gd name="T26" fmla="*/ 0 w 210"/>
                <a:gd name="T27" fmla="*/ 0 h 185"/>
                <a:gd name="T28" fmla="*/ 0 w 210"/>
                <a:gd name="T29" fmla="*/ 0 h 185"/>
                <a:gd name="T30" fmla="*/ 0 w 210"/>
                <a:gd name="T31" fmla="*/ 0 h 185"/>
                <a:gd name="T32" fmla="*/ 0 w 210"/>
                <a:gd name="T33" fmla="*/ 0 h 185"/>
                <a:gd name="T34" fmla="*/ 0 w 210"/>
                <a:gd name="T35" fmla="*/ 0 h 185"/>
                <a:gd name="T36" fmla="*/ 0 w 210"/>
                <a:gd name="T37" fmla="*/ 0 h 185"/>
                <a:gd name="T38" fmla="*/ 0 w 210"/>
                <a:gd name="T39" fmla="*/ 0 h 185"/>
                <a:gd name="T40" fmla="*/ 0 w 210"/>
                <a:gd name="T41" fmla="*/ 0 h 185"/>
                <a:gd name="T42" fmla="*/ 0 w 210"/>
                <a:gd name="T43" fmla="*/ 0 h 185"/>
                <a:gd name="T44" fmla="*/ 0 w 210"/>
                <a:gd name="T45" fmla="*/ 0 h 185"/>
                <a:gd name="T46" fmla="*/ 0 w 210"/>
                <a:gd name="T47" fmla="*/ 0 h 185"/>
                <a:gd name="T48" fmla="*/ 0 w 210"/>
                <a:gd name="T49" fmla="*/ 0 h 185"/>
                <a:gd name="T50" fmla="*/ 0 w 210"/>
                <a:gd name="T51" fmla="*/ 0 h 185"/>
                <a:gd name="T52" fmla="*/ 0 w 210"/>
                <a:gd name="T53" fmla="*/ 0 h 185"/>
                <a:gd name="T54" fmla="*/ 0 w 210"/>
                <a:gd name="T55" fmla="*/ 0 h 18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0"/>
                <a:gd name="T85" fmla="*/ 0 h 185"/>
                <a:gd name="T86" fmla="*/ 210 w 210"/>
                <a:gd name="T87" fmla="*/ 185 h 18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0" h="185">
                  <a:moveTo>
                    <a:pt x="60" y="169"/>
                  </a:moveTo>
                  <a:lnTo>
                    <a:pt x="90" y="184"/>
                  </a:lnTo>
                  <a:lnTo>
                    <a:pt x="90" y="169"/>
                  </a:lnTo>
                  <a:lnTo>
                    <a:pt x="134" y="184"/>
                  </a:lnTo>
                  <a:lnTo>
                    <a:pt x="134" y="169"/>
                  </a:lnTo>
                  <a:lnTo>
                    <a:pt x="149" y="169"/>
                  </a:lnTo>
                  <a:lnTo>
                    <a:pt x="194" y="169"/>
                  </a:lnTo>
                  <a:lnTo>
                    <a:pt x="209" y="153"/>
                  </a:lnTo>
                  <a:lnTo>
                    <a:pt x="194" y="123"/>
                  </a:lnTo>
                  <a:lnTo>
                    <a:pt x="194" y="107"/>
                  </a:lnTo>
                  <a:lnTo>
                    <a:pt x="179" y="107"/>
                  </a:lnTo>
                  <a:lnTo>
                    <a:pt x="179" y="92"/>
                  </a:lnTo>
                  <a:lnTo>
                    <a:pt x="209" y="61"/>
                  </a:lnTo>
                  <a:lnTo>
                    <a:pt x="209" y="46"/>
                  </a:lnTo>
                  <a:lnTo>
                    <a:pt x="179" y="15"/>
                  </a:lnTo>
                  <a:lnTo>
                    <a:pt x="149" y="15"/>
                  </a:lnTo>
                  <a:lnTo>
                    <a:pt x="119" y="0"/>
                  </a:lnTo>
                  <a:lnTo>
                    <a:pt x="105" y="0"/>
                  </a:lnTo>
                  <a:lnTo>
                    <a:pt x="105" y="15"/>
                  </a:lnTo>
                  <a:lnTo>
                    <a:pt x="75" y="46"/>
                  </a:lnTo>
                  <a:lnTo>
                    <a:pt x="45" y="31"/>
                  </a:lnTo>
                  <a:lnTo>
                    <a:pt x="45" y="46"/>
                  </a:lnTo>
                  <a:lnTo>
                    <a:pt x="30" y="46"/>
                  </a:lnTo>
                  <a:lnTo>
                    <a:pt x="15" y="46"/>
                  </a:lnTo>
                  <a:lnTo>
                    <a:pt x="0" y="61"/>
                  </a:lnTo>
                  <a:lnTo>
                    <a:pt x="45" y="77"/>
                  </a:lnTo>
                  <a:lnTo>
                    <a:pt x="60" y="123"/>
                  </a:lnTo>
                  <a:lnTo>
                    <a:pt x="60" y="169"/>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 name="Freeform 121"/>
            <p:cNvSpPr>
              <a:spLocks/>
            </p:cNvSpPr>
            <p:nvPr/>
          </p:nvSpPr>
          <p:spPr bwMode="auto">
            <a:xfrm>
              <a:off x="1964923" y="2029318"/>
              <a:ext cx="9481" cy="801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0" y="16"/>
                  </a:lnTo>
                  <a:lnTo>
                    <a:pt x="16" y="0"/>
                  </a:lnTo>
                  <a:lnTo>
                    <a:pt x="0"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4" name="Freeform 122"/>
            <p:cNvSpPr>
              <a:spLocks/>
            </p:cNvSpPr>
            <p:nvPr/>
          </p:nvSpPr>
          <p:spPr bwMode="auto">
            <a:xfrm>
              <a:off x="1791554" y="2013280"/>
              <a:ext cx="121900" cy="86876"/>
            </a:xfrm>
            <a:custGeom>
              <a:avLst/>
              <a:gdLst>
                <a:gd name="T0" fmla="*/ 0 w 210"/>
                <a:gd name="T1" fmla="*/ 0 h 170"/>
                <a:gd name="T2" fmla="*/ 0 w 210"/>
                <a:gd name="T3" fmla="*/ 0 h 170"/>
                <a:gd name="T4" fmla="*/ 0 w 210"/>
                <a:gd name="T5" fmla="*/ 0 h 170"/>
                <a:gd name="T6" fmla="*/ 0 w 210"/>
                <a:gd name="T7" fmla="*/ 0 h 170"/>
                <a:gd name="T8" fmla="*/ 0 w 210"/>
                <a:gd name="T9" fmla="*/ 0 h 170"/>
                <a:gd name="T10" fmla="*/ 0 w 210"/>
                <a:gd name="T11" fmla="*/ 0 h 170"/>
                <a:gd name="T12" fmla="*/ 0 w 210"/>
                <a:gd name="T13" fmla="*/ 0 h 170"/>
                <a:gd name="T14" fmla="*/ 0 w 210"/>
                <a:gd name="T15" fmla="*/ 0 h 170"/>
                <a:gd name="T16" fmla="*/ 0 w 210"/>
                <a:gd name="T17" fmla="*/ 0 h 170"/>
                <a:gd name="T18" fmla="*/ 0 w 210"/>
                <a:gd name="T19" fmla="*/ 0 h 170"/>
                <a:gd name="T20" fmla="*/ 0 w 210"/>
                <a:gd name="T21" fmla="*/ 0 h 170"/>
                <a:gd name="T22" fmla="*/ 0 w 210"/>
                <a:gd name="T23" fmla="*/ 0 h 170"/>
                <a:gd name="T24" fmla="*/ 0 w 210"/>
                <a:gd name="T25" fmla="*/ 0 h 170"/>
                <a:gd name="T26" fmla="*/ 0 w 210"/>
                <a:gd name="T27" fmla="*/ 0 h 170"/>
                <a:gd name="T28" fmla="*/ 0 w 210"/>
                <a:gd name="T29" fmla="*/ 0 h 170"/>
                <a:gd name="T30" fmla="*/ 0 w 210"/>
                <a:gd name="T31" fmla="*/ 0 h 170"/>
                <a:gd name="T32" fmla="*/ 0 w 210"/>
                <a:gd name="T33" fmla="*/ 0 h 170"/>
                <a:gd name="T34" fmla="*/ 0 w 210"/>
                <a:gd name="T35" fmla="*/ 0 h 170"/>
                <a:gd name="T36" fmla="*/ 0 w 210"/>
                <a:gd name="T37" fmla="*/ 0 h 170"/>
                <a:gd name="T38" fmla="*/ 0 w 210"/>
                <a:gd name="T39" fmla="*/ 0 h 170"/>
                <a:gd name="T40" fmla="*/ 0 w 210"/>
                <a:gd name="T41" fmla="*/ 0 h 170"/>
                <a:gd name="T42" fmla="*/ 0 w 210"/>
                <a:gd name="T43" fmla="*/ 0 h 170"/>
                <a:gd name="T44" fmla="*/ 0 w 210"/>
                <a:gd name="T45" fmla="*/ 0 h 170"/>
                <a:gd name="T46" fmla="*/ 0 w 210"/>
                <a:gd name="T47" fmla="*/ 0 h 1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0"/>
                <a:gd name="T73" fmla="*/ 0 h 170"/>
                <a:gd name="T74" fmla="*/ 210 w 210"/>
                <a:gd name="T75" fmla="*/ 170 h 1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0" h="170">
                  <a:moveTo>
                    <a:pt x="60" y="169"/>
                  </a:moveTo>
                  <a:lnTo>
                    <a:pt x="90" y="154"/>
                  </a:lnTo>
                  <a:lnTo>
                    <a:pt x="105" y="154"/>
                  </a:lnTo>
                  <a:lnTo>
                    <a:pt x="119" y="154"/>
                  </a:lnTo>
                  <a:lnTo>
                    <a:pt x="134" y="138"/>
                  </a:lnTo>
                  <a:lnTo>
                    <a:pt x="149" y="138"/>
                  </a:lnTo>
                  <a:lnTo>
                    <a:pt x="164" y="108"/>
                  </a:lnTo>
                  <a:lnTo>
                    <a:pt x="149" y="92"/>
                  </a:lnTo>
                  <a:lnTo>
                    <a:pt x="179" y="61"/>
                  </a:lnTo>
                  <a:lnTo>
                    <a:pt x="209" y="46"/>
                  </a:lnTo>
                  <a:lnTo>
                    <a:pt x="209" y="31"/>
                  </a:lnTo>
                  <a:lnTo>
                    <a:pt x="164" y="15"/>
                  </a:lnTo>
                  <a:lnTo>
                    <a:pt x="164" y="31"/>
                  </a:lnTo>
                  <a:lnTo>
                    <a:pt x="134" y="15"/>
                  </a:lnTo>
                  <a:lnTo>
                    <a:pt x="119" y="15"/>
                  </a:lnTo>
                  <a:lnTo>
                    <a:pt x="30" y="0"/>
                  </a:lnTo>
                  <a:lnTo>
                    <a:pt x="0" y="15"/>
                  </a:lnTo>
                  <a:lnTo>
                    <a:pt x="0" y="46"/>
                  </a:lnTo>
                  <a:lnTo>
                    <a:pt x="45" y="46"/>
                  </a:lnTo>
                  <a:lnTo>
                    <a:pt x="30" y="108"/>
                  </a:lnTo>
                  <a:lnTo>
                    <a:pt x="30" y="123"/>
                  </a:lnTo>
                  <a:lnTo>
                    <a:pt x="30" y="154"/>
                  </a:lnTo>
                  <a:lnTo>
                    <a:pt x="45" y="154"/>
                  </a:lnTo>
                  <a:lnTo>
                    <a:pt x="60" y="169"/>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5" name="Freeform 123"/>
            <p:cNvSpPr>
              <a:spLocks/>
            </p:cNvSpPr>
            <p:nvPr/>
          </p:nvSpPr>
          <p:spPr bwMode="auto">
            <a:xfrm>
              <a:off x="1894492" y="2060059"/>
              <a:ext cx="18962" cy="9356"/>
            </a:xfrm>
            <a:custGeom>
              <a:avLst/>
              <a:gdLst>
                <a:gd name="T0" fmla="*/ 0 w 30"/>
                <a:gd name="T1" fmla="*/ 0 h 17"/>
                <a:gd name="T2" fmla="*/ 0 w 30"/>
                <a:gd name="T3" fmla="*/ 0 h 17"/>
                <a:gd name="T4" fmla="*/ 0 w 30"/>
                <a:gd name="T5" fmla="*/ 0 h 17"/>
                <a:gd name="T6" fmla="*/ 0 w 30"/>
                <a:gd name="T7" fmla="*/ 0 h 17"/>
                <a:gd name="T8" fmla="*/ 0 w 30"/>
                <a:gd name="T9" fmla="*/ 0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0"/>
                  </a:moveTo>
                  <a:lnTo>
                    <a:pt x="15" y="16"/>
                  </a:lnTo>
                  <a:lnTo>
                    <a:pt x="29" y="0"/>
                  </a:lnTo>
                  <a:lnTo>
                    <a:pt x="15" y="0"/>
                  </a:lnTo>
                  <a:lnTo>
                    <a:pt x="0"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6" name="Freeform 124"/>
            <p:cNvSpPr>
              <a:spLocks/>
            </p:cNvSpPr>
            <p:nvPr/>
          </p:nvSpPr>
          <p:spPr bwMode="auto">
            <a:xfrm>
              <a:off x="1791554" y="2036001"/>
              <a:ext cx="25734" cy="56135"/>
            </a:xfrm>
            <a:custGeom>
              <a:avLst/>
              <a:gdLst>
                <a:gd name="T0" fmla="*/ 0 w 46"/>
                <a:gd name="T1" fmla="*/ 0 h 108"/>
                <a:gd name="T2" fmla="*/ 0 w 46"/>
                <a:gd name="T3" fmla="*/ 0 h 108"/>
                <a:gd name="T4" fmla="*/ 0 w 46"/>
                <a:gd name="T5" fmla="*/ 0 h 108"/>
                <a:gd name="T6" fmla="*/ 0 w 46"/>
                <a:gd name="T7" fmla="*/ 0 h 108"/>
                <a:gd name="T8" fmla="*/ 0 w 46"/>
                <a:gd name="T9" fmla="*/ 0 h 108"/>
                <a:gd name="T10" fmla="*/ 0 w 46"/>
                <a:gd name="T11" fmla="*/ 0 h 108"/>
                <a:gd name="T12" fmla="*/ 0 w 46"/>
                <a:gd name="T13" fmla="*/ 0 h 108"/>
                <a:gd name="T14" fmla="*/ 0 w 46"/>
                <a:gd name="T15" fmla="*/ 0 h 108"/>
                <a:gd name="T16" fmla="*/ 0 w 46"/>
                <a:gd name="T17" fmla="*/ 0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108"/>
                <a:gd name="T29" fmla="*/ 46 w 46"/>
                <a:gd name="T30" fmla="*/ 108 h 1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108">
                  <a:moveTo>
                    <a:pt x="0" y="0"/>
                  </a:moveTo>
                  <a:lnTo>
                    <a:pt x="0" y="61"/>
                  </a:lnTo>
                  <a:lnTo>
                    <a:pt x="0" y="76"/>
                  </a:lnTo>
                  <a:lnTo>
                    <a:pt x="0" y="107"/>
                  </a:lnTo>
                  <a:lnTo>
                    <a:pt x="30" y="107"/>
                  </a:lnTo>
                  <a:lnTo>
                    <a:pt x="30" y="76"/>
                  </a:lnTo>
                  <a:lnTo>
                    <a:pt x="30" y="61"/>
                  </a:lnTo>
                  <a:lnTo>
                    <a:pt x="45" y="0"/>
                  </a:lnTo>
                  <a:lnTo>
                    <a:pt x="0"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7" name="Freeform 125"/>
            <p:cNvSpPr>
              <a:spLocks/>
            </p:cNvSpPr>
            <p:nvPr/>
          </p:nvSpPr>
          <p:spPr bwMode="auto">
            <a:xfrm>
              <a:off x="1903973" y="1921058"/>
              <a:ext cx="35216" cy="24058"/>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w 61"/>
                <a:gd name="T13" fmla="*/ 0 h 47"/>
                <a:gd name="T14" fmla="*/ 0 w 61"/>
                <a:gd name="T15" fmla="*/ 0 h 47"/>
                <a:gd name="T16" fmla="*/ 0 w 61"/>
                <a:gd name="T17" fmla="*/ 0 h 47"/>
                <a:gd name="T18" fmla="*/ 0 w 61"/>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47"/>
                <a:gd name="T32" fmla="*/ 61 w 61"/>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47">
                  <a:moveTo>
                    <a:pt x="45" y="46"/>
                  </a:moveTo>
                  <a:lnTo>
                    <a:pt x="60" y="46"/>
                  </a:lnTo>
                  <a:lnTo>
                    <a:pt x="30" y="46"/>
                  </a:lnTo>
                  <a:lnTo>
                    <a:pt x="0" y="31"/>
                  </a:lnTo>
                  <a:lnTo>
                    <a:pt x="15" y="15"/>
                  </a:lnTo>
                  <a:lnTo>
                    <a:pt x="30" y="15"/>
                  </a:lnTo>
                  <a:lnTo>
                    <a:pt x="45" y="0"/>
                  </a:lnTo>
                  <a:lnTo>
                    <a:pt x="60" y="15"/>
                  </a:lnTo>
                  <a:lnTo>
                    <a:pt x="60" y="31"/>
                  </a:lnTo>
                  <a:lnTo>
                    <a:pt x="45" y="46"/>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8" name="Freeform 126"/>
            <p:cNvSpPr>
              <a:spLocks/>
            </p:cNvSpPr>
            <p:nvPr/>
          </p:nvSpPr>
          <p:spPr bwMode="auto">
            <a:xfrm>
              <a:off x="1912100" y="1903683"/>
              <a:ext cx="35216" cy="25394"/>
            </a:xfrm>
            <a:custGeom>
              <a:avLst/>
              <a:gdLst>
                <a:gd name="T0" fmla="*/ 0 w 60"/>
                <a:gd name="T1" fmla="*/ 0 h 48"/>
                <a:gd name="T2" fmla="*/ 0 w 60"/>
                <a:gd name="T3" fmla="*/ 0 h 48"/>
                <a:gd name="T4" fmla="*/ 0 w 60"/>
                <a:gd name="T5" fmla="*/ 0 h 48"/>
                <a:gd name="T6" fmla="*/ 0 w 60"/>
                <a:gd name="T7" fmla="*/ 0 h 48"/>
                <a:gd name="T8" fmla="*/ 0 w 60"/>
                <a:gd name="T9" fmla="*/ 0 h 48"/>
                <a:gd name="T10" fmla="*/ 0 w 60"/>
                <a:gd name="T11" fmla="*/ 0 h 48"/>
                <a:gd name="T12" fmla="*/ 0 w 60"/>
                <a:gd name="T13" fmla="*/ 0 h 48"/>
                <a:gd name="T14" fmla="*/ 0 w 60"/>
                <a:gd name="T15" fmla="*/ 0 h 48"/>
                <a:gd name="T16" fmla="*/ 0 w 60"/>
                <a:gd name="T17" fmla="*/ 0 h 48"/>
                <a:gd name="T18" fmla="*/ 0 w 60"/>
                <a:gd name="T19" fmla="*/ 0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48"/>
                <a:gd name="T32" fmla="*/ 60 w 60"/>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48">
                  <a:moveTo>
                    <a:pt x="0" y="47"/>
                  </a:moveTo>
                  <a:lnTo>
                    <a:pt x="15" y="47"/>
                  </a:lnTo>
                  <a:lnTo>
                    <a:pt x="30" y="31"/>
                  </a:lnTo>
                  <a:lnTo>
                    <a:pt x="44" y="47"/>
                  </a:lnTo>
                  <a:lnTo>
                    <a:pt x="59" y="16"/>
                  </a:lnTo>
                  <a:lnTo>
                    <a:pt x="59" y="0"/>
                  </a:lnTo>
                  <a:lnTo>
                    <a:pt x="30" y="0"/>
                  </a:lnTo>
                  <a:lnTo>
                    <a:pt x="15" y="0"/>
                  </a:lnTo>
                  <a:lnTo>
                    <a:pt x="0" y="31"/>
                  </a:lnTo>
                  <a:lnTo>
                    <a:pt x="0" y="47"/>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9" name="Freeform 127"/>
            <p:cNvSpPr>
              <a:spLocks/>
            </p:cNvSpPr>
            <p:nvPr/>
          </p:nvSpPr>
          <p:spPr bwMode="auto">
            <a:xfrm>
              <a:off x="1826769" y="1834182"/>
              <a:ext cx="67722" cy="110934"/>
            </a:xfrm>
            <a:custGeom>
              <a:avLst/>
              <a:gdLst>
                <a:gd name="T0" fmla="*/ 0 w 121"/>
                <a:gd name="T1" fmla="*/ 0 h 217"/>
                <a:gd name="T2" fmla="*/ 0 w 121"/>
                <a:gd name="T3" fmla="*/ 0 h 217"/>
                <a:gd name="T4" fmla="*/ 0 w 121"/>
                <a:gd name="T5" fmla="*/ 0 h 217"/>
                <a:gd name="T6" fmla="*/ 0 w 121"/>
                <a:gd name="T7" fmla="*/ 0 h 217"/>
                <a:gd name="T8" fmla="*/ 0 w 121"/>
                <a:gd name="T9" fmla="*/ 0 h 217"/>
                <a:gd name="T10" fmla="*/ 0 w 121"/>
                <a:gd name="T11" fmla="*/ 0 h 217"/>
                <a:gd name="T12" fmla="*/ 0 w 121"/>
                <a:gd name="T13" fmla="*/ 0 h 217"/>
                <a:gd name="T14" fmla="*/ 0 w 121"/>
                <a:gd name="T15" fmla="*/ 0 h 217"/>
                <a:gd name="T16" fmla="*/ 0 w 121"/>
                <a:gd name="T17" fmla="*/ 0 h 217"/>
                <a:gd name="T18" fmla="*/ 0 w 121"/>
                <a:gd name="T19" fmla="*/ 0 h 217"/>
                <a:gd name="T20" fmla="*/ 0 w 121"/>
                <a:gd name="T21" fmla="*/ 0 h 217"/>
                <a:gd name="T22" fmla="*/ 0 w 121"/>
                <a:gd name="T23" fmla="*/ 0 h 217"/>
                <a:gd name="T24" fmla="*/ 0 w 121"/>
                <a:gd name="T25" fmla="*/ 0 h 217"/>
                <a:gd name="T26" fmla="*/ 0 w 121"/>
                <a:gd name="T27" fmla="*/ 0 h 217"/>
                <a:gd name="T28" fmla="*/ 0 w 121"/>
                <a:gd name="T29" fmla="*/ 0 h 217"/>
                <a:gd name="T30" fmla="*/ 0 w 121"/>
                <a:gd name="T31" fmla="*/ 0 h 217"/>
                <a:gd name="T32" fmla="*/ 0 w 121"/>
                <a:gd name="T33" fmla="*/ 0 h 217"/>
                <a:gd name="T34" fmla="*/ 0 w 121"/>
                <a:gd name="T35" fmla="*/ 0 h 217"/>
                <a:gd name="T36" fmla="*/ 0 w 121"/>
                <a:gd name="T37" fmla="*/ 0 h 217"/>
                <a:gd name="T38" fmla="*/ 0 w 121"/>
                <a:gd name="T39" fmla="*/ 0 h 217"/>
                <a:gd name="T40" fmla="*/ 0 w 121"/>
                <a:gd name="T41" fmla="*/ 0 h 217"/>
                <a:gd name="T42" fmla="*/ 0 w 121"/>
                <a:gd name="T43" fmla="*/ 0 h 217"/>
                <a:gd name="T44" fmla="*/ 0 w 121"/>
                <a:gd name="T45" fmla="*/ 0 h 217"/>
                <a:gd name="T46" fmla="*/ 0 w 121"/>
                <a:gd name="T47" fmla="*/ 0 h 217"/>
                <a:gd name="T48" fmla="*/ 0 w 121"/>
                <a:gd name="T49" fmla="*/ 0 h 217"/>
                <a:gd name="T50" fmla="*/ 0 w 121"/>
                <a:gd name="T51" fmla="*/ 0 h 217"/>
                <a:gd name="T52" fmla="*/ 0 w 121"/>
                <a:gd name="T53" fmla="*/ 0 h 217"/>
                <a:gd name="T54" fmla="*/ 0 w 121"/>
                <a:gd name="T55" fmla="*/ 0 h 217"/>
                <a:gd name="T56" fmla="*/ 0 w 121"/>
                <a:gd name="T57" fmla="*/ 0 h 217"/>
                <a:gd name="T58" fmla="*/ 0 w 121"/>
                <a:gd name="T59" fmla="*/ 0 h 217"/>
                <a:gd name="T60" fmla="*/ 0 w 121"/>
                <a:gd name="T61" fmla="*/ 0 h 217"/>
                <a:gd name="T62" fmla="*/ 0 w 121"/>
                <a:gd name="T63" fmla="*/ 0 h 2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217"/>
                <a:gd name="T98" fmla="*/ 121 w 121"/>
                <a:gd name="T99" fmla="*/ 217 h 21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217">
                  <a:moveTo>
                    <a:pt x="45" y="0"/>
                  </a:moveTo>
                  <a:lnTo>
                    <a:pt x="15" y="0"/>
                  </a:lnTo>
                  <a:lnTo>
                    <a:pt x="0" y="15"/>
                  </a:lnTo>
                  <a:lnTo>
                    <a:pt x="15" y="62"/>
                  </a:lnTo>
                  <a:lnTo>
                    <a:pt x="15" y="77"/>
                  </a:lnTo>
                  <a:lnTo>
                    <a:pt x="15" y="93"/>
                  </a:lnTo>
                  <a:lnTo>
                    <a:pt x="15" y="108"/>
                  </a:lnTo>
                  <a:lnTo>
                    <a:pt x="45" y="93"/>
                  </a:lnTo>
                  <a:lnTo>
                    <a:pt x="45" y="108"/>
                  </a:lnTo>
                  <a:lnTo>
                    <a:pt x="45" y="139"/>
                  </a:lnTo>
                  <a:lnTo>
                    <a:pt x="30" y="139"/>
                  </a:lnTo>
                  <a:lnTo>
                    <a:pt x="30" y="154"/>
                  </a:lnTo>
                  <a:lnTo>
                    <a:pt x="15" y="170"/>
                  </a:lnTo>
                  <a:lnTo>
                    <a:pt x="30" y="170"/>
                  </a:lnTo>
                  <a:lnTo>
                    <a:pt x="45" y="185"/>
                  </a:lnTo>
                  <a:lnTo>
                    <a:pt x="30" y="185"/>
                  </a:lnTo>
                  <a:lnTo>
                    <a:pt x="0" y="216"/>
                  </a:lnTo>
                  <a:lnTo>
                    <a:pt x="15" y="216"/>
                  </a:lnTo>
                  <a:lnTo>
                    <a:pt x="45" y="201"/>
                  </a:lnTo>
                  <a:lnTo>
                    <a:pt x="60" y="201"/>
                  </a:lnTo>
                  <a:lnTo>
                    <a:pt x="105" y="201"/>
                  </a:lnTo>
                  <a:lnTo>
                    <a:pt x="120" y="185"/>
                  </a:lnTo>
                  <a:lnTo>
                    <a:pt x="105" y="185"/>
                  </a:lnTo>
                  <a:lnTo>
                    <a:pt x="120" y="170"/>
                  </a:lnTo>
                  <a:lnTo>
                    <a:pt x="120" y="154"/>
                  </a:lnTo>
                  <a:lnTo>
                    <a:pt x="120" y="139"/>
                  </a:lnTo>
                  <a:lnTo>
                    <a:pt x="105" y="139"/>
                  </a:lnTo>
                  <a:lnTo>
                    <a:pt x="60" y="62"/>
                  </a:lnTo>
                  <a:lnTo>
                    <a:pt x="45" y="62"/>
                  </a:lnTo>
                  <a:lnTo>
                    <a:pt x="60" y="31"/>
                  </a:lnTo>
                  <a:lnTo>
                    <a:pt x="30" y="31"/>
                  </a:lnTo>
                  <a:lnTo>
                    <a:pt x="45"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0" name="Freeform 128"/>
            <p:cNvSpPr>
              <a:spLocks/>
            </p:cNvSpPr>
            <p:nvPr/>
          </p:nvSpPr>
          <p:spPr bwMode="auto">
            <a:xfrm>
              <a:off x="1807807" y="1882298"/>
              <a:ext cx="18962" cy="14702"/>
            </a:xfrm>
            <a:custGeom>
              <a:avLst/>
              <a:gdLst>
                <a:gd name="T0" fmla="*/ 0 w 31"/>
                <a:gd name="T1" fmla="*/ 0 h 32"/>
                <a:gd name="T2" fmla="*/ 0 w 31"/>
                <a:gd name="T3" fmla="*/ 0 h 32"/>
                <a:gd name="T4" fmla="*/ 0 w 31"/>
                <a:gd name="T5" fmla="*/ 0 h 32"/>
                <a:gd name="T6" fmla="*/ 0 w 31"/>
                <a:gd name="T7" fmla="*/ 0 h 32"/>
                <a:gd name="T8" fmla="*/ 0 w 31"/>
                <a:gd name="T9" fmla="*/ 0 h 32"/>
                <a:gd name="T10" fmla="*/ 0 w 31"/>
                <a:gd name="T11" fmla="*/ 0 h 32"/>
                <a:gd name="T12" fmla="*/ 0 w 31"/>
                <a:gd name="T13" fmla="*/ 0 h 32"/>
                <a:gd name="T14" fmla="*/ 0 60000 65536"/>
                <a:gd name="T15" fmla="*/ 0 60000 65536"/>
                <a:gd name="T16" fmla="*/ 0 60000 65536"/>
                <a:gd name="T17" fmla="*/ 0 60000 65536"/>
                <a:gd name="T18" fmla="*/ 0 60000 65536"/>
                <a:gd name="T19" fmla="*/ 0 60000 65536"/>
                <a:gd name="T20" fmla="*/ 0 60000 65536"/>
                <a:gd name="T21" fmla="*/ 0 w 31"/>
                <a:gd name="T22" fmla="*/ 0 h 32"/>
                <a:gd name="T23" fmla="*/ 31 w 3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2">
                  <a:moveTo>
                    <a:pt x="15" y="0"/>
                  </a:moveTo>
                  <a:lnTo>
                    <a:pt x="0" y="16"/>
                  </a:lnTo>
                  <a:lnTo>
                    <a:pt x="15" y="31"/>
                  </a:lnTo>
                  <a:lnTo>
                    <a:pt x="30" y="31"/>
                  </a:lnTo>
                  <a:lnTo>
                    <a:pt x="30" y="16"/>
                  </a:lnTo>
                  <a:lnTo>
                    <a:pt x="30" y="0"/>
                  </a:lnTo>
                  <a:lnTo>
                    <a:pt x="15"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1" name="Freeform 129"/>
            <p:cNvSpPr>
              <a:spLocks/>
            </p:cNvSpPr>
            <p:nvPr/>
          </p:nvSpPr>
          <p:spPr bwMode="auto">
            <a:xfrm>
              <a:off x="1815934" y="1834182"/>
              <a:ext cx="12190" cy="9356"/>
            </a:xfrm>
            <a:custGeom>
              <a:avLst/>
              <a:gdLst>
                <a:gd name="T0" fmla="*/ 0 w 18"/>
                <a:gd name="T1" fmla="*/ 0 h 17"/>
                <a:gd name="T2" fmla="*/ 1 w 18"/>
                <a:gd name="T3" fmla="*/ 0 h 17"/>
                <a:gd name="T4" fmla="*/ 1 w 18"/>
                <a:gd name="T5" fmla="*/ 0 h 17"/>
                <a:gd name="T6" fmla="*/ 0 w 18"/>
                <a:gd name="T7" fmla="*/ 0 h 17"/>
                <a:gd name="T8" fmla="*/ 0 w 18"/>
                <a:gd name="T9" fmla="*/ 0 h 17"/>
                <a:gd name="T10" fmla="*/ 0 60000 65536"/>
                <a:gd name="T11" fmla="*/ 0 60000 65536"/>
                <a:gd name="T12" fmla="*/ 0 60000 65536"/>
                <a:gd name="T13" fmla="*/ 0 60000 65536"/>
                <a:gd name="T14" fmla="*/ 0 60000 65536"/>
                <a:gd name="T15" fmla="*/ 0 w 18"/>
                <a:gd name="T16" fmla="*/ 0 h 17"/>
                <a:gd name="T17" fmla="*/ 18 w 18"/>
                <a:gd name="T18" fmla="*/ 17 h 17"/>
              </a:gdLst>
              <a:ahLst/>
              <a:cxnLst>
                <a:cxn ang="T10">
                  <a:pos x="T0" y="T1"/>
                </a:cxn>
                <a:cxn ang="T11">
                  <a:pos x="T2" y="T3"/>
                </a:cxn>
                <a:cxn ang="T12">
                  <a:pos x="T4" y="T5"/>
                </a:cxn>
                <a:cxn ang="T13">
                  <a:pos x="T6" y="T7"/>
                </a:cxn>
                <a:cxn ang="T14">
                  <a:pos x="T8" y="T9"/>
                </a:cxn>
              </a:cxnLst>
              <a:rect l="T15" t="T16" r="T17" b="T18"/>
              <a:pathLst>
                <a:path w="18" h="17">
                  <a:moveTo>
                    <a:pt x="0" y="16"/>
                  </a:moveTo>
                  <a:lnTo>
                    <a:pt x="17" y="16"/>
                  </a:lnTo>
                  <a:lnTo>
                    <a:pt x="17" y="0"/>
                  </a:lnTo>
                  <a:lnTo>
                    <a:pt x="0" y="0"/>
                  </a:lnTo>
                  <a:lnTo>
                    <a:pt x="0" y="16"/>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2" name="Freeform 130"/>
            <p:cNvSpPr>
              <a:spLocks/>
            </p:cNvSpPr>
            <p:nvPr/>
          </p:nvSpPr>
          <p:spPr bwMode="auto">
            <a:xfrm>
              <a:off x="1780718" y="1882298"/>
              <a:ext cx="46051" cy="46779"/>
            </a:xfrm>
            <a:custGeom>
              <a:avLst/>
              <a:gdLst>
                <a:gd name="T0" fmla="*/ 0 w 77"/>
                <a:gd name="T1" fmla="*/ 0 h 94"/>
                <a:gd name="T2" fmla="*/ 0 w 77"/>
                <a:gd name="T3" fmla="*/ 0 h 94"/>
                <a:gd name="T4" fmla="*/ 0 w 77"/>
                <a:gd name="T5" fmla="*/ 0 h 94"/>
                <a:gd name="T6" fmla="*/ 0 w 77"/>
                <a:gd name="T7" fmla="*/ 0 h 94"/>
                <a:gd name="T8" fmla="*/ 0 w 77"/>
                <a:gd name="T9" fmla="*/ 0 h 94"/>
                <a:gd name="T10" fmla="*/ 0 w 77"/>
                <a:gd name="T11" fmla="*/ 0 h 94"/>
                <a:gd name="T12" fmla="*/ 0 w 77"/>
                <a:gd name="T13" fmla="*/ 0 h 94"/>
                <a:gd name="T14" fmla="*/ 0 w 77"/>
                <a:gd name="T15" fmla="*/ 0 h 94"/>
                <a:gd name="T16" fmla="*/ 0 w 77"/>
                <a:gd name="T17" fmla="*/ 0 h 94"/>
                <a:gd name="T18" fmla="*/ 0 w 77"/>
                <a:gd name="T19" fmla="*/ 0 h 94"/>
                <a:gd name="T20" fmla="*/ 0 w 77"/>
                <a:gd name="T21" fmla="*/ 0 h 94"/>
                <a:gd name="T22" fmla="*/ 0 w 77"/>
                <a:gd name="T23" fmla="*/ 0 h 94"/>
                <a:gd name="T24" fmla="*/ 0 w 77"/>
                <a:gd name="T25" fmla="*/ 0 h 94"/>
                <a:gd name="T26" fmla="*/ 0 w 77"/>
                <a:gd name="T27" fmla="*/ 0 h 94"/>
                <a:gd name="T28" fmla="*/ 0 w 77"/>
                <a:gd name="T29" fmla="*/ 0 h 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94"/>
                <a:gd name="T47" fmla="*/ 77 w 77"/>
                <a:gd name="T48" fmla="*/ 94 h 9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94">
                  <a:moveTo>
                    <a:pt x="76" y="31"/>
                  </a:moveTo>
                  <a:lnTo>
                    <a:pt x="61" y="31"/>
                  </a:lnTo>
                  <a:lnTo>
                    <a:pt x="46" y="16"/>
                  </a:lnTo>
                  <a:lnTo>
                    <a:pt x="61" y="0"/>
                  </a:lnTo>
                  <a:lnTo>
                    <a:pt x="46" y="0"/>
                  </a:lnTo>
                  <a:lnTo>
                    <a:pt x="30" y="16"/>
                  </a:lnTo>
                  <a:lnTo>
                    <a:pt x="15" y="16"/>
                  </a:lnTo>
                  <a:lnTo>
                    <a:pt x="15" y="47"/>
                  </a:lnTo>
                  <a:lnTo>
                    <a:pt x="15" y="62"/>
                  </a:lnTo>
                  <a:lnTo>
                    <a:pt x="0" y="78"/>
                  </a:lnTo>
                  <a:lnTo>
                    <a:pt x="15" y="93"/>
                  </a:lnTo>
                  <a:lnTo>
                    <a:pt x="30" y="93"/>
                  </a:lnTo>
                  <a:lnTo>
                    <a:pt x="61" y="78"/>
                  </a:lnTo>
                  <a:lnTo>
                    <a:pt x="76" y="47"/>
                  </a:lnTo>
                  <a:lnTo>
                    <a:pt x="76" y="31"/>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3" name="Freeform 131"/>
            <p:cNvSpPr>
              <a:spLocks/>
            </p:cNvSpPr>
            <p:nvPr/>
          </p:nvSpPr>
          <p:spPr bwMode="auto">
            <a:xfrm>
              <a:off x="1964923" y="2448995"/>
              <a:ext cx="62305" cy="54799"/>
            </a:xfrm>
            <a:custGeom>
              <a:avLst/>
              <a:gdLst>
                <a:gd name="T0" fmla="*/ 0 w 105"/>
                <a:gd name="T1" fmla="*/ 0 h 109"/>
                <a:gd name="T2" fmla="*/ 0 w 105"/>
                <a:gd name="T3" fmla="*/ 0 h 109"/>
                <a:gd name="T4" fmla="*/ 0 w 105"/>
                <a:gd name="T5" fmla="*/ 0 h 109"/>
                <a:gd name="T6" fmla="*/ 0 w 105"/>
                <a:gd name="T7" fmla="*/ 0 h 109"/>
                <a:gd name="T8" fmla="*/ 0 w 105"/>
                <a:gd name="T9" fmla="*/ 0 h 109"/>
                <a:gd name="T10" fmla="*/ 0 w 105"/>
                <a:gd name="T11" fmla="*/ 0 h 109"/>
                <a:gd name="T12" fmla="*/ 0 w 105"/>
                <a:gd name="T13" fmla="*/ 0 h 109"/>
                <a:gd name="T14" fmla="*/ 0 w 105"/>
                <a:gd name="T15" fmla="*/ 0 h 109"/>
                <a:gd name="T16" fmla="*/ 0 w 105"/>
                <a:gd name="T17" fmla="*/ 0 h 109"/>
                <a:gd name="T18" fmla="*/ 0 w 105"/>
                <a:gd name="T19" fmla="*/ 0 h 109"/>
                <a:gd name="T20" fmla="*/ 0 w 105"/>
                <a:gd name="T21" fmla="*/ 0 h 109"/>
                <a:gd name="T22" fmla="*/ 0 w 105"/>
                <a:gd name="T23" fmla="*/ 0 h 1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109"/>
                <a:gd name="T38" fmla="*/ 105 w 105"/>
                <a:gd name="T39" fmla="*/ 109 h 10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109">
                  <a:moveTo>
                    <a:pt x="45" y="108"/>
                  </a:moveTo>
                  <a:lnTo>
                    <a:pt x="59" y="93"/>
                  </a:lnTo>
                  <a:lnTo>
                    <a:pt x="59" y="77"/>
                  </a:lnTo>
                  <a:lnTo>
                    <a:pt x="89" y="62"/>
                  </a:lnTo>
                  <a:lnTo>
                    <a:pt x="89" y="31"/>
                  </a:lnTo>
                  <a:lnTo>
                    <a:pt x="104" y="15"/>
                  </a:lnTo>
                  <a:lnTo>
                    <a:pt x="74" y="0"/>
                  </a:lnTo>
                  <a:lnTo>
                    <a:pt x="45" y="0"/>
                  </a:lnTo>
                  <a:lnTo>
                    <a:pt x="45" y="15"/>
                  </a:lnTo>
                  <a:lnTo>
                    <a:pt x="15" y="15"/>
                  </a:lnTo>
                  <a:lnTo>
                    <a:pt x="0" y="46"/>
                  </a:lnTo>
                  <a:lnTo>
                    <a:pt x="45" y="108"/>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4" name="Freeform 132"/>
            <p:cNvSpPr>
              <a:spLocks/>
            </p:cNvSpPr>
            <p:nvPr/>
          </p:nvSpPr>
          <p:spPr bwMode="auto">
            <a:xfrm>
              <a:off x="1973050" y="2448995"/>
              <a:ext cx="18962" cy="8019"/>
            </a:xfrm>
            <a:custGeom>
              <a:avLst/>
              <a:gdLst>
                <a:gd name="T0" fmla="*/ 0 w 32"/>
                <a:gd name="T1" fmla="*/ 0 h 17"/>
                <a:gd name="T2" fmla="*/ 0 w 32"/>
                <a:gd name="T3" fmla="*/ 0 h 17"/>
                <a:gd name="T4" fmla="*/ 0 w 32"/>
                <a:gd name="T5" fmla="*/ 0 h 17"/>
                <a:gd name="T6" fmla="*/ 0 w 32"/>
                <a:gd name="T7" fmla="*/ 0 h 17"/>
                <a:gd name="T8" fmla="*/ 0 w 32"/>
                <a:gd name="T9" fmla="*/ 0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5" name="Freeform 133"/>
            <p:cNvSpPr>
              <a:spLocks/>
            </p:cNvSpPr>
            <p:nvPr/>
          </p:nvSpPr>
          <p:spPr bwMode="auto">
            <a:xfrm>
              <a:off x="1903973" y="2332715"/>
              <a:ext cx="123255" cy="92222"/>
            </a:xfrm>
            <a:custGeom>
              <a:avLst/>
              <a:gdLst>
                <a:gd name="T0" fmla="*/ 0 w 210"/>
                <a:gd name="T1" fmla="*/ 0 h 185"/>
                <a:gd name="T2" fmla="*/ 0 w 210"/>
                <a:gd name="T3" fmla="*/ 0 h 185"/>
                <a:gd name="T4" fmla="*/ 0 w 210"/>
                <a:gd name="T5" fmla="*/ 0 h 185"/>
                <a:gd name="T6" fmla="*/ 0 w 210"/>
                <a:gd name="T7" fmla="*/ 0 h 185"/>
                <a:gd name="T8" fmla="*/ 0 w 210"/>
                <a:gd name="T9" fmla="*/ 0 h 185"/>
                <a:gd name="T10" fmla="*/ 0 w 210"/>
                <a:gd name="T11" fmla="*/ 0 h 185"/>
                <a:gd name="T12" fmla="*/ 0 w 210"/>
                <a:gd name="T13" fmla="*/ 0 h 185"/>
                <a:gd name="T14" fmla="*/ 0 w 210"/>
                <a:gd name="T15" fmla="*/ 0 h 185"/>
                <a:gd name="T16" fmla="*/ 0 w 210"/>
                <a:gd name="T17" fmla="*/ 0 h 185"/>
                <a:gd name="T18" fmla="*/ 0 w 210"/>
                <a:gd name="T19" fmla="*/ 0 h 185"/>
                <a:gd name="T20" fmla="*/ 0 w 210"/>
                <a:gd name="T21" fmla="*/ 0 h 185"/>
                <a:gd name="T22" fmla="*/ 0 w 210"/>
                <a:gd name="T23" fmla="*/ 0 h 185"/>
                <a:gd name="T24" fmla="*/ 0 w 210"/>
                <a:gd name="T25" fmla="*/ 0 h 185"/>
                <a:gd name="T26" fmla="*/ 0 w 210"/>
                <a:gd name="T27" fmla="*/ 0 h 185"/>
                <a:gd name="T28" fmla="*/ 0 w 210"/>
                <a:gd name="T29" fmla="*/ 0 h 185"/>
                <a:gd name="T30" fmla="*/ 0 w 210"/>
                <a:gd name="T31" fmla="*/ 0 h 185"/>
                <a:gd name="T32" fmla="*/ 0 w 210"/>
                <a:gd name="T33" fmla="*/ 0 h 185"/>
                <a:gd name="T34" fmla="*/ 0 w 210"/>
                <a:gd name="T35" fmla="*/ 0 h 185"/>
                <a:gd name="T36" fmla="*/ 0 w 210"/>
                <a:gd name="T37" fmla="*/ 0 h 1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0"/>
                <a:gd name="T58" fmla="*/ 0 h 185"/>
                <a:gd name="T59" fmla="*/ 210 w 210"/>
                <a:gd name="T60" fmla="*/ 185 h 1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0" h="185">
                  <a:moveTo>
                    <a:pt x="105" y="184"/>
                  </a:moveTo>
                  <a:lnTo>
                    <a:pt x="105" y="153"/>
                  </a:lnTo>
                  <a:lnTo>
                    <a:pt x="134" y="138"/>
                  </a:lnTo>
                  <a:lnTo>
                    <a:pt x="149" y="138"/>
                  </a:lnTo>
                  <a:lnTo>
                    <a:pt x="179" y="92"/>
                  </a:lnTo>
                  <a:lnTo>
                    <a:pt x="209" y="46"/>
                  </a:lnTo>
                  <a:lnTo>
                    <a:pt x="209" y="15"/>
                  </a:lnTo>
                  <a:lnTo>
                    <a:pt x="179" y="0"/>
                  </a:lnTo>
                  <a:lnTo>
                    <a:pt x="134" y="0"/>
                  </a:lnTo>
                  <a:lnTo>
                    <a:pt x="105" y="15"/>
                  </a:lnTo>
                  <a:lnTo>
                    <a:pt x="30" y="0"/>
                  </a:lnTo>
                  <a:lnTo>
                    <a:pt x="15" y="31"/>
                  </a:lnTo>
                  <a:lnTo>
                    <a:pt x="15" y="61"/>
                  </a:lnTo>
                  <a:lnTo>
                    <a:pt x="0" y="92"/>
                  </a:lnTo>
                  <a:lnTo>
                    <a:pt x="0" y="138"/>
                  </a:lnTo>
                  <a:lnTo>
                    <a:pt x="30" y="138"/>
                  </a:lnTo>
                  <a:lnTo>
                    <a:pt x="45" y="184"/>
                  </a:lnTo>
                  <a:lnTo>
                    <a:pt x="75" y="184"/>
                  </a:lnTo>
                  <a:lnTo>
                    <a:pt x="105" y="184"/>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6" name="Freeform 134"/>
            <p:cNvSpPr>
              <a:spLocks/>
            </p:cNvSpPr>
            <p:nvPr/>
          </p:nvSpPr>
          <p:spPr bwMode="auto">
            <a:xfrm>
              <a:off x="1886365" y="2347417"/>
              <a:ext cx="27089" cy="56135"/>
            </a:xfrm>
            <a:custGeom>
              <a:avLst/>
              <a:gdLst>
                <a:gd name="T0" fmla="*/ 0 w 46"/>
                <a:gd name="T1" fmla="*/ 0 h 108"/>
                <a:gd name="T2" fmla="*/ 0 w 46"/>
                <a:gd name="T3" fmla="*/ 0 h 108"/>
                <a:gd name="T4" fmla="*/ 0 w 46"/>
                <a:gd name="T5" fmla="*/ 0 h 108"/>
                <a:gd name="T6" fmla="*/ 0 w 46"/>
                <a:gd name="T7" fmla="*/ 0 h 108"/>
                <a:gd name="T8" fmla="*/ 0 w 46"/>
                <a:gd name="T9" fmla="*/ 0 h 108"/>
                <a:gd name="T10" fmla="*/ 0 w 46"/>
                <a:gd name="T11" fmla="*/ 0 h 108"/>
                <a:gd name="T12" fmla="*/ 0 w 46"/>
                <a:gd name="T13" fmla="*/ 0 h 108"/>
                <a:gd name="T14" fmla="*/ 0 w 46"/>
                <a:gd name="T15" fmla="*/ 0 h 108"/>
                <a:gd name="T16" fmla="*/ 0 w 46"/>
                <a:gd name="T17" fmla="*/ 0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108"/>
                <a:gd name="T29" fmla="*/ 46 w 46"/>
                <a:gd name="T30" fmla="*/ 108 h 1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108">
                  <a:moveTo>
                    <a:pt x="30" y="107"/>
                  </a:moveTo>
                  <a:lnTo>
                    <a:pt x="30" y="61"/>
                  </a:lnTo>
                  <a:lnTo>
                    <a:pt x="45" y="31"/>
                  </a:lnTo>
                  <a:lnTo>
                    <a:pt x="45" y="0"/>
                  </a:lnTo>
                  <a:lnTo>
                    <a:pt x="15" y="0"/>
                  </a:lnTo>
                  <a:lnTo>
                    <a:pt x="15" y="15"/>
                  </a:lnTo>
                  <a:lnTo>
                    <a:pt x="0" y="31"/>
                  </a:lnTo>
                  <a:lnTo>
                    <a:pt x="15" y="107"/>
                  </a:lnTo>
                  <a:lnTo>
                    <a:pt x="30" y="107"/>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7" name="Freeform 135"/>
            <p:cNvSpPr>
              <a:spLocks/>
            </p:cNvSpPr>
            <p:nvPr/>
          </p:nvSpPr>
          <p:spPr bwMode="auto">
            <a:xfrm>
              <a:off x="1876884" y="2355437"/>
              <a:ext cx="17608" cy="48116"/>
            </a:xfrm>
            <a:custGeom>
              <a:avLst/>
              <a:gdLst>
                <a:gd name="T0" fmla="*/ 0 w 32"/>
                <a:gd name="T1" fmla="*/ 0 h 93"/>
                <a:gd name="T2" fmla="*/ 0 w 32"/>
                <a:gd name="T3" fmla="*/ 0 h 93"/>
                <a:gd name="T4" fmla="*/ 0 w 32"/>
                <a:gd name="T5" fmla="*/ 0 h 93"/>
                <a:gd name="T6" fmla="*/ 0 w 32"/>
                <a:gd name="T7" fmla="*/ 0 h 93"/>
                <a:gd name="T8" fmla="*/ 0 w 32"/>
                <a:gd name="T9" fmla="*/ 0 h 93"/>
                <a:gd name="T10" fmla="*/ 0 60000 65536"/>
                <a:gd name="T11" fmla="*/ 0 60000 65536"/>
                <a:gd name="T12" fmla="*/ 0 60000 65536"/>
                <a:gd name="T13" fmla="*/ 0 60000 65536"/>
                <a:gd name="T14" fmla="*/ 0 60000 65536"/>
                <a:gd name="T15" fmla="*/ 0 w 32"/>
                <a:gd name="T16" fmla="*/ 0 h 93"/>
                <a:gd name="T17" fmla="*/ 32 w 32"/>
                <a:gd name="T18" fmla="*/ 93 h 93"/>
              </a:gdLst>
              <a:ahLst/>
              <a:cxnLst>
                <a:cxn ang="T10">
                  <a:pos x="T0" y="T1"/>
                </a:cxn>
                <a:cxn ang="T11">
                  <a:pos x="T2" y="T3"/>
                </a:cxn>
                <a:cxn ang="T12">
                  <a:pos x="T4" y="T5"/>
                </a:cxn>
                <a:cxn ang="T13">
                  <a:pos x="T6" y="T7"/>
                </a:cxn>
                <a:cxn ang="T14">
                  <a:pos x="T8" y="T9"/>
                </a:cxn>
              </a:cxnLst>
              <a:rect l="T15" t="T16" r="T17" b="T18"/>
              <a:pathLst>
                <a:path w="32" h="93">
                  <a:moveTo>
                    <a:pt x="31" y="92"/>
                  </a:moveTo>
                  <a:lnTo>
                    <a:pt x="16" y="15"/>
                  </a:lnTo>
                  <a:lnTo>
                    <a:pt x="0" y="0"/>
                  </a:lnTo>
                  <a:lnTo>
                    <a:pt x="16" y="92"/>
                  </a:lnTo>
                  <a:lnTo>
                    <a:pt x="31" y="92"/>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8" name="Freeform 136"/>
            <p:cNvSpPr>
              <a:spLocks/>
            </p:cNvSpPr>
            <p:nvPr/>
          </p:nvSpPr>
          <p:spPr bwMode="auto">
            <a:xfrm>
              <a:off x="1843023" y="2355437"/>
              <a:ext cx="43342" cy="62818"/>
            </a:xfrm>
            <a:custGeom>
              <a:avLst/>
              <a:gdLst>
                <a:gd name="T0" fmla="*/ 0 w 75"/>
                <a:gd name="T1" fmla="*/ 0 h 124"/>
                <a:gd name="T2" fmla="*/ 0 w 75"/>
                <a:gd name="T3" fmla="*/ 0 h 124"/>
                <a:gd name="T4" fmla="*/ 0 w 75"/>
                <a:gd name="T5" fmla="*/ 0 h 124"/>
                <a:gd name="T6" fmla="*/ 0 w 75"/>
                <a:gd name="T7" fmla="*/ 0 h 124"/>
                <a:gd name="T8" fmla="*/ 0 w 75"/>
                <a:gd name="T9" fmla="*/ 0 h 124"/>
                <a:gd name="T10" fmla="*/ 0 w 75"/>
                <a:gd name="T11" fmla="*/ 0 h 124"/>
                <a:gd name="T12" fmla="*/ 0 w 75"/>
                <a:gd name="T13" fmla="*/ 0 h 124"/>
                <a:gd name="T14" fmla="*/ 0 w 75"/>
                <a:gd name="T15" fmla="*/ 0 h 124"/>
                <a:gd name="T16" fmla="*/ 0 60000 65536"/>
                <a:gd name="T17" fmla="*/ 0 60000 65536"/>
                <a:gd name="T18" fmla="*/ 0 60000 65536"/>
                <a:gd name="T19" fmla="*/ 0 60000 65536"/>
                <a:gd name="T20" fmla="*/ 0 60000 65536"/>
                <a:gd name="T21" fmla="*/ 0 60000 65536"/>
                <a:gd name="T22" fmla="*/ 0 60000 65536"/>
                <a:gd name="T23" fmla="*/ 0 60000 65536"/>
                <a:gd name="T24" fmla="*/ 0 w 75"/>
                <a:gd name="T25" fmla="*/ 0 h 124"/>
                <a:gd name="T26" fmla="*/ 75 w 75"/>
                <a:gd name="T27" fmla="*/ 124 h 1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5" h="124">
                  <a:moveTo>
                    <a:pt x="74" y="92"/>
                  </a:moveTo>
                  <a:lnTo>
                    <a:pt x="59" y="0"/>
                  </a:lnTo>
                  <a:lnTo>
                    <a:pt x="0" y="15"/>
                  </a:lnTo>
                  <a:lnTo>
                    <a:pt x="0" y="46"/>
                  </a:lnTo>
                  <a:lnTo>
                    <a:pt x="0" y="92"/>
                  </a:lnTo>
                  <a:lnTo>
                    <a:pt x="0" y="123"/>
                  </a:lnTo>
                  <a:lnTo>
                    <a:pt x="30" y="123"/>
                  </a:lnTo>
                  <a:lnTo>
                    <a:pt x="74" y="92"/>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9" name="Freeform 137"/>
            <p:cNvSpPr>
              <a:spLocks/>
            </p:cNvSpPr>
            <p:nvPr/>
          </p:nvSpPr>
          <p:spPr bwMode="auto">
            <a:xfrm>
              <a:off x="1876884" y="2239157"/>
              <a:ext cx="150343" cy="109597"/>
            </a:xfrm>
            <a:custGeom>
              <a:avLst/>
              <a:gdLst>
                <a:gd name="T0" fmla="*/ 0 w 255"/>
                <a:gd name="T1" fmla="*/ 0 h 217"/>
                <a:gd name="T2" fmla="*/ 0 w 255"/>
                <a:gd name="T3" fmla="*/ 0 h 217"/>
                <a:gd name="T4" fmla="*/ 0 w 255"/>
                <a:gd name="T5" fmla="*/ 0 h 217"/>
                <a:gd name="T6" fmla="*/ 0 w 255"/>
                <a:gd name="T7" fmla="*/ 0 h 217"/>
                <a:gd name="T8" fmla="*/ 0 w 255"/>
                <a:gd name="T9" fmla="*/ 0 h 217"/>
                <a:gd name="T10" fmla="*/ 0 w 255"/>
                <a:gd name="T11" fmla="*/ 0 h 217"/>
                <a:gd name="T12" fmla="*/ 0 w 255"/>
                <a:gd name="T13" fmla="*/ 0 h 217"/>
                <a:gd name="T14" fmla="*/ 0 w 255"/>
                <a:gd name="T15" fmla="*/ 0 h 217"/>
                <a:gd name="T16" fmla="*/ 0 w 255"/>
                <a:gd name="T17" fmla="*/ 0 h 217"/>
                <a:gd name="T18" fmla="*/ 0 w 255"/>
                <a:gd name="T19" fmla="*/ 0 h 217"/>
                <a:gd name="T20" fmla="*/ 0 w 255"/>
                <a:gd name="T21" fmla="*/ 0 h 217"/>
                <a:gd name="T22" fmla="*/ 0 w 255"/>
                <a:gd name="T23" fmla="*/ 0 h 217"/>
                <a:gd name="T24" fmla="*/ 0 w 255"/>
                <a:gd name="T25" fmla="*/ 0 h 217"/>
                <a:gd name="T26" fmla="*/ 0 w 255"/>
                <a:gd name="T27" fmla="*/ 0 h 217"/>
                <a:gd name="T28" fmla="*/ 0 w 255"/>
                <a:gd name="T29" fmla="*/ 0 h 217"/>
                <a:gd name="T30" fmla="*/ 0 w 255"/>
                <a:gd name="T31" fmla="*/ 0 h 217"/>
                <a:gd name="T32" fmla="*/ 0 w 255"/>
                <a:gd name="T33" fmla="*/ 0 h 217"/>
                <a:gd name="T34" fmla="*/ 0 w 255"/>
                <a:gd name="T35" fmla="*/ 0 h 217"/>
                <a:gd name="T36" fmla="*/ 0 w 255"/>
                <a:gd name="T37" fmla="*/ 0 h 217"/>
                <a:gd name="T38" fmla="*/ 0 w 255"/>
                <a:gd name="T39" fmla="*/ 0 h 217"/>
                <a:gd name="T40" fmla="*/ 0 w 255"/>
                <a:gd name="T41" fmla="*/ 0 h 2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5"/>
                <a:gd name="T64" fmla="*/ 0 h 217"/>
                <a:gd name="T65" fmla="*/ 255 w 255"/>
                <a:gd name="T66" fmla="*/ 217 h 2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5" h="217">
                  <a:moveTo>
                    <a:pt x="224" y="0"/>
                  </a:moveTo>
                  <a:lnTo>
                    <a:pt x="120" y="46"/>
                  </a:lnTo>
                  <a:lnTo>
                    <a:pt x="105" y="62"/>
                  </a:lnTo>
                  <a:lnTo>
                    <a:pt x="75" y="77"/>
                  </a:lnTo>
                  <a:lnTo>
                    <a:pt x="75" y="139"/>
                  </a:lnTo>
                  <a:lnTo>
                    <a:pt x="60" y="154"/>
                  </a:lnTo>
                  <a:lnTo>
                    <a:pt x="0" y="154"/>
                  </a:lnTo>
                  <a:lnTo>
                    <a:pt x="15" y="201"/>
                  </a:lnTo>
                  <a:lnTo>
                    <a:pt x="30" y="216"/>
                  </a:lnTo>
                  <a:lnTo>
                    <a:pt x="60" y="216"/>
                  </a:lnTo>
                  <a:lnTo>
                    <a:pt x="75" y="185"/>
                  </a:lnTo>
                  <a:lnTo>
                    <a:pt x="149" y="201"/>
                  </a:lnTo>
                  <a:lnTo>
                    <a:pt x="179" y="185"/>
                  </a:lnTo>
                  <a:lnTo>
                    <a:pt x="224" y="185"/>
                  </a:lnTo>
                  <a:lnTo>
                    <a:pt x="239" y="185"/>
                  </a:lnTo>
                  <a:lnTo>
                    <a:pt x="239" y="154"/>
                  </a:lnTo>
                  <a:lnTo>
                    <a:pt x="254" y="139"/>
                  </a:lnTo>
                  <a:lnTo>
                    <a:pt x="254" y="62"/>
                  </a:lnTo>
                  <a:lnTo>
                    <a:pt x="254" y="46"/>
                  </a:lnTo>
                  <a:lnTo>
                    <a:pt x="254" y="15"/>
                  </a:lnTo>
                  <a:lnTo>
                    <a:pt x="224"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0" name="Freeform 138"/>
            <p:cNvSpPr>
              <a:spLocks/>
            </p:cNvSpPr>
            <p:nvPr/>
          </p:nvSpPr>
          <p:spPr bwMode="auto">
            <a:xfrm>
              <a:off x="2006911" y="2239157"/>
              <a:ext cx="113773" cy="156376"/>
            </a:xfrm>
            <a:custGeom>
              <a:avLst/>
              <a:gdLst>
                <a:gd name="T0" fmla="*/ 0 w 194"/>
                <a:gd name="T1" fmla="*/ 0 h 309"/>
                <a:gd name="T2" fmla="*/ 0 w 194"/>
                <a:gd name="T3" fmla="*/ 0 h 309"/>
                <a:gd name="T4" fmla="*/ 0 w 194"/>
                <a:gd name="T5" fmla="*/ 0 h 309"/>
                <a:gd name="T6" fmla="*/ 0 w 194"/>
                <a:gd name="T7" fmla="*/ 0 h 309"/>
                <a:gd name="T8" fmla="*/ 0 w 194"/>
                <a:gd name="T9" fmla="*/ 0 h 309"/>
                <a:gd name="T10" fmla="*/ 0 w 194"/>
                <a:gd name="T11" fmla="*/ 0 h 309"/>
                <a:gd name="T12" fmla="*/ 0 w 194"/>
                <a:gd name="T13" fmla="*/ 0 h 309"/>
                <a:gd name="T14" fmla="*/ 0 w 194"/>
                <a:gd name="T15" fmla="*/ 0 h 309"/>
                <a:gd name="T16" fmla="*/ 0 w 194"/>
                <a:gd name="T17" fmla="*/ 0 h 309"/>
                <a:gd name="T18" fmla="*/ 0 w 194"/>
                <a:gd name="T19" fmla="*/ 0 h 309"/>
                <a:gd name="T20" fmla="*/ 0 w 194"/>
                <a:gd name="T21" fmla="*/ 0 h 309"/>
                <a:gd name="T22" fmla="*/ 0 w 194"/>
                <a:gd name="T23" fmla="*/ 0 h 309"/>
                <a:gd name="T24" fmla="*/ 0 w 194"/>
                <a:gd name="T25" fmla="*/ 0 h 309"/>
                <a:gd name="T26" fmla="*/ 0 w 194"/>
                <a:gd name="T27" fmla="*/ 0 h 309"/>
                <a:gd name="T28" fmla="*/ 0 w 194"/>
                <a:gd name="T29" fmla="*/ 0 h 309"/>
                <a:gd name="T30" fmla="*/ 0 w 194"/>
                <a:gd name="T31" fmla="*/ 0 h 309"/>
                <a:gd name="T32" fmla="*/ 0 w 194"/>
                <a:gd name="T33" fmla="*/ 0 h 309"/>
                <a:gd name="T34" fmla="*/ 0 w 194"/>
                <a:gd name="T35" fmla="*/ 0 h 309"/>
                <a:gd name="T36" fmla="*/ 0 w 194"/>
                <a:gd name="T37" fmla="*/ 0 h 309"/>
                <a:gd name="T38" fmla="*/ 0 w 194"/>
                <a:gd name="T39" fmla="*/ 0 h 309"/>
                <a:gd name="T40" fmla="*/ 0 w 194"/>
                <a:gd name="T41" fmla="*/ 0 h 309"/>
                <a:gd name="T42" fmla="*/ 0 w 194"/>
                <a:gd name="T43" fmla="*/ 0 h 3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4"/>
                <a:gd name="T67" fmla="*/ 0 h 309"/>
                <a:gd name="T68" fmla="*/ 194 w 194"/>
                <a:gd name="T69" fmla="*/ 309 h 30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4" h="309">
                  <a:moveTo>
                    <a:pt x="193" y="77"/>
                  </a:moveTo>
                  <a:lnTo>
                    <a:pt x="45" y="0"/>
                  </a:lnTo>
                  <a:lnTo>
                    <a:pt x="30" y="15"/>
                  </a:lnTo>
                  <a:lnTo>
                    <a:pt x="30" y="46"/>
                  </a:lnTo>
                  <a:lnTo>
                    <a:pt x="30" y="62"/>
                  </a:lnTo>
                  <a:lnTo>
                    <a:pt x="30" y="139"/>
                  </a:lnTo>
                  <a:lnTo>
                    <a:pt x="15" y="154"/>
                  </a:lnTo>
                  <a:lnTo>
                    <a:pt x="15" y="185"/>
                  </a:lnTo>
                  <a:lnTo>
                    <a:pt x="0" y="185"/>
                  </a:lnTo>
                  <a:lnTo>
                    <a:pt x="30" y="200"/>
                  </a:lnTo>
                  <a:lnTo>
                    <a:pt x="45" y="262"/>
                  </a:lnTo>
                  <a:lnTo>
                    <a:pt x="15" y="277"/>
                  </a:lnTo>
                  <a:lnTo>
                    <a:pt x="45" y="308"/>
                  </a:lnTo>
                  <a:lnTo>
                    <a:pt x="134" y="277"/>
                  </a:lnTo>
                  <a:lnTo>
                    <a:pt x="163" y="246"/>
                  </a:lnTo>
                  <a:lnTo>
                    <a:pt x="178" y="231"/>
                  </a:lnTo>
                  <a:lnTo>
                    <a:pt x="148" y="216"/>
                  </a:lnTo>
                  <a:lnTo>
                    <a:pt x="163" y="185"/>
                  </a:lnTo>
                  <a:lnTo>
                    <a:pt x="163" y="169"/>
                  </a:lnTo>
                  <a:lnTo>
                    <a:pt x="163" y="139"/>
                  </a:lnTo>
                  <a:lnTo>
                    <a:pt x="193" y="154"/>
                  </a:lnTo>
                  <a:lnTo>
                    <a:pt x="193" y="77"/>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Line 139"/>
            <p:cNvSpPr>
              <a:spLocks noChangeShapeType="1"/>
            </p:cNvSpPr>
            <p:nvPr/>
          </p:nvSpPr>
          <p:spPr bwMode="auto">
            <a:xfrm>
              <a:off x="1956796" y="2457015"/>
              <a:ext cx="0" cy="6683"/>
            </a:xfrm>
            <a:prstGeom prst="line">
              <a:avLst/>
            </a:prstGeom>
            <a:noFill/>
            <a:ln w="3175" cap="rnd">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2" name="Line 140"/>
            <p:cNvSpPr>
              <a:spLocks noChangeShapeType="1"/>
            </p:cNvSpPr>
            <p:nvPr/>
          </p:nvSpPr>
          <p:spPr bwMode="auto">
            <a:xfrm>
              <a:off x="1928353" y="1942443"/>
              <a:ext cx="9481" cy="0"/>
            </a:xfrm>
            <a:prstGeom prst="line">
              <a:avLst/>
            </a:prstGeom>
            <a:noFill/>
            <a:ln w="3175" cap="rnd">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3" name="Freeform 141"/>
            <p:cNvSpPr>
              <a:spLocks/>
            </p:cNvSpPr>
            <p:nvPr/>
          </p:nvSpPr>
          <p:spPr bwMode="auto">
            <a:xfrm>
              <a:off x="1928353" y="1888981"/>
              <a:ext cx="78558" cy="85539"/>
            </a:xfrm>
            <a:custGeom>
              <a:avLst/>
              <a:gdLst>
                <a:gd name="T0" fmla="*/ 0 w 135"/>
                <a:gd name="T1" fmla="*/ 0 h 170"/>
                <a:gd name="T2" fmla="*/ 0 w 135"/>
                <a:gd name="T3" fmla="*/ 0 h 170"/>
                <a:gd name="T4" fmla="*/ 0 w 135"/>
                <a:gd name="T5" fmla="*/ 0 h 170"/>
                <a:gd name="T6" fmla="*/ 0 w 135"/>
                <a:gd name="T7" fmla="*/ 0 h 170"/>
                <a:gd name="T8" fmla="*/ 0 w 135"/>
                <a:gd name="T9" fmla="*/ 0 h 170"/>
                <a:gd name="T10" fmla="*/ 0 w 135"/>
                <a:gd name="T11" fmla="*/ 0 h 170"/>
                <a:gd name="T12" fmla="*/ 0 w 135"/>
                <a:gd name="T13" fmla="*/ 0 h 170"/>
                <a:gd name="T14" fmla="*/ 0 w 135"/>
                <a:gd name="T15" fmla="*/ 0 h 170"/>
                <a:gd name="T16" fmla="*/ 0 w 135"/>
                <a:gd name="T17" fmla="*/ 0 h 170"/>
                <a:gd name="T18" fmla="*/ 0 w 135"/>
                <a:gd name="T19" fmla="*/ 0 h 170"/>
                <a:gd name="T20" fmla="*/ 0 w 135"/>
                <a:gd name="T21" fmla="*/ 0 h 170"/>
                <a:gd name="T22" fmla="*/ 0 w 135"/>
                <a:gd name="T23" fmla="*/ 0 h 170"/>
                <a:gd name="T24" fmla="*/ 0 w 135"/>
                <a:gd name="T25" fmla="*/ 0 h 170"/>
                <a:gd name="T26" fmla="*/ 0 w 135"/>
                <a:gd name="T27" fmla="*/ 0 h 170"/>
                <a:gd name="T28" fmla="*/ 0 w 135"/>
                <a:gd name="T29" fmla="*/ 0 h 170"/>
                <a:gd name="T30" fmla="*/ 0 w 135"/>
                <a:gd name="T31" fmla="*/ 0 h 170"/>
                <a:gd name="T32" fmla="*/ 0 w 135"/>
                <a:gd name="T33" fmla="*/ 0 h 170"/>
                <a:gd name="T34" fmla="*/ 0 w 135"/>
                <a:gd name="T35" fmla="*/ 0 h 170"/>
                <a:gd name="T36" fmla="*/ 0 w 135"/>
                <a:gd name="T37" fmla="*/ 0 h 170"/>
                <a:gd name="T38" fmla="*/ 0 w 135"/>
                <a:gd name="T39" fmla="*/ 0 h 170"/>
                <a:gd name="T40" fmla="*/ 0 w 135"/>
                <a:gd name="T41" fmla="*/ 0 h 170"/>
                <a:gd name="T42" fmla="*/ 0 w 135"/>
                <a:gd name="T43" fmla="*/ 0 h 170"/>
                <a:gd name="T44" fmla="*/ 0 w 135"/>
                <a:gd name="T45" fmla="*/ 0 h 170"/>
                <a:gd name="T46" fmla="*/ 0 w 135"/>
                <a:gd name="T47" fmla="*/ 0 h 1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5"/>
                <a:gd name="T73" fmla="*/ 0 h 170"/>
                <a:gd name="T74" fmla="*/ 135 w 135"/>
                <a:gd name="T75" fmla="*/ 170 h 1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5" h="170">
                  <a:moveTo>
                    <a:pt x="74" y="169"/>
                  </a:moveTo>
                  <a:lnTo>
                    <a:pt x="45" y="154"/>
                  </a:lnTo>
                  <a:lnTo>
                    <a:pt x="45" y="138"/>
                  </a:lnTo>
                  <a:lnTo>
                    <a:pt x="15" y="108"/>
                  </a:lnTo>
                  <a:lnTo>
                    <a:pt x="0" y="108"/>
                  </a:lnTo>
                  <a:lnTo>
                    <a:pt x="15" y="92"/>
                  </a:lnTo>
                  <a:lnTo>
                    <a:pt x="15" y="77"/>
                  </a:lnTo>
                  <a:lnTo>
                    <a:pt x="30" y="46"/>
                  </a:lnTo>
                  <a:lnTo>
                    <a:pt x="30" y="31"/>
                  </a:lnTo>
                  <a:lnTo>
                    <a:pt x="45" y="15"/>
                  </a:lnTo>
                  <a:lnTo>
                    <a:pt x="60" y="0"/>
                  </a:lnTo>
                  <a:lnTo>
                    <a:pt x="74" y="0"/>
                  </a:lnTo>
                  <a:lnTo>
                    <a:pt x="89" y="15"/>
                  </a:lnTo>
                  <a:lnTo>
                    <a:pt x="89" y="31"/>
                  </a:lnTo>
                  <a:lnTo>
                    <a:pt x="89" y="46"/>
                  </a:lnTo>
                  <a:lnTo>
                    <a:pt x="74" y="61"/>
                  </a:lnTo>
                  <a:lnTo>
                    <a:pt x="74" y="77"/>
                  </a:lnTo>
                  <a:lnTo>
                    <a:pt x="74" y="92"/>
                  </a:lnTo>
                  <a:lnTo>
                    <a:pt x="89" y="92"/>
                  </a:lnTo>
                  <a:lnTo>
                    <a:pt x="119" y="108"/>
                  </a:lnTo>
                  <a:lnTo>
                    <a:pt x="134" y="138"/>
                  </a:lnTo>
                  <a:lnTo>
                    <a:pt x="134" y="154"/>
                  </a:lnTo>
                  <a:lnTo>
                    <a:pt x="89" y="154"/>
                  </a:lnTo>
                  <a:lnTo>
                    <a:pt x="74" y="169"/>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4" name="Freeform 142"/>
            <p:cNvSpPr>
              <a:spLocks/>
            </p:cNvSpPr>
            <p:nvPr/>
          </p:nvSpPr>
          <p:spPr bwMode="auto">
            <a:xfrm>
              <a:off x="1998784" y="1927741"/>
              <a:ext cx="96166" cy="40097"/>
            </a:xfrm>
            <a:custGeom>
              <a:avLst/>
              <a:gdLst>
                <a:gd name="T0" fmla="*/ 0 w 165"/>
                <a:gd name="T1" fmla="*/ 0 h 78"/>
                <a:gd name="T2" fmla="*/ 0 w 165"/>
                <a:gd name="T3" fmla="*/ 0 h 78"/>
                <a:gd name="T4" fmla="*/ 0 w 165"/>
                <a:gd name="T5" fmla="*/ 0 h 78"/>
                <a:gd name="T6" fmla="*/ 0 w 165"/>
                <a:gd name="T7" fmla="*/ 0 h 78"/>
                <a:gd name="T8" fmla="*/ 0 w 165"/>
                <a:gd name="T9" fmla="*/ 0 h 78"/>
                <a:gd name="T10" fmla="*/ 0 w 165"/>
                <a:gd name="T11" fmla="*/ 0 h 78"/>
                <a:gd name="T12" fmla="*/ 0 w 165"/>
                <a:gd name="T13" fmla="*/ 0 h 78"/>
                <a:gd name="T14" fmla="*/ 0 w 165"/>
                <a:gd name="T15" fmla="*/ 0 h 78"/>
                <a:gd name="T16" fmla="*/ 0 w 165"/>
                <a:gd name="T17" fmla="*/ 0 h 78"/>
                <a:gd name="T18" fmla="*/ 0 w 165"/>
                <a:gd name="T19" fmla="*/ 0 h 78"/>
                <a:gd name="T20" fmla="*/ 0 w 165"/>
                <a:gd name="T21" fmla="*/ 0 h 78"/>
                <a:gd name="T22" fmla="*/ 0 w 165"/>
                <a:gd name="T23" fmla="*/ 0 h 78"/>
                <a:gd name="T24" fmla="*/ 0 w 165"/>
                <a:gd name="T25" fmla="*/ 0 h 78"/>
                <a:gd name="T26" fmla="*/ 0 w 165"/>
                <a:gd name="T27" fmla="*/ 0 h 78"/>
                <a:gd name="T28" fmla="*/ 0 w 165"/>
                <a:gd name="T29" fmla="*/ 0 h 78"/>
                <a:gd name="T30" fmla="*/ 0 w 165"/>
                <a:gd name="T31" fmla="*/ 0 h 78"/>
                <a:gd name="T32" fmla="*/ 0 w 165"/>
                <a:gd name="T33" fmla="*/ 0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5"/>
                <a:gd name="T52" fmla="*/ 0 h 78"/>
                <a:gd name="T53" fmla="*/ 165 w 165"/>
                <a:gd name="T54" fmla="*/ 78 h 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5" h="78">
                  <a:moveTo>
                    <a:pt x="75" y="15"/>
                  </a:moveTo>
                  <a:lnTo>
                    <a:pt x="30" y="0"/>
                  </a:lnTo>
                  <a:lnTo>
                    <a:pt x="0" y="15"/>
                  </a:lnTo>
                  <a:lnTo>
                    <a:pt x="0" y="31"/>
                  </a:lnTo>
                  <a:lnTo>
                    <a:pt x="15" y="62"/>
                  </a:lnTo>
                  <a:lnTo>
                    <a:pt x="30" y="62"/>
                  </a:lnTo>
                  <a:lnTo>
                    <a:pt x="45" y="46"/>
                  </a:lnTo>
                  <a:lnTo>
                    <a:pt x="60" y="62"/>
                  </a:lnTo>
                  <a:lnTo>
                    <a:pt x="75" y="77"/>
                  </a:lnTo>
                  <a:lnTo>
                    <a:pt x="104" y="77"/>
                  </a:lnTo>
                  <a:lnTo>
                    <a:pt x="104" y="62"/>
                  </a:lnTo>
                  <a:lnTo>
                    <a:pt x="134" y="62"/>
                  </a:lnTo>
                  <a:lnTo>
                    <a:pt x="149" y="62"/>
                  </a:lnTo>
                  <a:lnTo>
                    <a:pt x="164" y="62"/>
                  </a:lnTo>
                  <a:lnTo>
                    <a:pt x="134" y="31"/>
                  </a:lnTo>
                  <a:lnTo>
                    <a:pt x="104" y="31"/>
                  </a:lnTo>
                  <a:lnTo>
                    <a:pt x="75" y="15"/>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5" name="Freeform 143"/>
            <p:cNvSpPr>
              <a:spLocks/>
            </p:cNvSpPr>
            <p:nvPr/>
          </p:nvSpPr>
          <p:spPr bwMode="auto">
            <a:xfrm>
              <a:off x="1973050" y="1888981"/>
              <a:ext cx="43342" cy="56135"/>
            </a:xfrm>
            <a:custGeom>
              <a:avLst/>
              <a:gdLst>
                <a:gd name="T0" fmla="*/ 0 w 75"/>
                <a:gd name="T1" fmla="*/ 0 h 109"/>
                <a:gd name="T2" fmla="*/ 0 w 75"/>
                <a:gd name="T3" fmla="*/ 0 h 109"/>
                <a:gd name="T4" fmla="*/ 0 w 75"/>
                <a:gd name="T5" fmla="*/ 0 h 109"/>
                <a:gd name="T6" fmla="*/ 0 w 75"/>
                <a:gd name="T7" fmla="*/ 0 h 109"/>
                <a:gd name="T8" fmla="*/ 0 w 75"/>
                <a:gd name="T9" fmla="*/ 0 h 109"/>
                <a:gd name="T10" fmla="*/ 0 w 75"/>
                <a:gd name="T11" fmla="*/ 0 h 109"/>
                <a:gd name="T12" fmla="*/ 0 w 75"/>
                <a:gd name="T13" fmla="*/ 0 h 109"/>
                <a:gd name="T14" fmla="*/ 0 w 75"/>
                <a:gd name="T15" fmla="*/ 0 h 109"/>
                <a:gd name="T16" fmla="*/ 0 w 75"/>
                <a:gd name="T17" fmla="*/ 0 h 109"/>
                <a:gd name="T18" fmla="*/ 0 w 75"/>
                <a:gd name="T19" fmla="*/ 0 h 109"/>
                <a:gd name="T20" fmla="*/ 0 w 75"/>
                <a:gd name="T21" fmla="*/ 0 h 109"/>
                <a:gd name="T22" fmla="*/ 0 w 75"/>
                <a:gd name="T23" fmla="*/ 0 h 109"/>
                <a:gd name="T24" fmla="*/ 0 w 75"/>
                <a:gd name="T25" fmla="*/ 0 h 109"/>
                <a:gd name="T26" fmla="*/ 0 w 75"/>
                <a:gd name="T27" fmla="*/ 0 h 109"/>
                <a:gd name="T28" fmla="*/ 0 w 75"/>
                <a:gd name="T29" fmla="*/ 0 h 1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5"/>
                <a:gd name="T46" fmla="*/ 0 h 109"/>
                <a:gd name="T47" fmla="*/ 75 w 75"/>
                <a:gd name="T48" fmla="*/ 109 h 10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5" h="109">
                  <a:moveTo>
                    <a:pt x="15" y="15"/>
                  </a:moveTo>
                  <a:lnTo>
                    <a:pt x="15" y="31"/>
                  </a:lnTo>
                  <a:lnTo>
                    <a:pt x="15" y="46"/>
                  </a:lnTo>
                  <a:lnTo>
                    <a:pt x="15" y="62"/>
                  </a:lnTo>
                  <a:lnTo>
                    <a:pt x="0" y="62"/>
                  </a:lnTo>
                  <a:lnTo>
                    <a:pt x="0" y="77"/>
                  </a:lnTo>
                  <a:lnTo>
                    <a:pt x="0" y="93"/>
                  </a:lnTo>
                  <a:lnTo>
                    <a:pt x="15" y="93"/>
                  </a:lnTo>
                  <a:lnTo>
                    <a:pt x="30" y="108"/>
                  </a:lnTo>
                  <a:lnTo>
                    <a:pt x="44" y="108"/>
                  </a:lnTo>
                  <a:lnTo>
                    <a:pt x="74" y="77"/>
                  </a:lnTo>
                  <a:lnTo>
                    <a:pt x="59" y="31"/>
                  </a:lnTo>
                  <a:lnTo>
                    <a:pt x="74" y="15"/>
                  </a:lnTo>
                  <a:lnTo>
                    <a:pt x="44" y="0"/>
                  </a:lnTo>
                  <a:lnTo>
                    <a:pt x="15" y="15"/>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6" name="Freeform 144"/>
            <p:cNvSpPr>
              <a:spLocks/>
            </p:cNvSpPr>
            <p:nvPr/>
          </p:nvSpPr>
          <p:spPr bwMode="auto">
            <a:xfrm>
              <a:off x="1947315" y="1974520"/>
              <a:ext cx="112419" cy="101578"/>
            </a:xfrm>
            <a:custGeom>
              <a:avLst/>
              <a:gdLst>
                <a:gd name="T0" fmla="*/ 0 w 196"/>
                <a:gd name="T1" fmla="*/ 0 h 201"/>
                <a:gd name="T2" fmla="*/ 0 w 196"/>
                <a:gd name="T3" fmla="*/ 0 h 201"/>
                <a:gd name="T4" fmla="*/ 0 w 196"/>
                <a:gd name="T5" fmla="*/ 0 h 201"/>
                <a:gd name="T6" fmla="*/ 0 w 196"/>
                <a:gd name="T7" fmla="*/ 0 h 201"/>
                <a:gd name="T8" fmla="*/ 0 w 196"/>
                <a:gd name="T9" fmla="*/ 0 h 201"/>
                <a:gd name="T10" fmla="*/ 0 w 196"/>
                <a:gd name="T11" fmla="*/ 0 h 201"/>
                <a:gd name="T12" fmla="*/ 0 w 196"/>
                <a:gd name="T13" fmla="*/ 0 h 201"/>
                <a:gd name="T14" fmla="*/ 0 w 196"/>
                <a:gd name="T15" fmla="*/ 0 h 201"/>
                <a:gd name="T16" fmla="*/ 0 w 196"/>
                <a:gd name="T17" fmla="*/ 0 h 201"/>
                <a:gd name="T18" fmla="*/ 0 w 196"/>
                <a:gd name="T19" fmla="*/ 0 h 201"/>
                <a:gd name="T20" fmla="*/ 0 w 196"/>
                <a:gd name="T21" fmla="*/ 0 h 201"/>
                <a:gd name="T22" fmla="*/ 0 w 196"/>
                <a:gd name="T23" fmla="*/ 0 h 201"/>
                <a:gd name="T24" fmla="*/ 0 w 196"/>
                <a:gd name="T25" fmla="*/ 0 h 201"/>
                <a:gd name="T26" fmla="*/ 0 w 196"/>
                <a:gd name="T27" fmla="*/ 0 h 201"/>
                <a:gd name="T28" fmla="*/ 0 w 196"/>
                <a:gd name="T29" fmla="*/ 0 h 201"/>
                <a:gd name="T30" fmla="*/ 0 w 196"/>
                <a:gd name="T31" fmla="*/ 0 h 201"/>
                <a:gd name="T32" fmla="*/ 0 w 196"/>
                <a:gd name="T33" fmla="*/ 0 h 201"/>
                <a:gd name="T34" fmla="*/ 0 w 196"/>
                <a:gd name="T35" fmla="*/ 0 h 201"/>
                <a:gd name="T36" fmla="*/ 0 w 196"/>
                <a:gd name="T37" fmla="*/ 0 h 201"/>
                <a:gd name="T38" fmla="*/ 0 w 196"/>
                <a:gd name="T39" fmla="*/ 0 h 201"/>
                <a:gd name="T40" fmla="*/ 0 w 196"/>
                <a:gd name="T41" fmla="*/ 0 h 201"/>
                <a:gd name="T42" fmla="*/ 0 w 196"/>
                <a:gd name="T43" fmla="*/ 0 h 201"/>
                <a:gd name="T44" fmla="*/ 0 w 196"/>
                <a:gd name="T45" fmla="*/ 0 h 201"/>
                <a:gd name="T46" fmla="*/ 0 w 196"/>
                <a:gd name="T47" fmla="*/ 0 h 201"/>
                <a:gd name="T48" fmla="*/ 0 w 196"/>
                <a:gd name="T49" fmla="*/ 0 h 201"/>
                <a:gd name="T50" fmla="*/ 0 w 196"/>
                <a:gd name="T51" fmla="*/ 0 h 201"/>
                <a:gd name="T52" fmla="*/ 0 w 196"/>
                <a:gd name="T53" fmla="*/ 0 h 201"/>
                <a:gd name="T54" fmla="*/ 0 w 196"/>
                <a:gd name="T55" fmla="*/ 0 h 201"/>
                <a:gd name="T56" fmla="*/ 0 w 196"/>
                <a:gd name="T57" fmla="*/ 0 h 2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6"/>
                <a:gd name="T88" fmla="*/ 0 h 201"/>
                <a:gd name="T89" fmla="*/ 196 w 196"/>
                <a:gd name="T90" fmla="*/ 201 h 20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6" h="201">
                  <a:moveTo>
                    <a:pt x="15" y="77"/>
                  </a:moveTo>
                  <a:lnTo>
                    <a:pt x="30" y="62"/>
                  </a:lnTo>
                  <a:lnTo>
                    <a:pt x="45" y="77"/>
                  </a:lnTo>
                  <a:lnTo>
                    <a:pt x="60" y="92"/>
                  </a:lnTo>
                  <a:lnTo>
                    <a:pt x="105" y="138"/>
                  </a:lnTo>
                  <a:lnTo>
                    <a:pt x="120" y="138"/>
                  </a:lnTo>
                  <a:lnTo>
                    <a:pt x="150" y="154"/>
                  </a:lnTo>
                  <a:lnTo>
                    <a:pt x="150" y="185"/>
                  </a:lnTo>
                  <a:lnTo>
                    <a:pt x="150" y="200"/>
                  </a:lnTo>
                  <a:lnTo>
                    <a:pt x="165" y="200"/>
                  </a:lnTo>
                  <a:lnTo>
                    <a:pt x="180" y="169"/>
                  </a:lnTo>
                  <a:lnTo>
                    <a:pt x="165" y="169"/>
                  </a:lnTo>
                  <a:lnTo>
                    <a:pt x="180" y="154"/>
                  </a:lnTo>
                  <a:lnTo>
                    <a:pt x="195" y="154"/>
                  </a:lnTo>
                  <a:lnTo>
                    <a:pt x="150" y="123"/>
                  </a:lnTo>
                  <a:lnTo>
                    <a:pt x="120" y="108"/>
                  </a:lnTo>
                  <a:lnTo>
                    <a:pt x="105" y="77"/>
                  </a:lnTo>
                  <a:lnTo>
                    <a:pt x="90" y="77"/>
                  </a:lnTo>
                  <a:lnTo>
                    <a:pt x="90" y="46"/>
                  </a:lnTo>
                  <a:lnTo>
                    <a:pt x="105" y="46"/>
                  </a:lnTo>
                  <a:lnTo>
                    <a:pt x="105" y="31"/>
                  </a:lnTo>
                  <a:lnTo>
                    <a:pt x="105" y="15"/>
                  </a:lnTo>
                  <a:lnTo>
                    <a:pt x="90" y="0"/>
                  </a:lnTo>
                  <a:lnTo>
                    <a:pt x="45" y="15"/>
                  </a:lnTo>
                  <a:lnTo>
                    <a:pt x="30" y="31"/>
                  </a:lnTo>
                  <a:lnTo>
                    <a:pt x="15" y="31"/>
                  </a:lnTo>
                  <a:lnTo>
                    <a:pt x="0" y="31"/>
                  </a:lnTo>
                  <a:lnTo>
                    <a:pt x="0" y="46"/>
                  </a:lnTo>
                  <a:lnTo>
                    <a:pt x="15" y="77"/>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7" name="Freeform 145"/>
            <p:cNvSpPr>
              <a:spLocks/>
            </p:cNvSpPr>
            <p:nvPr/>
          </p:nvSpPr>
          <p:spPr bwMode="auto">
            <a:xfrm>
              <a:off x="2006911" y="2076098"/>
              <a:ext cx="28443" cy="16039"/>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w 46"/>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31"/>
                <a:gd name="T26" fmla="*/ 46 w 46"/>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31">
                  <a:moveTo>
                    <a:pt x="45" y="0"/>
                  </a:moveTo>
                  <a:lnTo>
                    <a:pt x="30" y="0"/>
                  </a:lnTo>
                  <a:lnTo>
                    <a:pt x="0" y="0"/>
                  </a:lnTo>
                  <a:lnTo>
                    <a:pt x="0" y="15"/>
                  </a:lnTo>
                  <a:lnTo>
                    <a:pt x="30" y="30"/>
                  </a:lnTo>
                  <a:lnTo>
                    <a:pt x="45" y="15"/>
                  </a:lnTo>
                  <a:lnTo>
                    <a:pt x="30" y="15"/>
                  </a:lnTo>
                  <a:lnTo>
                    <a:pt x="45"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8" name="Freeform 146"/>
            <p:cNvSpPr>
              <a:spLocks/>
            </p:cNvSpPr>
            <p:nvPr/>
          </p:nvSpPr>
          <p:spPr bwMode="auto">
            <a:xfrm>
              <a:off x="1964923" y="2044020"/>
              <a:ext cx="9481" cy="24058"/>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w 17"/>
                <a:gd name="T11" fmla="*/ 0 h 47"/>
                <a:gd name="T12" fmla="*/ 0 w 17"/>
                <a:gd name="T13" fmla="*/ 0 h 47"/>
                <a:gd name="T14" fmla="*/ 0 60000 65536"/>
                <a:gd name="T15" fmla="*/ 0 60000 65536"/>
                <a:gd name="T16" fmla="*/ 0 60000 65536"/>
                <a:gd name="T17" fmla="*/ 0 60000 65536"/>
                <a:gd name="T18" fmla="*/ 0 60000 65536"/>
                <a:gd name="T19" fmla="*/ 0 60000 65536"/>
                <a:gd name="T20" fmla="*/ 0 60000 65536"/>
                <a:gd name="T21" fmla="*/ 0 w 17"/>
                <a:gd name="T22" fmla="*/ 0 h 47"/>
                <a:gd name="T23" fmla="*/ 17 w 17"/>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47">
                  <a:moveTo>
                    <a:pt x="0" y="15"/>
                  </a:moveTo>
                  <a:lnTo>
                    <a:pt x="0" y="31"/>
                  </a:lnTo>
                  <a:lnTo>
                    <a:pt x="0" y="46"/>
                  </a:lnTo>
                  <a:lnTo>
                    <a:pt x="16" y="31"/>
                  </a:lnTo>
                  <a:lnTo>
                    <a:pt x="16" y="15"/>
                  </a:lnTo>
                  <a:lnTo>
                    <a:pt x="0" y="0"/>
                  </a:lnTo>
                  <a:lnTo>
                    <a:pt x="0" y="15"/>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9" name="Freeform 147"/>
            <p:cNvSpPr>
              <a:spLocks/>
            </p:cNvSpPr>
            <p:nvPr/>
          </p:nvSpPr>
          <p:spPr bwMode="auto">
            <a:xfrm>
              <a:off x="1937834" y="1966501"/>
              <a:ext cx="35216" cy="24058"/>
            </a:xfrm>
            <a:custGeom>
              <a:avLst/>
              <a:gdLst>
                <a:gd name="T0" fmla="*/ 0 w 60"/>
                <a:gd name="T1" fmla="*/ 0 h 47"/>
                <a:gd name="T2" fmla="*/ 0 w 60"/>
                <a:gd name="T3" fmla="*/ 0 h 47"/>
                <a:gd name="T4" fmla="*/ 0 w 60"/>
                <a:gd name="T5" fmla="*/ 0 h 47"/>
                <a:gd name="T6" fmla="*/ 0 w 60"/>
                <a:gd name="T7" fmla="*/ 0 h 47"/>
                <a:gd name="T8" fmla="*/ 0 w 60"/>
                <a:gd name="T9" fmla="*/ 0 h 47"/>
                <a:gd name="T10" fmla="*/ 0 w 60"/>
                <a:gd name="T11" fmla="*/ 0 h 47"/>
                <a:gd name="T12" fmla="*/ 0 w 60"/>
                <a:gd name="T13" fmla="*/ 0 h 47"/>
                <a:gd name="T14" fmla="*/ 0 w 60"/>
                <a:gd name="T15" fmla="*/ 0 h 47"/>
                <a:gd name="T16" fmla="*/ 0 w 60"/>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47"/>
                <a:gd name="T29" fmla="*/ 60 w 60"/>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47">
                  <a:moveTo>
                    <a:pt x="59" y="15"/>
                  </a:moveTo>
                  <a:lnTo>
                    <a:pt x="30" y="0"/>
                  </a:lnTo>
                  <a:lnTo>
                    <a:pt x="0" y="31"/>
                  </a:lnTo>
                  <a:lnTo>
                    <a:pt x="0" y="46"/>
                  </a:lnTo>
                  <a:lnTo>
                    <a:pt x="15" y="46"/>
                  </a:lnTo>
                  <a:lnTo>
                    <a:pt x="30" y="46"/>
                  </a:lnTo>
                  <a:lnTo>
                    <a:pt x="44" y="46"/>
                  </a:lnTo>
                  <a:lnTo>
                    <a:pt x="59" y="31"/>
                  </a:lnTo>
                  <a:lnTo>
                    <a:pt x="59" y="15"/>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0" name="Freeform 148"/>
            <p:cNvSpPr>
              <a:spLocks/>
            </p:cNvSpPr>
            <p:nvPr/>
          </p:nvSpPr>
          <p:spPr bwMode="auto">
            <a:xfrm>
              <a:off x="1973050" y="1950462"/>
              <a:ext cx="69077" cy="33414"/>
            </a:xfrm>
            <a:custGeom>
              <a:avLst/>
              <a:gdLst>
                <a:gd name="T0" fmla="*/ 0 w 120"/>
                <a:gd name="T1" fmla="*/ 0 h 63"/>
                <a:gd name="T2" fmla="*/ 0 w 120"/>
                <a:gd name="T3" fmla="*/ 0 h 63"/>
                <a:gd name="T4" fmla="*/ 0 w 120"/>
                <a:gd name="T5" fmla="*/ 0 h 63"/>
                <a:gd name="T6" fmla="*/ 0 w 120"/>
                <a:gd name="T7" fmla="*/ 0 h 63"/>
                <a:gd name="T8" fmla="*/ 0 w 120"/>
                <a:gd name="T9" fmla="*/ 0 h 63"/>
                <a:gd name="T10" fmla="*/ 0 w 120"/>
                <a:gd name="T11" fmla="*/ 0 h 63"/>
                <a:gd name="T12" fmla="*/ 0 w 120"/>
                <a:gd name="T13" fmla="*/ 0 h 63"/>
                <a:gd name="T14" fmla="*/ 0 w 120"/>
                <a:gd name="T15" fmla="*/ 0 h 63"/>
                <a:gd name="T16" fmla="*/ 0 w 120"/>
                <a:gd name="T17" fmla="*/ 0 h 63"/>
                <a:gd name="T18" fmla="*/ 0 w 120"/>
                <a:gd name="T19" fmla="*/ 0 h 63"/>
                <a:gd name="T20" fmla="*/ 0 w 120"/>
                <a:gd name="T21" fmla="*/ 0 h 63"/>
                <a:gd name="T22" fmla="*/ 0 w 120"/>
                <a:gd name="T23" fmla="*/ 0 h 63"/>
                <a:gd name="T24" fmla="*/ 0 w 120"/>
                <a:gd name="T25" fmla="*/ 0 h 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0"/>
                <a:gd name="T40" fmla="*/ 0 h 63"/>
                <a:gd name="T41" fmla="*/ 120 w 120"/>
                <a:gd name="T42" fmla="*/ 63 h 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0" h="63">
                  <a:moveTo>
                    <a:pt x="60" y="16"/>
                  </a:moveTo>
                  <a:lnTo>
                    <a:pt x="60" y="31"/>
                  </a:lnTo>
                  <a:lnTo>
                    <a:pt x="15" y="31"/>
                  </a:lnTo>
                  <a:lnTo>
                    <a:pt x="0" y="47"/>
                  </a:lnTo>
                  <a:lnTo>
                    <a:pt x="0" y="62"/>
                  </a:lnTo>
                  <a:lnTo>
                    <a:pt x="45" y="47"/>
                  </a:lnTo>
                  <a:lnTo>
                    <a:pt x="60" y="62"/>
                  </a:lnTo>
                  <a:lnTo>
                    <a:pt x="104" y="62"/>
                  </a:lnTo>
                  <a:lnTo>
                    <a:pt x="119" y="31"/>
                  </a:lnTo>
                  <a:lnTo>
                    <a:pt x="104" y="16"/>
                  </a:lnTo>
                  <a:lnTo>
                    <a:pt x="89" y="0"/>
                  </a:lnTo>
                  <a:lnTo>
                    <a:pt x="74" y="16"/>
                  </a:lnTo>
                  <a:lnTo>
                    <a:pt x="60" y="16"/>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1" name="Freeform 149"/>
            <p:cNvSpPr>
              <a:spLocks/>
            </p:cNvSpPr>
            <p:nvPr/>
          </p:nvSpPr>
          <p:spPr bwMode="auto">
            <a:xfrm>
              <a:off x="2034000" y="1958481"/>
              <a:ext cx="60950" cy="32077"/>
            </a:xfrm>
            <a:custGeom>
              <a:avLst/>
              <a:gdLst>
                <a:gd name="T0" fmla="*/ 0 w 105"/>
                <a:gd name="T1" fmla="*/ 0 h 62"/>
                <a:gd name="T2" fmla="*/ 0 w 105"/>
                <a:gd name="T3" fmla="*/ 0 h 62"/>
                <a:gd name="T4" fmla="*/ 0 w 105"/>
                <a:gd name="T5" fmla="*/ 0 h 62"/>
                <a:gd name="T6" fmla="*/ 0 w 105"/>
                <a:gd name="T7" fmla="*/ 0 h 62"/>
                <a:gd name="T8" fmla="*/ 0 w 105"/>
                <a:gd name="T9" fmla="*/ 0 h 62"/>
                <a:gd name="T10" fmla="*/ 0 w 105"/>
                <a:gd name="T11" fmla="*/ 0 h 62"/>
                <a:gd name="T12" fmla="*/ 0 w 105"/>
                <a:gd name="T13" fmla="*/ 0 h 62"/>
                <a:gd name="T14" fmla="*/ 0 w 105"/>
                <a:gd name="T15" fmla="*/ 0 h 62"/>
                <a:gd name="T16" fmla="*/ 0 w 105"/>
                <a:gd name="T17" fmla="*/ 0 h 62"/>
                <a:gd name="T18" fmla="*/ 0 w 105"/>
                <a:gd name="T19" fmla="*/ 0 h 62"/>
                <a:gd name="T20" fmla="*/ 0 w 105"/>
                <a:gd name="T21" fmla="*/ 0 h 62"/>
                <a:gd name="T22" fmla="*/ 0 w 105"/>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62"/>
                <a:gd name="T38" fmla="*/ 105 w 105"/>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62">
                  <a:moveTo>
                    <a:pt x="89" y="0"/>
                  </a:moveTo>
                  <a:lnTo>
                    <a:pt x="74" y="0"/>
                  </a:lnTo>
                  <a:lnTo>
                    <a:pt x="45" y="0"/>
                  </a:lnTo>
                  <a:lnTo>
                    <a:pt x="45" y="15"/>
                  </a:lnTo>
                  <a:lnTo>
                    <a:pt x="15" y="15"/>
                  </a:lnTo>
                  <a:lnTo>
                    <a:pt x="0" y="46"/>
                  </a:lnTo>
                  <a:lnTo>
                    <a:pt x="30" y="61"/>
                  </a:lnTo>
                  <a:lnTo>
                    <a:pt x="45" y="46"/>
                  </a:lnTo>
                  <a:lnTo>
                    <a:pt x="74" y="61"/>
                  </a:lnTo>
                  <a:lnTo>
                    <a:pt x="89" y="31"/>
                  </a:lnTo>
                  <a:lnTo>
                    <a:pt x="104" y="15"/>
                  </a:lnTo>
                  <a:lnTo>
                    <a:pt x="89"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2" name="Freeform 150"/>
            <p:cNvSpPr>
              <a:spLocks/>
            </p:cNvSpPr>
            <p:nvPr/>
          </p:nvSpPr>
          <p:spPr bwMode="auto">
            <a:xfrm>
              <a:off x="2066506" y="2029318"/>
              <a:ext cx="20317" cy="30741"/>
            </a:xfrm>
            <a:custGeom>
              <a:avLst/>
              <a:gdLst>
                <a:gd name="T0" fmla="*/ 0 w 30"/>
                <a:gd name="T1" fmla="*/ 0 h 62"/>
                <a:gd name="T2" fmla="*/ 0 w 30"/>
                <a:gd name="T3" fmla="*/ 0 h 62"/>
                <a:gd name="T4" fmla="*/ 1 w 30"/>
                <a:gd name="T5" fmla="*/ 0 h 62"/>
                <a:gd name="T6" fmla="*/ 1 w 30"/>
                <a:gd name="T7" fmla="*/ 0 h 62"/>
                <a:gd name="T8" fmla="*/ 1 w 30"/>
                <a:gd name="T9" fmla="*/ 0 h 62"/>
                <a:gd name="T10" fmla="*/ 0 w 30"/>
                <a:gd name="T11" fmla="*/ 0 h 62"/>
                <a:gd name="T12" fmla="*/ 0 60000 65536"/>
                <a:gd name="T13" fmla="*/ 0 60000 65536"/>
                <a:gd name="T14" fmla="*/ 0 60000 65536"/>
                <a:gd name="T15" fmla="*/ 0 60000 65536"/>
                <a:gd name="T16" fmla="*/ 0 60000 65536"/>
                <a:gd name="T17" fmla="*/ 0 60000 65536"/>
                <a:gd name="T18" fmla="*/ 0 w 30"/>
                <a:gd name="T19" fmla="*/ 0 h 62"/>
                <a:gd name="T20" fmla="*/ 30 w 30"/>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30" h="62">
                  <a:moveTo>
                    <a:pt x="0" y="15"/>
                  </a:moveTo>
                  <a:lnTo>
                    <a:pt x="0" y="46"/>
                  </a:lnTo>
                  <a:lnTo>
                    <a:pt x="29" y="61"/>
                  </a:lnTo>
                  <a:lnTo>
                    <a:pt x="29" y="46"/>
                  </a:lnTo>
                  <a:lnTo>
                    <a:pt x="15" y="0"/>
                  </a:lnTo>
                  <a:lnTo>
                    <a:pt x="0" y="15"/>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3" name="Oval 151"/>
            <p:cNvSpPr>
              <a:spLocks noChangeArrowheads="1"/>
            </p:cNvSpPr>
            <p:nvPr/>
          </p:nvSpPr>
          <p:spPr bwMode="auto">
            <a:xfrm>
              <a:off x="1998784" y="2092136"/>
              <a:ext cx="8127" cy="6683"/>
            </a:xfrm>
            <a:prstGeom prst="ellipse">
              <a:avLst/>
            </a:pr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4" name="Freeform 152"/>
            <p:cNvSpPr>
              <a:spLocks/>
            </p:cNvSpPr>
            <p:nvPr/>
          </p:nvSpPr>
          <p:spPr bwMode="auto">
            <a:xfrm>
              <a:off x="1956796" y="2090800"/>
              <a:ext cx="41988" cy="70837"/>
            </a:xfrm>
            <a:custGeom>
              <a:avLst/>
              <a:gdLst>
                <a:gd name="T0" fmla="*/ 0 w 75"/>
                <a:gd name="T1" fmla="*/ 0 h 140"/>
                <a:gd name="T2" fmla="*/ 0 w 75"/>
                <a:gd name="T3" fmla="*/ 0 h 140"/>
                <a:gd name="T4" fmla="*/ 0 w 75"/>
                <a:gd name="T5" fmla="*/ 0 h 140"/>
                <a:gd name="T6" fmla="*/ 0 w 75"/>
                <a:gd name="T7" fmla="*/ 0 h 140"/>
                <a:gd name="T8" fmla="*/ 0 w 75"/>
                <a:gd name="T9" fmla="*/ 0 h 140"/>
                <a:gd name="T10" fmla="*/ 0 w 75"/>
                <a:gd name="T11" fmla="*/ 0 h 140"/>
                <a:gd name="T12" fmla="*/ 0 w 75"/>
                <a:gd name="T13" fmla="*/ 0 h 140"/>
                <a:gd name="T14" fmla="*/ 0 w 75"/>
                <a:gd name="T15" fmla="*/ 0 h 140"/>
                <a:gd name="T16" fmla="*/ 0 w 75"/>
                <a:gd name="T17" fmla="*/ 0 h 140"/>
                <a:gd name="T18" fmla="*/ 0 w 75"/>
                <a:gd name="T19" fmla="*/ 0 h 140"/>
                <a:gd name="T20" fmla="*/ 0 w 75"/>
                <a:gd name="T21" fmla="*/ 0 h 140"/>
                <a:gd name="T22" fmla="*/ 0 w 75"/>
                <a:gd name="T23" fmla="*/ 0 h 140"/>
                <a:gd name="T24" fmla="*/ 0 w 75"/>
                <a:gd name="T25" fmla="*/ 0 h 140"/>
                <a:gd name="T26" fmla="*/ 0 w 75"/>
                <a:gd name="T27" fmla="*/ 0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
                <a:gd name="T43" fmla="*/ 0 h 140"/>
                <a:gd name="T44" fmla="*/ 75 w 75"/>
                <a:gd name="T45" fmla="*/ 140 h 1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 h="140">
                  <a:moveTo>
                    <a:pt x="15" y="15"/>
                  </a:moveTo>
                  <a:lnTo>
                    <a:pt x="15" y="46"/>
                  </a:lnTo>
                  <a:lnTo>
                    <a:pt x="0" y="62"/>
                  </a:lnTo>
                  <a:lnTo>
                    <a:pt x="0" y="93"/>
                  </a:lnTo>
                  <a:lnTo>
                    <a:pt x="30" y="108"/>
                  </a:lnTo>
                  <a:lnTo>
                    <a:pt x="30" y="139"/>
                  </a:lnTo>
                  <a:lnTo>
                    <a:pt x="44" y="139"/>
                  </a:lnTo>
                  <a:lnTo>
                    <a:pt x="44" y="108"/>
                  </a:lnTo>
                  <a:lnTo>
                    <a:pt x="59" y="108"/>
                  </a:lnTo>
                  <a:lnTo>
                    <a:pt x="74" y="93"/>
                  </a:lnTo>
                  <a:lnTo>
                    <a:pt x="44" y="77"/>
                  </a:lnTo>
                  <a:lnTo>
                    <a:pt x="59" y="15"/>
                  </a:lnTo>
                  <a:lnTo>
                    <a:pt x="44" y="0"/>
                  </a:lnTo>
                  <a:lnTo>
                    <a:pt x="15" y="15"/>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5" name="Freeform 153"/>
            <p:cNvSpPr>
              <a:spLocks/>
            </p:cNvSpPr>
            <p:nvPr/>
          </p:nvSpPr>
          <p:spPr bwMode="auto">
            <a:xfrm>
              <a:off x="1973050" y="2137579"/>
              <a:ext cx="157116" cy="140338"/>
            </a:xfrm>
            <a:custGeom>
              <a:avLst/>
              <a:gdLst>
                <a:gd name="T0" fmla="*/ 0 w 270"/>
                <a:gd name="T1" fmla="*/ 0 h 278"/>
                <a:gd name="T2" fmla="*/ 0 w 270"/>
                <a:gd name="T3" fmla="*/ 0 h 278"/>
                <a:gd name="T4" fmla="*/ 0 w 270"/>
                <a:gd name="T5" fmla="*/ 0 h 278"/>
                <a:gd name="T6" fmla="*/ 0 w 270"/>
                <a:gd name="T7" fmla="*/ 0 h 278"/>
                <a:gd name="T8" fmla="*/ 0 w 270"/>
                <a:gd name="T9" fmla="*/ 0 h 278"/>
                <a:gd name="T10" fmla="*/ 0 w 270"/>
                <a:gd name="T11" fmla="*/ 0 h 278"/>
                <a:gd name="T12" fmla="*/ 0 w 270"/>
                <a:gd name="T13" fmla="*/ 0 h 278"/>
                <a:gd name="T14" fmla="*/ 0 w 270"/>
                <a:gd name="T15" fmla="*/ 0 h 278"/>
                <a:gd name="T16" fmla="*/ 0 w 270"/>
                <a:gd name="T17" fmla="*/ 0 h 278"/>
                <a:gd name="T18" fmla="*/ 0 w 270"/>
                <a:gd name="T19" fmla="*/ 0 h 278"/>
                <a:gd name="T20" fmla="*/ 0 w 270"/>
                <a:gd name="T21" fmla="*/ 0 h 278"/>
                <a:gd name="T22" fmla="*/ 0 w 270"/>
                <a:gd name="T23" fmla="*/ 0 h 278"/>
                <a:gd name="T24" fmla="*/ 0 w 270"/>
                <a:gd name="T25" fmla="*/ 0 h 278"/>
                <a:gd name="T26" fmla="*/ 0 w 270"/>
                <a:gd name="T27" fmla="*/ 0 h 278"/>
                <a:gd name="T28" fmla="*/ 0 w 270"/>
                <a:gd name="T29" fmla="*/ 0 h 278"/>
                <a:gd name="T30" fmla="*/ 0 w 270"/>
                <a:gd name="T31" fmla="*/ 0 h 278"/>
                <a:gd name="T32" fmla="*/ 0 w 270"/>
                <a:gd name="T33" fmla="*/ 0 h 278"/>
                <a:gd name="T34" fmla="*/ 0 w 270"/>
                <a:gd name="T35" fmla="*/ 0 h 278"/>
                <a:gd name="T36" fmla="*/ 0 w 270"/>
                <a:gd name="T37" fmla="*/ 0 h 278"/>
                <a:gd name="T38" fmla="*/ 0 w 270"/>
                <a:gd name="T39" fmla="*/ 0 h 278"/>
                <a:gd name="T40" fmla="*/ 0 w 270"/>
                <a:gd name="T41" fmla="*/ 0 h 278"/>
                <a:gd name="T42" fmla="*/ 0 w 270"/>
                <a:gd name="T43" fmla="*/ 0 h 278"/>
                <a:gd name="T44" fmla="*/ 0 w 270"/>
                <a:gd name="T45" fmla="*/ 0 h 278"/>
                <a:gd name="T46" fmla="*/ 0 w 270"/>
                <a:gd name="T47" fmla="*/ 0 h 278"/>
                <a:gd name="T48" fmla="*/ 0 w 270"/>
                <a:gd name="T49" fmla="*/ 0 h 2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278"/>
                <a:gd name="T77" fmla="*/ 270 w 270"/>
                <a:gd name="T78" fmla="*/ 278 h 2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278">
                  <a:moveTo>
                    <a:pt x="45" y="0"/>
                  </a:moveTo>
                  <a:lnTo>
                    <a:pt x="30" y="15"/>
                  </a:lnTo>
                  <a:lnTo>
                    <a:pt x="15" y="15"/>
                  </a:lnTo>
                  <a:lnTo>
                    <a:pt x="15" y="46"/>
                  </a:lnTo>
                  <a:lnTo>
                    <a:pt x="0" y="46"/>
                  </a:lnTo>
                  <a:lnTo>
                    <a:pt x="0" y="92"/>
                  </a:lnTo>
                  <a:lnTo>
                    <a:pt x="0" y="108"/>
                  </a:lnTo>
                  <a:lnTo>
                    <a:pt x="0" y="139"/>
                  </a:lnTo>
                  <a:lnTo>
                    <a:pt x="15" y="169"/>
                  </a:lnTo>
                  <a:lnTo>
                    <a:pt x="60" y="200"/>
                  </a:lnTo>
                  <a:lnTo>
                    <a:pt x="90" y="215"/>
                  </a:lnTo>
                  <a:lnTo>
                    <a:pt x="105" y="200"/>
                  </a:lnTo>
                  <a:lnTo>
                    <a:pt x="254" y="277"/>
                  </a:lnTo>
                  <a:lnTo>
                    <a:pt x="254" y="262"/>
                  </a:lnTo>
                  <a:lnTo>
                    <a:pt x="269" y="262"/>
                  </a:lnTo>
                  <a:lnTo>
                    <a:pt x="269" y="231"/>
                  </a:lnTo>
                  <a:lnTo>
                    <a:pt x="269" y="92"/>
                  </a:lnTo>
                  <a:lnTo>
                    <a:pt x="254" y="62"/>
                  </a:lnTo>
                  <a:lnTo>
                    <a:pt x="269" y="31"/>
                  </a:lnTo>
                  <a:lnTo>
                    <a:pt x="209" y="0"/>
                  </a:lnTo>
                  <a:lnTo>
                    <a:pt x="179" y="15"/>
                  </a:lnTo>
                  <a:lnTo>
                    <a:pt x="194" y="46"/>
                  </a:lnTo>
                  <a:lnTo>
                    <a:pt x="164" y="62"/>
                  </a:lnTo>
                  <a:lnTo>
                    <a:pt x="105" y="31"/>
                  </a:lnTo>
                  <a:lnTo>
                    <a:pt x="45"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6" name="Freeform 154"/>
            <p:cNvSpPr>
              <a:spLocks/>
            </p:cNvSpPr>
            <p:nvPr/>
          </p:nvSpPr>
          <p:spPr bwMode="auto">
            <a:xfrm>
              <a:off x="2006911" y="1982539"/>
              <a:ext cx="96166" cy="70837"/>
            </a:xfrm>
            <a:custGeom>
              <a:avLst/>
              <a:gdLst>
                <a:gd name="T0" fmla="*/ 0 w 165"/>
                <a:gd name="T1" fmla="*/ 0 h 139"/>
                <a:gd name="T2" fmla="*/ 0 w 165"/>
                <a:gd name="T3" fmla="*/ 0 h 139"/>
                <a:gd name="T4" fmla="*/ 0 w 165"/>
                <a:gd name="T5" fmla="*/ 0 h 139"/>
                <a:gd name="T6" fmla="*/ 0 w 165"/>
                <a:gd name="T7" fmla="*/ 0 h 139"/>
                <a:gd name="T8" fmla="*/ 0 w 165"/>
                <a:gd name="T9" fmla="*/ 0 h 139"/>
                <a:gd name="T10" fmla="*/ 0 w 165"/>
                <a:gd name="T11" fmla="*/ 0 h 139"/>
                <a:gd name="T12" fmla="*/ 0 w 165"/>
                <a:gd name="T13" fmla="*/ 0 h 139"/>
                <a:gd name="T14" fmla="*/ 0 w 165"/>
                <a:gd name="T15" fmla="*/ 0 h 139"/>
                <a:gd name="T16" fmla="*/ 0 w 165"/>
                <a:gd name="T17" fmla="*/ 0 h 139"/>
                <a:gd name="T18" fmla="*/ 0 w 165"/>
                <a:gd name="T19" fmla="*/ 0 h 139"/>
                <a:gd name="T20" fmla="*/ 0 w 165"/>
                <a:gd name="T21" fmla="*/ 0 h 139"/>
                <a:gd name="T22" fmla="*/ 0 w 165"/>
                <a:gd name="T23" fmla="*/ 0 h 139"/>
                <a:gd name="T24" fmla="*/ 0 w 165"/>
                <a:gd name="T25" fmla="*/ 0 h 139"/>
                <a:gd name="T26" fmla="*/ 0 w 165"/>
                <a:gd name="T27" fmla="*/ 0 h 139"/>
                <a:gd name="T28" fmla="*/ 0 w 165"/>
                <a:gd name="T29" fmla="*/ 0 h 139"/>
                <a:gd name="T30" fmla="*/ 0 w 165"/>
                <a:gd name="T31" fmla="*/ 0 h 139"/>
                <a:gd name="T32" fmla="*/ 0 w 165"/>
                <a:gd name="T33" fmla="*/ 0 h 139"/>
                <a:gd name="T34" fmla="*/ 0 w 165"/>
                <a:gd name="T35" fmla="*/ 0 h 139"/>
                <a:gd name="T36" fmla="*/ 0 w 165"/>
                <a:gd name="T37" fmla="*/ 0 h 139"/>
                <a:gd name="T38" fmla="*/ 0 w 165"/>
                <a:gd name="T39" fmla="*/ 0 h 1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39"/>
                <a:gd name="T62" fmla="*/ 165 w 165"/>
                <a:gd name="T63" fmla="*/ 139 h 1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39">
                  <a:moveTo>
                    <a:pt x="45" y="0"/>
                  </a:moveTo>
                  <a:lnTo>
                    <a:pt x="75" y="15"/>
                  </a:lnTo>
                  <a:lnTo>
                    <a:pt x="89" y="0"/>
                  </a:lnTo>
                  <a:lnTo>
                    <a:pt x="119" y="15"/>
                  </a:lnTo>
                  <a:lnTo>
                    <a:pt x="149" y="31"/>
                  </a:lnTo>
                  <a:lnTo>
                    <a:pt x="149" y="46"/>
                  </a:lnTo>
                  <a:lnTo>
                    <a:pt x="149" y="77"/>
                  </a:lnTo>
                  <a:lnTo>
                    <a:pt x="164" y="107"/>
                  </a:lnTo>
                  <a:lnTo>
                    <a:pt x="134" y="138"/>
                  </a:lnTo>
                  <a:lnTo>
                    <a:pt x="119" y="92"/>
                  </a:lnTo>
                  <a:lnTo>
                    <a:pt x="104" y="107"/>
                  </a:lnTo>
                  <a:lnTo>
                    <a:pt x="60" y="61"/>
                  </a:lnTo>
                  <a:lnTo>
                    <a:pt x="45" y="61"/>
                  </a:lnTo>
                  <a:lnTo>
                    <a:pt x="30" y="46"/>
                  </a:lnTo>
                  <a:lnTo>
                    <a:pt x="15" y="31"/>
                  </a:lnTo>
                  <a:lnTo>
                    <a:pt x="15" y="46"/>
                  </a:lnTo>
                  <a:lnTo>
                    <a:pt x="0" y="31"/>
                  </a:lnTo>
                  <a:lnTo>
                    <a:pt x="0" y="15"/>
                  </a:lnTo>
                  <a:lnTo>
                    <a:pt x="0" y="0"/>
                  </a:lnTo>
                  <a:lnTo>
                    <a:pt x="45"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7" name="Freeform 155"/>
            <p:cNvSpPr>
              <a:spLocks/>
            </p:cNvSpPr>
            <p:nvPr/>
          </p:nvSpPr>
          <p:spPr bwMode="auto">
            <a:xfrm>
              <a:off x="2085469" y="2029318"/>
              <a:ext cx="51469" cy="62818"/>
            </a:xfrm>
            <a:custGeom>
              <a:avLst/>
              <a:gdLst>
                <a:gd name="T0" fmla="*/ 0 w 91"/>
                <a:gd name="T1" fmla="*/ 0 h 123"/>
                <a:gd name="T2" fmla="*/ 0 w 91"/>
                <a:gd name="T3" fmla="*/ 0 h 123"/>
                <a:gd name="T4" fmla="*/ 0 w 91"/>
                <a:gd name="T5" fmla="*/ 0 h 123"/>
                <a:gd name="T6" fmla="*/ 0 w 91"/>
                <a:gd name="T7" fmla="*/ 0 h 123"/>
                <a:gd name="T8" fmla="*/ 0 w 91"/>
                <a:gd name="T9" fmla="*/ 0 h 123"/>
                <a:gd name="T10" fmla="*/ 0 w 91"/>
                <a:gd name="T11" fmla="*/ 0 h 123"/>
                <a:gd name="T12" fmla="*/ 0 w 91"/>
                <a:gd name="T13" fmla="*/ 0 h 123"/>
                <a:gd name="T14" fmla="*/ 0 w 91"/>
                <a:gd name="T15" fmla="*/ 0 h 123"/>
                <a:gd name="T16" fmla="*/ 0 w 91"/>
                <a:gd name="T17" fmla="*/ 0 h 123"/>
                <a:gd name="T18" fmla="*/ 0 w 91"/>
                <a:gd name="T19" fmla="*/ 0 h 123"/>
                <a:gd name="T20" fmla="*/ 0 w 91"/>
                <a:gd name="T21" fmla="*/ 0 h 123"/>
                <a:gd name="T22" fmla="*/ 0 w 91"/>
                <a:gd name="T23" fmla="*/ 0 h 123"/>
                <a:gd name="T24" fmla="*/ 0 w 91"/>
                <a:gd name="T25" fmla="*/ 0 h 123"/>
                <a:gd name="T26" fmla="*/ 0 w 91"/>
                <a:gd name="T27" fmla="*/ 0 h 123"/>
                <a:gd name="T28" fmla="*/ 0 w 91"/>
                <a:gd name="T29" fmla="*/ 0 h 123"/>
                <a:gd name="T30" fmla="*/ 0 w 91"/>
                <a:gd name="T31" fmla="*/ 0 h 123"/>
                <a:gd name="T32" fmla="*/ 0 w 91"/>
                <a:gd name="T33" fmla="*/ 0 h 123"/>
                <a:gd name="T34" fmla="*/ 0 w 91"/>
                <a:gd name="T35" fmla="*/ 0 h 123"/>
                <a:gd name="T36" fmla="*/ 0 w 91"/>
                <a:gd name="T37" fmla="*/ 0 h 123"/>
                <a:gd name="T38" fmla="*/ 0 w 91"/>
                <a:gd name="T39" fmla="*/ 0 h 123"/>
                <a:gd name="T40" fmla="*/ 0 w 91"/>
                <a:gd name="T41" fmla="*/ 0 h 1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123"/>
                <a:gd name="T65" fmla="*/ 91 w 91"/>
                <a:gd name="T66" fmla="*/ 123 h 1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123">
                  <a:moveTo>
                    <a:pt x="0" y="61"/>
                  </a:moveTo>
                  <a:lnTo>
                    <a:pt x="0" y="76"/>
                  </a:lnTo>
                  <a:lnTo>
                    <a:pt x="15" y="92"/>
                  </a:lnTo>
                  <a:lnTo>
                    <a:pt x="30" y="92"/>
                  </a:lnTo>
                  <a:lnTo>
                    <a:pt x="15" y="92"/>
                  </a:lnTo>
                  <a:lnTo>
                    <a:pt x="30" y="122"/>
                  </a:lnTo>
                  <a:lnTo>
                    <a:pt x="45" y="107"/>
                  </a:lnTo>
                  <a:lnTo>
                    <a:pt x="45" y="92"/>
                  </a:lnTo>
                  <a:lnTo>
                    <a:pt x="60" y="107"/>
                  </a:lnTo>
                  <a:lnTo>
                    <a:pt x="60" y="76"/>
                  </a:lnTo>
                  <a:lnTo>
                    <a:pt x="45" y="61"/>
                  </a:lnTo>
                  <a:lnTo>
                    <a:pt x="30" y="31"/>
                  </a:lnTo>
                  <a:lnTo>
                    <a:pt x="60" y="46"/>
                  </a:lnTo>
                  <a:lnTo>
                    <a:pt x="60" y="15"/>
                  </a:lnTo>
                  <a:lnTo>
                    <a:pt x="90" y="31"/>
                  </a:lnTo>
                  <a:lnTo>
                    <a:pt x="90" y="15"/>
                  </a:lnTo>
                  <a:lnTo>
                    <a:pt x="75" y="15"/>
                  </a:lnTo>
                  <a:lnTo>
                    <a:pt x="60" y="0"/>
                  </a:lnTo>
                  <a:lnTo>
                    <a:pt x="30" y="15"/>
                  </a:lnTo>
                  <a:lnTo>
                    <a:pt x="0" y="46"/>
                  </a:lnTo>
                  <a:lnTo>
                    <a:pt x="0" y="61"/>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8" name="Freeform 156"/>
            <p:cNvSpPr>
              <a:spLocks/>
            </p:cNvSpPr>
            <p:nvPr/>
          </p:nvSpPr>
          <p:spPr bwMode="auto">
            <a:xfrm>
              <a:off x="2077342" y="1958481"/>
              <a:ext cx="86685" cy="54799"/>
            </a:xfrm>
            <a:custGeom>
              <a:avLst/>
              <a:gdLst>
                <a:gd name="T0" fmla="*/ 0 w 150"/>
                <a:gd name="T1" fmla="*/ 0 h 108"/>
                <a:gd name="T2" fmla="*/ 0 w 150"/>
                <a:gd name="T3" fmla="*/ 0 h 108"/>
                <a:gd name="T4" fmla="*/ 0 w 150"/>
                <a:gd name="T5" fmla="*/ 0 h 108"/>
                <a:gd name="T6" fmla="*/ 0 w 150"/>
                <a:gd name="T7" fmla="*/ 0 h 108"/>
                <a:gd name="T8" fmla="*/ 0 w 150"/>
                <a:gd name="T9" fmla="*/ 0 h 108"/>
                <a:gd name="T10" fmla="*/ 0 w 150"/>
                <a:gd name="T11" fmla="*/ 0 h 108"/>
                <a:gd name="T12" fmla="*/ 0 w 150"/>
                <a:gd name="T13" fmla="*/ 0 h 108"/>
                <a:gd name="T14" fmla="*/ 0 w 150"/>
                <a:gd name="T15" fmla="*/ 0 h 108"/>
                <a:gd name="T16" fmla="*/ 0 w 150"/>
                <a:gd name="T17" fmla="*/ 0 h 108"/>
                <a:gd name="T18" fmla="*/ 0 w 150"/>
                <a:gd name="T19" fmla="*/ 0 h 108"/>
                <a:gd name="T20" fmla="*/ 0 w 150"/>
                <a:gd name="T21" fmla="*/ 0 h 108"/>
                <a:gd name="T22" fmla="*/ 0 w 150"/>
                <a:gd name="T23" fmla="*/ 0 h 108"/>
                <a:gd name="T24" fmla="*/ 0 w 150"/>
                <a:gd name="T25" fmla="*/ 0 h 108"/>
                <a:gd name="T26" fmla="*/ 0 w 150"/>
                <a:gd name="T27" fmla="*/ 0 h 108"/>
                <a:gd name="T28" fmla="*/ 0 w 150"/>
                <a:gd name="T29" fmla="*/ 0 h 108"/>
                <a:gd name="T30" fmla="*/ 0 w 150"/>
                <a:gd name="T31" fmla="*/ 0 h 1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0"/>
                <a:gd name="T49" fmla="*/ 0 h 108"/>
                <a:gd name="T50" fmla="*/ 150 w 150"/>
                <a:gd name="T51" fmla="*/ 108 h 1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0" h="108">
                  <a:moveTo>
                    <a:pt x="30" y="15"/>
                  </a:moveTo>
                  <a:lnTo>
                    <a:pt x="15" y="31"/>
                  </a:lnTo>
                  <a:lnTo>
                    <a:pt x="0" y="61"/>
                  </a:lnTo>
                  <a:lnTo>
                    <a:pt x="30" y="76"/>
                  </a:lnTo>
                  <a:lnTo>
                    <a:pt x="30" y="92"/>
                  </a:lnTo>
                  <a:lnTo>
                    <a:pt x="45" y="107"/>
                  </a:lnTo>
                  <a:lnTo>
                    <a:pt x="89" y="107"/>
                  </a:lnTo>
                  <a:lnTo>
                    <a:pt x="104" y="92"/>
                  </a:lnTo>
                  <a:lnTo>
                    <a:pt x="134" y="107"/>
                  </a:lnTo>
                  <a:lnTo>
                    <a:pt x="134" y="76"/>
                  </a:lnTo>
                  <a:lnTo>
                    <a:pt x="149" y="61"/>
                  </a:lnTo>
                  <a:lnTo>
                    <a:pt x="119" y="61"/>
                  </a:lnTo>
                  <a:lnTo>
                    <a:pt x="119" y="31"/>
                  </a:lnTo>
                  <a:lnTo>
                    <a:pt x="89" y="0"/>
                  </a:lnTo>
                  <a:lnTo>
                    <a:pt x="75" y="15"/>
                  </a:lnTo>
                  <a:lnTo>
                    <a:pt x="30" y="15"/>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9" name="Freeform 157"/>
            <p:cNvSpPr>
              <a:spLocks/>
            </p:cNvSpPr>
            <p:nvPr/>
          </p:nvSpPr>
          <p:spPr bwMode="auto">
            <a:xfrm>
              <a:off x="2094950" y="2006597"/>
              <a:ext cx="60950" cy="30741"/>
            </a:xfrm>
            <a:custGeom>
              <a:avLst/>
              <a:gdLst>
                <a:gd name="T0" fmla="*/ 0 w 105"/>
                <a:gd name="T1" fmla="*/ 0 h 62"/>
                <a:gd name="T2" fmla="*/ 0 w 105"/>
                <a:gd name="T3" fmla="*/ 0 h 62"/>
                <a:gd name="T4" fmla="*/ 0 w 105"/>
                <a:gd name="T5" fmla="*/ 0 h 62"/>
                <a:gd name="T6" fmla="*/ 0 w 105"/>
                <a:gd name="T7" fmla="*/ 0 h 62"/>
                <a:gd name="T8" fmla="*/ 0 w 105"/>
                <a:gd name="T9" fmla="*/ 0 h 62"/>
                <a:gd name="T10" fmla="*/ 0 w 105"/>
                <a:gd name="T11" fmla="*/ 0 h 62"/>
                <a:gd name="T12" fmla="*/ 0 w 105"/>
                <a:gd name="T13" fmla="*/ 0 h 62"/>
                <a:gd name="T14" fmla="*/ 0 w 105"/>
                <a:gd name="T15" fmla="*/ 0 h 62"/>
                <a:gd name="T16" fmla="*/ 0 w 105"/>
                <a:gd name="T17" fmla="*/ 0 h 62"/>
                <a:gd name="T18" fmla="*/ 0 w 105"/>
                <a:gd name="T19" fmla="*/ 0 h 62"/>
                <a:gd name="T20" fmla="*/ 0 w 105"/>
                <a:gd name="T21" fmla="*/ 0 h 62"/>
                <a:gd name="T22" fmla="*/ 0 w 105"/>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62"/>
                <a:gd name="T38" fmla="*/ 105 w 105"/>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62">
                  <a:moveTo>
                    <a:pt x="104" y="15"/>
                  </a:moveTo>
                  <a:lnTo>
                    <a:pt x="74" y="0"/>
                  </a:lnTo>
                  <a:lnTo>
                    <a:pt x="59" y="15"/>
                  </a:lnTo>
                  <a:lnTo>
                    <a:pt x="15" y="15"/>
                  </a:lnTo>
                  <a:lnTo>
                    <a:pt x="0" y="0"/>
                  </a:lnTo>
                  <a:lnTo>
                    <a:pt x="0" y="31"/>
                  </a:lnTo>
                  <a:lnTo>
                    <a:pt x="15" y="61"/>
                  </a:lnTo>
                  <a:lnTo>
                    <a:pt x="45" y="46"/>
                  </a:lnTo>
                  <a:lnTo>
                    <a:pt x="59" y="61"/>
                  </a:lnTo>
                  <a:lnTo>
                    <a:pt x="74" y="61"/>
                  </a:lnTo>
                  <a:lnTo>
                    <a:pt x="89" y="46"/>
                  </a:lnTo>
                  <a:lnTo>
                    <a:pt x="104" y="15"/>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0" name="Freeform 158"/>
            <p:cNvSpPr>
              <a:spLocks/>
            </p:cNvSpPr>
            <p:nvPr/>
          </p:nvSpPr>
          <p:spPr bwMode="auto">
            <a:xfrm>
              <a:off x="2119330" y="2145598"/>
              <a:ext cx="123255" cy="108261"/>
            </a:xfrm>
            <a:custGeom>
              <a:avLst/>
              <a:gdLst>
                <a:gd name="T0" fmla="*/ 0 w 211"/>
                <a:gd name="T1" fmla="*/ 0 h 216"/>
                <a:gd name="T2" fmla="*/ 0 w 211"/>
                <a:gd name="T3" fmla="*/ 0 h 216"/>
                <a:gd name="T4" fmla="*/ 0 w 211"/>
                <a:gd name="T5" fmla="*/ 0 h 216"/>
                <a:gd name="T6" fmla="*/ 0 w 211"/>
                <a:gd name="T7" fmla="*/ 0 h 216"/>
                <a:gd name="T8" fmla="*/ 0 w 211"/>
                <a:gd name="T9" fmla="*/ 0 h 216"/>
                <a:gd name="T10" fmla="*/ 0 w 211"/>
                <a:gd name="T11" fmla="*/ 0 h 216"/>
                <a:gd name="T12" fmla="*/ 0 w 211"/>
                <a:gd name="T13" fmla="*/ 0 h 216"/>
                <a:gd name="T14" fmla="*/ 0 w 211"/>
                <a:gd name="T15" fmla="*/ 0 h 216"/>
                <a:gd name="T16" fmla="*/ 0 w 211"/>
                <a:gd name="T17" fmla="*/ 0 h 216"/>
                <a:gd name="T18" fmla="*/ 0 w 211"/>
                <a:gd name="T19" fmla="*/ 0 h 216"/>
                <a:gd name="T20" fmla="*/ 0 w 211"/>
                <a:gd name="T21" fmla="*/ 0 h 216"/>
                <a:gd name="T22" fmla="*/ 0 w 211"/>
                <a:gd name="T23" fmla="*/ 0 h 216"/>
                <a:gd name="T24" fmla="*/ 0 w 211"/>
                <a:gd name="T25" fmla="*/ 0 h 216"/>
                <a:gd name="T26" fmla="*/ 0 w 211"/>
                <a:gd name="T27" fmla="*/ 0 h 216"/>
                <a:gd name="T28" fmla="*/ 0 w 211"/>
                <a:gd name="T29" fmla="*/ 0 h 216"/>
                <a:gd name="T30" fmla="*/ 0 w 211"/>
                <a:gd name="T31" fmla="*/ 0 h 2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1"/>
                <a:gd name="T49" fmla="*/ 0 h 216"/>
                <a:gd name="T50" fmla="*/ 211 w 211"/>
                <a:gd name="T51" fmla="*/ 216 h 2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1" h="216">
                  <a:moveTo>
                    <a:pt x="15" y="15"/>
                  </a:moveTo>
                  <a:lnTo>
                    <a:pt x="0" y="46"/>
                  </a:lnTo>
                  <a:lnTo>
                    <a:pt x="15" y="77"/>
                  </a:lnTo>
                  <a:lnTo>
                    <a:pt x="15" y="215"/>
                  </a:lnTo>
                  <a:lnTo>
                    <a:pt x="165" y="200"/>
                  </a:lnTo>
                  <a:lnTo>
                    <a:pt x="180" y="215"/>
                  </a:lnTo>
                  <a:lnTo>
                    <a:pt x="210" y="184"/>
                  </a:lnTo>
                  <a:lnTo>
                    <a:pt x="135" y="61"/>
                  </a:lnTo>
                  <a:lnTo>
                    <a:pt x="135" y="46"/>
                  </a:lnTo>
                  <a:lnTo>
                    <a:pt x="165" y="92"/>
                  </a:lnTo>
                  <a:lnTo>
                    <a:pt x="180" y="61"/>
                  </a:lnTo>
                  <a:lnTo>
                    <a:pt x="165" y="15"/>
                  </a:lnTo>
                  <a:lnTo>
                    <a:pt x="150" y="15"/>
                  </a:lnTo>
                  <a:lnTo>
                    <a:pt x="120" y="0"/>
                  </a:lnTo>
                  <a:lnTo>
                    <a:pt x="90" y="15"/>
                  </a:lnTo>
                  <a:lnTo>
                    <a:pt x="15" y="15"/>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1" name="Line 159"/>
            <p:cNvSpPr>
              <a:spLocks noChangeShapeType="1"/>
            </p:cNvSpPr>
            <p:nvPr/>
          </p:nvSpPr>
          <p:spPr bwMode="auto">
            <a:xfrm>
              <a:off x="2215495" y="2153618"/>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2" name="Line 160"/>
            <p:cNvSpPr>
              <a:spLocks noChangeShapeType="1"/>
            </p:cNvSpPr>
            <p:nvPr/>
          </p:nvSpPr>
          <p:spPr bwMode="auto">
            <a:xfrm>
              <a:off x="2215495" y="2161637"/>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3" name="Line 161"/>
            <p:cNvSpPr>
              <a:spLocks noChangeShapeType="1"/>
            </p:cNvSpPr>
            <p:nvPr/>
          </p:nvSpPr>
          <p:spPr bwMode="auto">
            <a:xfrm flipV="1">
              <a:off x="2234458" y="2161637"/>
              <a:ext cx="0"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 name="Line 162"/>
            <p:cNvSpPr>
              <a:spLocks noChangeShapeType="1"/>
            </p:cNvSpPr>
            <p:nvPr/>
          </p:nvSpPr>
          <p:spPr bwMode="auto">
            <a:xfrm flipV="1">
              <a:off x="2234458" y="2153618"/>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5" name="Line 163"/>
            <p:cNvSpPr>
              <a:spLocks noChangeShapeType="1"/>
            </p:cNvSpPr>
            <p:nvPr/>
          </p:nvSpPr>
          <p:spPr bwMode="auto">
            <a:xfrm flipV="1">
              <a:off x="2234458" y="2145598"/>
              <a:ext cx="0"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6" name="Line 164"/>
            <p:cNvSpPr>
              <a:spLocks noChangeShapeType="1"/>
            </p:cNvSpPr>
            <p:nvPr/>
          </p:nvSpPr>
          <p:spPr bwMode="auto">
            <a:xfrm flipV="1">
              <a:off x="2234458" y="2122877"/>
              <a:ext cx="8127"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7" name="Freeform 165"/>
            <p:cNvSpPr>
              <a:spLocks/>
            </p:cNvSpPr>
            <p:nvPr/>
          </p:nvSpPr>
          <p:spPr bwMode="auto">
            <a:xfrm>
              <a:off x="2199242" y="2100156"/>
              <a:ext cx="16253" cy="14702"/>
            </a:xfrm>
            <a:custGeom>
              <a:avLst/>
              <a:gdLst>
                <a:gd name="T0" fmla="*/ 0 w 30"/>
                <a:gd name="T1" fmla="*/ 0 h 31"/>
                <a:gd name="T2" fmla="*/ 0 w 30"/>
                <a:gd name="T3" fmla="*/ 0 h 31"/>
                <a:gd name="T4" fmla="*/ 0 w 30"/>
                <a:gd name="T5" fmla="*/ 0 h 31"/>
                <a:gd name="T6" fmla="*/ 0 w 30"/>
                <a:gd name="T7" fmla="*/ 0 h 31"/>
                <a:gd name="T8" fmla="*/ 0 w 30"/>
                <a:gd name="T9" fmla="*/ 0 h 31"/>
                <a:gd name="T10" fmla="*/ 0 60000 65536"/>
                <a:gd name="T11" fmla="*/ 0 60000 65536"/>
                <a:gd name="T12" fmla="*/ 0 60000 65536"/>
                <a:gd name="T13" fmla="*/ 0 60000 65536"/>
                <a:gd name="T14" fmla="*/ 0 60000 65536"/>
                <a:gd name="T15" fmla="*/ 0 w 30"/>
                <a:gd name="T16" fmla="*/ 0 h 31"/>
                <a:gd name="T17" fmla="*/ 30 w 30"/>
                <a:gd name="T18" fmla="*/ 31 h 31"/>
              </a:gdLst>
              <a:ahLst/>
              <a:cxnLst>
                <a:cxn ang="T10">
                  <a:pos x="T0" y="T1"/>
                </a:cxn>
                <a:cxn ang="T11">
                  <a:pos x="T2" y="T3"/>
                </a:cxn>
                <a:cxn ang="T12">
                  <a:pos x="T4" y="T5"/>
                </a:cxn>
                <a:cxn ang="T13">
                  <a:pos x="T6" y="T7"/>
                </a:cxn>
                <a:cxn ang="T14">
                  <a:pos x="T8" y="T9"/>
                </a:cxn>
              </a:cxnLst>
              <a:rect l="T15" t="T16" r="T17" b="T18"/>
              <a:pathLst>
                <a:path w="30" h="31">
                  <a:moveTo>
                    <a:pt x="29" y="0"/>
                  </a:moveTo>
                  <a:lnTo>
                    <a:pt x="0" y="15"/>
                  </a:lnTo>
                  <a:lnTo>
                    <a:pt x="0" y="30"/>
                  </a:lnTo>
                  <a:lnTo>
                    <a:pt x="29" y="15"/>
                  </a:lnTo>
                  <a:lnTo>
                    <a:pt x="29" y="0"/>
                  </a:lnTo>
                </a:path>
              </a:pathLst>
            </a:custGeom>
            <a:solidFill>
              <a:srgbClr val="FFFF0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8" name="Freeform 166"/>
            <p:cNvSpPr>
              <a:spLocks/>
            </p:cNvSpPr>
            <p:nvPr/>
          </p:nvSpPr>
          <p:spPr bwMode="auto">
            <a:xfrm>
              <a:off x="2234458" y="2122877"/>
              <a:ext cx="0" cy="22721"/>
            </a:xfrm>
            <a:custGeom>
              <a:avLst/>
              <a:gdLst>
                <a:gd name="T0" fmla="*/ 0 w 1"/>
                <a:gd name="T1" fmla="*/ 0 h 47"/>
                <a:gd name="T2" fmla="*/ 0 w 1"/>
                <a:gd name="T3" fmla="*/ 0 h 47"/>
                <a:gd name="T4" fmla="*/ 0 w 1"/>
                <a:gd name="T5" fmla="*/ 0 h 47"/>
                <a:gd name="T6" fmla="*/ 0 w 1"/>
                <a:gd name="T7" fmla="*/ 0 h 47"/>
                <a:gd name="T8" fmla="*/ 0 60000 65536"/>
                <a:gd name="T9" fmla="*/ 0 60000 65536"/>
                <a:gd name="T10" fmla="*/ 0 60000 65536"/>
                <a:gd name="T11" fmla="*/ 0 60000 65536"/>
                <a:gd name="T12" fmla="*/ 0 w 1"/>
                <a:gd name="T13" fmla="*/ 0 h 47"/>
                <a:gd name="T14" fmla="*/ 0 w 1"/>
                <a:gd name="T15" fmla="*/ 47 h 47"/>
              </a:gdLst>
              <a:ahLst/>
              <a:cxnLst>
                <a:cxn ang="T8">
                  <a:pos x="T0" y="T1"/>
                </a:cxn>
                <a:cxn ang="T9">
                  <a:pos x="T2" y="T3"/>
                </a:cxn>
                <a:cxn ang="T10">
                  <a:pos x="T4" y="T5"/>
                </a:cxn>
                <a:cxn ang="T11">
                  <a:pos x="T6" y="T7"/>
                </a:cxn>
              </a:cxnLst>
              <a:rect l="T12" t="T13" r="T14" b="T15"/>
              <a:pathLst>
                <a:path w="1" h="47">
                  <a:moveTo>
                    <a:pt x="0" y="0"/>
                  </a:moveTo>
                  <a:lnTo>
                    <a:pt x="0" y="46"/>
                  </a:lnTo>
                  <a:lnTo>
                    <a:pt x="0" y="31"/>
                  </a:lnTo>
                  <a:lnTo>
                    <a:pt x="0"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9" name="Line 167"/>
            <p:cNvSpPr>
              <a:spLocks noChangeShapeType="1"/>
            </p:cNvSpPr>
            <p:nvPr/>
          </p:nvSpPr>
          <p:spPr bwMode="auto">
            <a:xfrm>
              <a:off x="2234458" y="214559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0" name="Line 168"/>
            <p:cNvSpPr>
              <a:spLocks noChangeShapeType="1"/>
            </p:cNvSpPr>
            <p:nvPr/>
          </p:nvSpPr>
          <p:spPr bwMode="auto">
            <a:xfrm>
              <a:off x="2234458" y="2137579"/>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1" name="Line 169"/>
            <p:cNvSpPr>
              <a:spLocks noChangeShapeType="1"/>
            </p:cNvSpPr>
            <p:nvPr/>
          </p:nvSpPr>
          <p:spPr bwMode="auto">
            <a:xfrm>
              <a:off x="2234458" y="2129560"/>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2" name="Line 170"/>
            <p:cNvSpPr>
              <a:spLocks noChangeShapeType="1"/>
            </p:cNvSpPr>
            <p:nvPr/>
          </p:nvSpPr>
          <p:spPr bwMode="auto">
            <a:xfrm>
              <a:off x="2234458" y="2122877"/>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3" name="Line 171"/>
            <p:cNvSpPr>
              <a:spLocks noChangeShapeType="1"/>
            </p:cNvSpPr>
            <p:nvPr/>
          </p:nvSpPr>
          <p:spPr bwMode="auto">
            <a:xfrm>
              <a:off x="2234458" y="2122877"/>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4" name="Line 172"/>
            <p:cNvSpPr>
              <a:spLocks noChangeShapeType="1"/>
            </p:cNvSpPr>
            <p:nvPr/>
          </p:nvSpPr>
          <p:spPr bwMode="auto">
            <a:xfrm>
              <a:off x="2234458" y="2129560"/>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5" name="Line 173"/>
            <p:cNvSpPr>
              <a:spLocks noChangeShapeType="1"/>
            </p:cNvSpPr>
            <p:nvPr/>
          </p:nvSpPr>
          <p:spPr bwMode="auto">
            <a:xfrm>
              <a:off x="2234458" y="2137579"/>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6" name="Line 174"/>
            <p:cNvSpPr>
              <a:spLocks noChangeShapeType="1"/>
            </p:cNvSpPr>
            <p:nvPr/>
          </p:nvSpPr>
          <p:spPr bwMode="auto">
            <a:xfrm flipH="1">
              <a:off x="2224977" y="2137579"/>
              <a:ext cx="8127"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7" name="Line 175"/>
            <p:cNvSpPr>
              <a:spLocks noChangeShapeType="1"/>
            </p:cNvSpPr>
            <p:nvPr/>
          </p:nvSpPr>
          <p:spPr bwMode="auto">
            <a:xfrm>
              <a:off x="2224977" y="214559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8" name="Line 176"/>
            <p:cNvSpPr>
              <a:spLocks noChangeShapeType="1"/>
            </p:cNvSpPr>
            <p:nvPr/>
          </p:nvSpPr>
          <p:spPr bwMode="auto">
            <a:xfrm>
              <a:off x="2234458" y="214559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9" name="Freeform 177"/>
            <p:cNvSpPr>
              <a:spLocks/>
            </p:cNvSpPr>
            <p:nvPr/>
          </p:nvSpPr>
          <p:spPr bwMode="auto">
            <a:xfrm>
              <a:off x="2215495" y="2122877"/>
              <a:ext cx="18962" cy="54799"/>
            </a:xfrm>
            <a:custGeom>
              <a:avLst/>
              <a:gdLst>
                <a:gd name="T0" fmla="*/ 0 w 32"/>
                <a:gd name="T1" fmla="*/ 0 h 108"/>
                <a:gd name="T2" fmla="*/ 0 w 32"/>
                <a:gd name="T3" fmla="*/ 0 h 108"/>
                <a:gd name="T4" fmla="*/ 0 w 32"/>
                <a:gd name="T5" fmla="*/ 0 h 108"/>
                <a:gd name="T6" fmla="*/ 0 w 32"/>
                <a:gd name="T7" fmla="*/ 0 h 108"/>
                <a:gd name="T8" fmla="*/ 0 w 32"/>
                <a:gd name="T9" fmla="*/ 0 h 108"/>
                <a:gd name="T10" fmla="*/ 0 w 32"/>
                <a:gd name="T11" fmla="*/ 0 h 108"/>
                <a:gd name="T12" fmla="*/ 0 60000 65536"/>
                <a:gd name="T13" fmla="*/ 0 60000 65536"/>
                <a:gd name="T14" fmla="*/ 0 60000 65536"/>
                <a:gd name="T15" fmla="*/ 0 60000 65536"/>
                <a:gd name="T16" fmla="*/ 0 60000 65536"/>
                <a:gd name="T17" fmla="*/ 0 60000 65536"/>
                <a:gd name="T18" fmla="*/ 0 w 32"/>
                <a:gd name="T19" fmla="*/ 0 h 108"/>
                <a:gd name="T20" fmla="*/ 32 w 32"/>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32" h="108">
                  <a:moveTo>
                    <a:pt x="0" y="61"/>
                  </a:moveTo>
                  <a:lnTo>
                    <a:pt x="16" y="107"/>
                  </a:lnTo>
                  <a:lnTo>
                    <a:pt x="31" y="46"/>
                  </a:lnTo>
                  <a:lnTo>
                    <a:pt x="31" y="31"/>
                  </a:lnTo>
                  <a:lnTo>
                    <a:pt x="31" y="0"/>
                  </a:lnTo>
                  <a:lnTo>
                    <a:pt x="0" y="61"/>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0" name="Freeform 178"/>
            <p:cNvSpPr>
              <a:spLocks/>
            </p:cNvSpPr>
            <p:nvPr/>
          </p:nvSpPr>
          <p:spPr bwMode="auto">
            <a:xfrm>
              <a:off x="2234458" y="2106838"/>
              <a:ext cx="8127" cy="16039"/>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 name="T12" fmla="*/ 0 w 17"/>
                <a:gd name="T13" fmla="*/ 0 h 32"/>
                <a:gd name="T14" fmla="*/ 17 w 17"/>
                <a:gd name="T15" fmla="*/ 32 h 32"/>
              </a:gdLst>
              <a:ahLst/>
              <a:cxnLst>
                <a:cxn ang="T8">
                  <a:pos x="T0" y="T1"/>
                </a:cxn>
                <a:cxn ang="T9">
                  <a:pos x="T2" y="T3"/>
                </a:cxn>
                <a:cxn ang="T10">
                  <a:pos x="T4" y="T5"/>
                </a:cxn>
                <a:cxn ang="T11">
                  <a:pos x="T6" y="T7"/>
                </a:cxn>
              </a:cxnLst>
              <a:rect l="T12" t="T13" r="T14" b="T15"/>
              <a:pathLst>
                <a:path w="17" h="32">
                  <a:moveTo>
                    <a:pt x="0" y="31"/>
                  </a:moveTo>
                  <a:lnTo>
                    <a:pt x="16" y="16"/>
                  </a:lnTo>
                  <a:lnTo>
                    <a:pt x="0" y="0"/>
                  </a:lnTo>
                  <a:lnTo>
                    <a:pt x="0" y="31"/>
                  </a:lnTo>
                </a:path>
              </a:pathLst>
            </a:custGeom>
            <a:solidFill>
              <a:srgbClr val="FFFF0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1" name="Freeform 179"/>
            <p:cNvSpPr>
              <a:spLocks/>
            </p:cNvSpPr>
            <p:nvPr/>
          </p:nvSpPr>
          <p:spPr bwMode="auto">
            <a:xfrm>
              <a:off x="2024519" y="2355437"/>
              <a:ext cx="131381" cy="93559"/>
            </a:xfrm>
            <a:custGeom>
              <a:avLst/>
              <a:gdLst>
                <a:gd name="T0" fmla="*/ 0 w 224"/>
                <a:gd name="T1" fmla="*/ 0 h 185"/>
                <a:gd name="T2" fmla="*/ 0 w 224"/>
                <a:gd name="T3" fmla="*/ 0 h 185"/>
                <a:gd name="T4" fmla="*/ 0 w 224"/>
                <a:gd name="T5" fmla="*/ 0 h 185"/>
                <a:gd name="T6" fmla="*/ 0 w 224"/>
                <a:gd name="T7" fmla="*/ 0 h 185"/>
                <a:gd name="T8" fmla="*/ 0 w 224"/>
                <a:gd name="T9" fmla="*/ 0 h 185"/>
                <a:gd name="T10" fmla="*/ 0 w 224"/>
                <a:gd name="T11" fmla="*/ 0 h 185"/>
                <a:gd name="T12" fmla="*/ 0 w 224"/>
                <a:gd name="T13" fmla="*/ 0 h 185"/>
                <a:gd name="T14" fmla="*/ 0 w 224"/>
                <a:gd name="T15" fmla="*/ 0 h 185"/>
                <a:gd name="T16" fmla="*/ 0 w 224"/>
                <a:gd name="T17" fmla="*/ 0 h 185"/>
                <a:gd name="T18" fmla="*/ 0 w 224"/>
                <a:gd name="T19" fmla="*/ 0 h 185"/>
                <a:gd name="T20" fmla="*/ 0 w 224"/>
                <a:gd name="T21" fmla="*/ 0 h 185"/>
                <a:gd name="T22" fmla="*/ 0 w 224"/>
                <a:gd name="T23" fmla="*/ 0 h 185"/>
                <a:gd name="T24" fmla="*/ 0 w 224"/>
                <a:gd name="T25" fmla="*/ 0 h 185"/>
                <a:gd name="T26" fmla="*/ 0 w 224"/>
                <a:gd name="T27" fmla="*/ 0 h 185"/>
                <a:gd name="T28" fmla="*/ 0 w 224"/>
                <a:gd name="T29" fmla="*/ 0 h 185"/>
                <a:gd name="T30" fmla="*/ 0 w 224"/>
                <a:gd name="T31" fmla="*/ 0 h 185"/>
                <a:gd name="T32" fmla="*/ 0 w 224"/>
                <a:gd name="T33" fmla="*/ 0 h 185"/>
                <a:gd name="T34" fmla="*/ 0 w 224"/>
                <a:gd name="T35" fmla="*/ 0 h 185"/>
                <a:gd name="T36" fmla="*/ 0 w 224"/>
                <a:gd name="T37" fmla="*/ 0 h 1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4"/>
                <a:gd name="T58" fmla="*/ 0 h 185"/>
                <a:gd name="T59" fmla="*/ 224 w 224"/>
                <a:gd name="T60" fmla="*/ 185 h 1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4" h="185">
                  <a:moveTo>
                    <a:pt x="223" y="123"/>
                  </a:moveTo>
                  <a:lnTo>
                    <a:pt x="193" y="61"/>
                  </a:lnTo>
                  <a:lnTo>
                    <a:pt x="164" y="61"/>
                  </a:lnTo>
                  <a:lnTo>
                    <a:pt x="164" y="15"/>
                  </a:lnTo>
                  <a:lnTo>
                    <a:pt x="149" y="0"/>
                  </a:lnTo>
                  <a:lnTo>
                    <a:pt x="134" y="15"/>
                  </a:lnTo>
                  <a:lnTo>
                    <a:pt x="104" y="46"/>
                  </a:lnTo>
                  <a:lnTo>
                    <a:pt x="15" y="77"/>
                  </a:lnTo>
                  <a:lnTo>
                    <a:pt x="0" y="107"/>
                  </a:lnTo>
                  <a:lnTo>
                    <a:pt x="15" y="153"/>
                  </a:lnTo>
                  <a:lnTo>
                    <a:pt x="30" y="184"/>
                  </a:lnTo>
                  <a:lnTo>
                    <a:pt x="45" y="153"/>
                  </a:lnTo>
                  <a:lnTo>
                    <a:pt x="59" y="153"/>
                  </a:lnTo>
                  <a:lnTo>
                    <a:pt x="74" y="123"/>
                  </a:lnTo>
                  <a:lnTo>
                    <a:pt x="89" y="123"/>
                  </a:lnTo>
                  <a:lnTo>
                    <a:pt x="134" y="138"/>
                  </a:lnTo>
                  <a:lnTo>
                    <a:pt x="149" y="123"/>
                  </a:lnTo>
                  <a:lnTo>
                    <a:pt x="193" y="123"/>
                  </a:lnTo>
                  <a:lnTo>
                    <a:pt x="223" y="123"/>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2" name="Freeform 180"/>
            <p:cNvSpPr>
              <a:spLocks/>
            </p:cNvSpPr>
            <p:nvPr/>
          </p:nvSpPr>
          <p:spPr bwMode="auto">
            <a:xfrm>
              <a:off x="2180280" y="2471717"/>
              <a:ext cx="9481" cy="24058"/>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60000 65536"/>
                <a:gd name="T11" fmla="*/ 0 60000 65536"/>
                <a:gd name="T12" fmla="*/ 0 60000 65536"/>
                <a:gd name="T13" fmla="*/ 0 60000 65536"/>
                <a:gd name="T14" fmla="*/ 0 60000 65536"/>
                <a:gd name="T15" fmla="*/ 0 w 17"/>
                <a:gd name="T16" fmla="*/ 0 h 47"/>
                <a:gd name="T17" fmla="*/ 17 w 17"/>
                <a:gd name="T18" fmla="*/ 47 h 47"/>
              </a:gdLst>
              <a:ahLst/>
              <a:cxnLst>
                <a:cxn ang="T10">
                  <a:pos x="T0" y="T1"/>
                </a:cxn>
                <a:cxn ang="T11">
                  <a:pos x="T2" y="T3"/>
                </a:cxn>
                <a:cxn ang="T12">
                  <a:pos x="T4" y="T5"/>
                </a:cxn>
                <a:cxn ang="T13">
                  <a:pos x="T6" y="T7"/>
                </a:cxn>
                <a:cxn ang="T14">
                  <a:pos x="T8" y="T9"/>
                </a:cxn>
              </a:cxnLst>
              <a:rect l="T15" t="T16" r="T17" b="T18"/>
              <a:pathLst>
                <a:path w="17" h="47">
                  <a:moveTo>
                    <a:pt x="0" y="0"/>
                  </a:moveTo>
                  <a:lnTo>
                    <a:pt x="0" y="46"/>
                  </a:lnTo>
                  <a:lnTo>
                    <a:pt x="16" y="31"/>
                  </a:lnTo>
                  <a:lnTo>
                    <a:pt x="16" y="15"/>
                  </a:lnTo>
                  <a:lnTo>
                    <a:pt x="0"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3" name="Freeform 181"/>
            <p:cNvSpPr>
              <a:spLocks/>
            </p:cNvSpPr>
            <p:nvPr/>
          </p:nvSpPr>
          <p:spPr bwMode="auto">
            <a:xfrm>
              <a:off x="1990657" y="2432957"/>
              <a:ext cx="69077" cy="77520"/>
            </a:xfrm>
            <a:custGeom>
              <a:avLst/>
              <a:gdLst>
                <a:gd name="T0" fmla="*/ 0 w 120"/>
                <a:gd name="T1" fmla="*/ 0 h 154"/>
                <a:gd name="T2" fmla="*/ 0 w 120"/>
                <a:gd name="T3" fmla="*/ 0 h 154"/>
                <a:gd name="T4" fmla="*/ 0 w 120"/>
                <a:gd name="T5" fmla="*/ 0 h 154"/>
                <a:gd name="T6" fmla="*/ 0 w 120"/>
                <a:gd name="T7" fmla="*/ 0 h 154"/>
                <a:gd name="T8" fmla="*/ 0 w 120"/>
                <a:gd name="T9" fmla="*/ 0 h 154"/>
                <a:gd name="T10" fmla="*/ 0 w 120"/>
                <a:gd name="T11" fmla="*/ 0 h 154"/>
                <a:gd name="T12" fmla="*/ 0 w 120"/>
                <a:gd name="T13" fmla="*/ 0 h 154"/>
                <a:gd name="T14" fmla="*/ 0 w 120"/>
                <a:gd name="T15" fmla="*/ 0 h 154"/>
                <a:gd name="T16" fmla="*/ 0 w 120"/>
                <a:gd name="T17" fmla="*/ 0 h 154"/>
                <a:gd name="T18" fmla="*/ 0 w 120"/>
                <a:gd name="T19" fmla="*/ 0 h 154"/>
                <a:gd name="T20" fmla="*/ 0 w 120"/>
                <a:gd name="T21" fmla="*/ 0 h 154"/>
                <a:gd name="T22" fmla="*/ 0 w 120"/>
                <a:gd name="T23" fmla="*/ 0 h 154"/>
                <a:gd name="T24" fmla="*/ 0 w 120"/>
                <a:gd name="T25" fmla="*/ 0 h 154"/>
                <a:gd name="T26" fmla="*/ 0 w 120"/>
                <a:gd name="T27" fmla="*/ 0 h 154"/>
                <a:gd name="T28" fmla="*/ 0 w 120"/>
                <a:gd name="T29" fmla="*/ 0 h 154"/>
                <a:gd name="T30" fmla="*/ 0 w 120"/>
                <a:gd name="T31" fmla="*/ 0 h 154"/>
                <a:gd name="T32" fmla="*/ 0 w 120"/>
                <a:gd name="T33" fmla="*/ 0 h 154"/>
                <a:gd name="T34" fmla="*/ 0 w 120"/>
                <a:gd name="T35" fmla="*/ 0 h 1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0"/>
                <a:gd name="T55" fmla="*/ 0 h 154"/>
                <a:gd name="T56" fmla="*/ 120 w 120"/>
                <a:gd name="T57" fmla="*/ 154 h 1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0" h="154">
                  <a:moveTo>
                    <a:pt x="119" y="0"/>
                  </a:moveTo>
                  <a:lnTo>
                    <a:pt x="104" y="0"/>
                  </a:lnTo>
                  <a:lnTo>
                    <a:pt x="89" y="31"/>
                  </a:lnTo>
                  <a:lnTo>
                    <a:pt x="30" y="31"/>
                  </a:lnTo>
                  <a:lnTo>
                    <a:pt x="60" y="46"/>
                  </a:lnTo>
                  <a:lnTo>
                    <a:pt x="45" y="61"/>
                  </a:lnTo>
                  <a:lnTo>
                    <a:pt x="45" y="92"/>
                  </a:lnTo>
                  <a:lnTo>
                    <a:pt x="15" y="107"/>
                  </a:lnTo>
                  <a:lnTo>
                    <a:pt x="15" y="122"/>
                  </a:lnTo>
                  <a:lnTo>
                    <a:pt x="0" y="138"/>
                  </a:lnTo>
                  <a:lnTo>
                    <a:pt x="15" y="153"/>
                  </a:lnTo>
                  <a:lnTo>
                    <a:pt x="30" y="153"/>
                  </a:lnTo>
                  <a:lnTo>
                    <a:pt x="60" y="153"/>
                  </a:lnTo>
                  <a:lnTo>
                    <a:pt x="74" y="138"/>
                  </a:lnTo>
                  <a:lnTo>
                    <a:pt x="89" y="92"/>
                  </a:lnTo>
                  <a:lnTo>
                    <a:pt x="119" y="77"/>
                  </a:lnTo>
                  <a:lnTo>
                    <a:pt x="119" y="31"/>
                  </a:lnTo>
                  <a:lnTo>
                    <a:pt x="119"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4" name="Freeform 182"/>
            <p:cNvSpPr>
              <a:spLocks/>
            </p:cNvSpPr>
            <p:nvPr/>
          </p:nvSpPr>
          <p:spPr bwMode="auto">
            <a:xfrm>
              <a:off x="1964923" y="2340735"/>
              <a:ext cx="77203" cy="108261"/>
            </a:xfrm>
            <a:custGeom>
              <a:avLst/>
              <a:gdLst>
                <a:gd name="T0" fmla="*/ 0 w 134"/>
                <a:gd name="T1" fmla="*/ 0 h 216"/>
                <a:gd name="T2" fmla="*/ 0 w 134"/>
                <a:gd name="T3" fmla="*/ 0 h 216"/>
                <a:gd name="T4" fmla="*/ 0 w 134"/>
                <a:gd name="T5" fmla="*/ 0 h 216"/>
                <a:gd name="T6" fmla="*/ 0 w 134"/>
                <a:gd name="T7" fmla="*/ 0 h 216"/>
                <a:gd name="T8" fmla="*/ 0 w 134"/>
                <a:gd name="T9" fmla="*/ 0 h 216"/>
                <a:gd name="T10" fmla="*/ 0 w 134"/>
                <a:gd name="T11" fmla="*/ 0 h 216"/>
                <a:gd name="T12" fmla="*/ 0 w 134"/>
                <a:gd name="T13" fmla="*/ 0 h 216"/>
                <a:gd name="T14" fmla="*/ 0 w 134"/>
                <a:gd name="T15" fmla="*/ 0 h 216"/>
                <a:gd name="T16" fmla="*/ 0 w 134"/>
                <a:gd name="T17" fmla="*/ 0 h 216"/>
                <a:gd name="T18" fmla="*/ 0 w 134"/>
                <a:gd name="T19" fmla="*/ 0 h 216"/>
                <a:gd name="T20" fmla="*/ 0 w 134"/>
                <a:gd name="T21" fmla="*/ 0 h 216"/>
                <a:gd name="T22" fmla="*/ 0 w 134"/>
                <a:gd name="T23" fmla="*/ 0 h 216"/>
                <a:gd name="T24" fmla="*/ 0 w 134"/>
                <a:gd name="T25" fmla="*/ 0 h 216"/>
                <a:gd name="T26" fmla="*/ 0 w 134"/>
                <a:gd name="T27" fmla="*/ 0 h 216"/>
                <a:gd name="T28" fmla="*/ 0 w 134"/>
                <a:gd name="T29" fmla="*/ 0 h 216"/>
                <a:gd name="T30" fmla="*/ 0 w 134"/>
                <a:gd name="T31" fmla="*/ 0 h 216"/>
                <a:gd name="T32" fmla="*/ 0 w 134"/>
                <a:gd name="T33" fmla="*/ 0 h 216"/>
                <a:gd name="T34" fmla="*/ 0 w 134"/>
                <a:gd name="T35" fmla="*/ 0 h 2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
                <a:gd name="T55" fmla="*/ 0 h 216"/>
                <a:gd name="T56" fmla="*/ 134 w 134"/>
                <a:gd name="T57" fmla="*/ 216 h 2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 h="216">
                  <a:moveTo>
                    <a:pt x="15" y="215"/>
                  </a:moveTo>
                  <a:lnTo>
                    <a:pt x="44" y="215"/>
                  </a:lnTo>
                  <a:lnTo>
                    <a:pt x="74" y="215"/>
                  </a:lnTo>
                  <a:lnTo>
                    <a:pt x="133" y="215"/>
                  </a:lnTo>
                  <a:lnTo>
                    <a:pt x="118" y="184"/>
                  </a:lnTo>
                  <a:lnTo>
                    <a:pt x="103" y="138"/>
                  </a:lnTo>
                  <a:lnTo>
                    <a:pt x="118" y="108"/>
                  </a:lnTo>
                  <a:lnTo>
                    <a:pt x="89" y="77"/>
                  </a:lnTo>
                  <a:lnTo>
                    <a:pt x="118" y="61"/>
                  </a:lnTo>
                  <a:lnTo>
                    <a:pt x="103" y="0"/>
                  </a:lnTo>
                  <a:lnTo>
                    <a:pt x="103" y="31"/>
                  </a:lnTo>
                  <a:lnTo>
                    <a:pt x="74" y="77"/>
                  </a:lnTo>
                  <a:lnTo>
                    <a:pt x="44" y="123"/>
                  </a:lnTo>
                  <a:lnTo>
                    <a:pt x="30" y="123"/>
                  </a:lnTo>
                  <a:lnTo>
                    <a:pt x="0" y="138"/>
                  </a:lnTo>
                  <a:lnTo>
                    <a:pt x="0" y="169"/>
                  </a:lnTo>
                  <a:lnTo>
                    <a:pt x="15" y="184"/>
                  </a:lnTo>
                  <a:lnTo>
                    <a:pt x="15" y="215"/>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5" name="Freeform 183"/>
            <p:cNvSpPr>
              <a:spLocks/>
            </p:cNvSpPr>
            <p:nvPr/>
          </p:nvSpPr>
          <p:spPr bwMode="auto">
            <a:xfrm>
              <a:off x="2094950" y="2239157"/>
              <a:ext cx="181496" cy="209838"/>
            </a:xfrm>
            <a:custGeom>
              <a:avLst/>
              <a:gdLst>
                <a:gd name="T0" fmla="*/ 0 w 314"/>
                <a:gd name="T1" fmla="*/ 0 h 416"/>
                <a:gd name="T2" fmla="*/ 0 w 314"/>
                <a:gd name="T3" fmla="*/ 0 h 416"/>
                <a:gd name="T4" fmla="*/ 0 w 314"/>
                <a:gd name="T5" fmla="*/ 0 h 416"/>
                <a:gd name="T6" fmla="*/ 0 w 314"/>
                <a:gd name="T7" fmla="*/ 0 h 416"/>
                <a:gd name="T8" fmla="*/ 0 w 314"/>
                <a:gd name="T9" fmla="*/ 0 h 416"/>
                <a:gd name="T10" fmla="*/ 0 w 314"/>
                <a:gd name="T11" fmla="*/ 0 h 416"/>
                <a:gd name="T12" fmla="*/ 0 w 314"/>
                <a:gd name="T13" fmla="*/ 0 h 416"/>
                <a:gd name="T14" fmla="*/ 0 w 314"/>
                <a:gd name="T15" fmla="*/ 0 h 416"/>
                <a:gd name="T16" fmla="*/ 0 w 314"/>
                <a:gd name="T17" fmla="*/ 0 h 416"/>
                <a:gd name="T18" fmla="*/ 0 w 314"/>
                <a:gd name="T19" fmla="*/ 0 h 416"/>
                <a:gd name="T20" fmla="*/ 0 w 314"/>
                <a:gd name="T21" fmla="*/ 0 h 416"/>
                <a:gd name="T22" fmla="*/ 0 w 314"/>
                <a:gd name="T23" fmla="*/ 0 h 416"/>
                <a:gd name="T24" fmla="*/ 0 w 314"/>
                <a:gd name="T25" fmla="*/ 0 h 416"/>
                <a:gd name="T26" fmla="*/ 0 w 314"/>
                <a:gd name="T27" fmla="*/ 0 h 416"/>
                <a:gd name="T28" fmla="*/ 0 w 314"/>
                <a:gd name="T29" fmla="*/ 0 h 416"/>
                <a:gd name="T30" fmla="*/ 0 w 314"/>
                <a:gd name="T31" fmla="*/ 0 h 416"/>
                <a:gd name="T32" fmla="*/ 0 w 314"/>
                <a:gd name="T33" fmla="*/ 0 h 416"/>
                <a:gd name="T34" fmla="*/ 0 w 314"/>
                <a:gd name="T35" fmla="*/ 0 h 416"/>
                <a:gd name="T36" fmla="*/ 0 w 314"/>
                <a:gd name="T37" fmla="*/ 0 h 416"/>
                <a:gd name="T38" fmla="*/ 0 w 314"/>
                <a:gd name="T39" fmla="*/ 0 h 416"/>
                <a:gd name="T40" fmla="*/ 0 w 314"/>
                <a:gd name="T41" fmla="*/ 0 h 416"/>
                <a:gd name="T42" fmla="*/ 0 w 314"/>
                <a:gd name="T43" fmla="*/ 0 h 416"/>
                <a:gd name="T44" fmla="*/ 0 w 314"/>
                <a:gd name="T45" fmla="*/ 0 h 416"/>
                <a:gd name="T46" fmla="*/ 0 w 314"/>
                <a:gd name="T47" fmla="*/ 0 h 416"/>
                <a:gd name="T48" fmla="*/ 0 w 314"/>
                <a:gd name="T49" fmla="*/ 0 h 416"/>
                <a:gd name="T50" fmla="*/ 0 w 314"/>
                <a:gd name="T51" fmla="*/ 0 h 416"/>
                <a:gd name="T52" fmla="*/ 0 w 314"/>
                <a:gd name="T53" fmla="*/ 0 h 416"/>
                <a:gd name="T54" fmla="*/ 0 w 314"/>
                <a:gd name="T55" fmla="*/ 0 h 416"/>
                <a:gd name="T56" fmla="*/ 0 w 314"/>
                <a:gd name="T57" fmla="*/ 0 h 416"/>
                <a:gd name="T58" fmla="*/ 0 w 314"/>
                <a:gd name="T59" fmla="*/ 0 h 416"/>
                <a:gd name="T60" fmla="*/ 0 w 314"/>
                <a:gd name="T61" fmla="*/ 0 h 416"/>
                <a:gd name="T62" fmla="*/ 0 w 314"/>
                <a:gd name="T63" fmla="*/ 0 h 416"/>
                <a:gd name="T64" fmla="*/ 0 w 314"/>
                <a:gd name="T65" fmla="*/ 0 h 416"/>
                <a:gd name="T66" fmla="*/ 0 w 314"/>
                <a:gd name="T67" fmla="*/ 0 h 416"/>
                <a:gd name="T68" fmla="*/ 0 w 314"/>
                <a:gd name="T69" fmla="*/ 0 h 416"/>
                <a:gd name="T70" fmla="*/ 0 w 314"/>
                <a:gd name="T71" fmla="*/ 0 h 416"/>
                <a:gd name="T72" fmla="*/ 0 w 314"/>
                <a:gd name="T73" fmla="*/ 0 h 4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14"/>
                <a:gd name="T112" fmla="*/ 0 h 416"/>
                <a:gd name="T113" fmla="*/ 314 w 314"/>
                <a:gd name="T114" fmla="*/ 416 h 41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14" h="416">
                  <a:moveTo>
                    <a:pt x="253" y="0"/>
                  </a:moveTo>
                  <a:lnTo>
                    <a:pt x="224" y="31"/>
                  </a:lnTo>
                  <a:lnTo>
                    <a:pt x="209" y="15"/>
                  </a:lnTo>
                  <a:lnTo>
                    <a:pt x="60" y="31"/>
                  </a:lnTo>
                  <a:lnTo>
                    <a:pt x="60" y="61"/>
                  </a:lnTo>
                  <a:lnTo>
                    <a:pt x="45" y="61"/>
                  </a:lnTo>
                  <a:lnTo>
                    <a:pt x="45" y="77"/>
                  </a:lnTo>
                  <a:lnTo>
                    <a:pt x="45" y="154"/>
                  </a:lnTo>
                  <a:lnTo>
                    <a:pt x="15" y="138"/>
                  </a:lnTo>
                  <a:lnTo>
                    <a:pt x="15" y="169"/>
                  </a:lnTo>
                  <a:lnTo>
                    <a:pt x="15" y="184"/>
                  </a:lnTo>
                  <a:lnTo>
                    <a:pt x="0" y="215"/>
                  </a:lnTo>
                  <a:lnTo>
                    <a:pt x="30" y="231"/>
                  </a:lnTo>
                  <a:lnTo>
                    <a:pt x="45" y="246"/>
                  </a:lnTo>
                  <a:lnTo>
                    <a:pt x="45" y="292"/>
                  </a:lnTo>
                  <a:lnTo>
                    <a:pt x="75" y="292"/>
                  </a:lnTo>
                  <a:lnTo>
                    <a:pt x="104" y="354"/>
                  </a:lnTo>
                  <a:lnTo>
                    <a:pt x="119" y="369"/>
                  </a:lnTo>
                  <a:lnTo>
                    <a:pt x="149" y="369"/>
                  </a:lnTo>
                  <a:lnTo>
                    <a:pt x="164" y="384"/>
                  </a:lnTo>
                  <a:lnTo>
                    <a:pt x="179" y="415"/>
                  </a:lnTo>
                  <a:lnTo>
                    <a:pt x="179" y="400"/>
                  </a:lnTo>
                  <a:lnTo>
                    <a:pt x="179" y="384"/>
                  </a:lnTo>
                  <a:lnTo>
                    <a:pt x="224" y="369"/>
                  </a:lnTo>
                  <a:lnTo>
                    <a:pt x="268" y="369"/>
                  </a:lnTo>
                  <a:lnTo>
                    <a:pt x="238" y="307"/>
                  </a:lnTo>
                  <a:lnTo>
                    <a:pt x="209" y="292"/>
                  </a:lnTo>
                  <a:lnTo>
                    <a:pt x="238" y="277"/>
                  </a:lnTo>
                  <a:lnTo>
                    <a:pt x="238" y="246"/>
                  </a:lnTo>
                  <a:lnTo>
                    <a:pt x="238" y="215"/>
                  </a:lnTo>
                  <a:lnTo>
                    <a:pt x="268" y="200"/>
                  </a:lnTo>
                  <a:lnTo>
                    <a:pt x="268" y="138"/>
                  </a:lnTo>
                  <a:lnTo>
                    <a:pt x="283" y="123"/>
                  </a:lnTo>
                  <a:lnTo>
                    <a:pt x="313" y="108"/>
                  </a:lnTo>
                  <a:lnTo>
                    <a:pt x="283" y="92"/>
                  </a:lnTo>
                  <a:lnTo>
                    <a:pt x="268" y="31"/>
                  </a:lnTo>
                  <a:lnTo>
                    <a:pt x="253"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6" name="Freeform 184"/>
            <p:cNvSpPr>
              <a:spLocks/>
            </p:cNvSpPr>
            <p:nvPr/>
          </p:nvSpPr>
          <p:spPr bwMode="auto">
            <a:xfrm>
              <a:off x="2319788" y="2587997"/>
              <a:ext cx="79912" cy="132319"/>
            </a:xfrm>
            <a:custGeom>
              <a:avLst/>
              <a:gdLst>
                <a:gd name="T0" fmla="*/ 0 w 135"/>
                <a:gd name="T1" fmla="*/ 0 h 263"/>
                <a:gd name="T2" fmla="*/ 0 w 135"/>
                <a:gd name="T3" fmla="*/ 0 h 263"/>
                <a:gd name="T4" fmla="*/ 0 w 135"/>
                <a:gd name="T5" fmla="*/ 0 h 263"/>
                <a:gd name="T6" fmla="*/ 0 w 135"/>
                <a:gd name="T7" fmla="*/ 0 h 263"/>
                <a:gd name="T8" fmla="*/ 0 w 135"/>
                <a:gd name="T9" fmla="*/ 0 h 263"/>
                <a:gd name="T10" fmla="*/ 0 w 135"/>
                <a:gd name="T11" fmla="*/ 0 h 263"/>
                <a:gd name="T12" fmla="*/ 0 w 135"/>
                <a:gd name="T13" fmla="*/ 0 h 263"/>
                <a:gd name="T14" fmla="*/ 0 w 135"/>
                <a:gd name="T15" fmla="*/ 0 h 263"/>
                <a:gd name="T16" fmla="*/ 0 w 135"/>
                <a:gd name="T17" fmla="*/ 0 h 263"/>
                <a:gd name="T18" fmla="*/ 0 w 135"/>
                <a:gd name="T19" fmla="*/ 0 h 263"/>
                <a:gd name="T20" fmla="*/ 0 w 135"/>
                <a:gd name="T21" fmla="*/ 0 h 263"/>
                <a:gd name="T22" fmla="*/ 0 w 135"/>
                <a:gd name="T23" fmla="*/ 0 h 263"/>
                <a:gd name="T24" fmla="*/ 0 w 135"/>
                <a:gd name="T25" fmla="*/ 0 h 263"/>
                <a:gd name="T26" fmla="*/ 0 w 135"/>
                <a:gd name="T27" fmla="*/ 0 h 263"/>
                <a:gd name="T28" fmla="*/ 0 w 135"/>
                <a:gd name="T29" fmla="*/ 0 h 263"/>
                <a:gd name="T30" fmla="*/ 0 w 135"/>
                <a:gd name="T31" fmla="*/ 0 h 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5"/>
                <a:gd name="T49" fmla="*/ 0 h 263"/>
                <a:gd name="T50" fmla="*/ 135 w 135"/>
                <a:gd name="T51" fmla="*/ 263 h 2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5" h="263">
                  <a:moveTo>
                    <a:pt x="104" y="0"/>
                  </a:moveTo>
                  <a:lnTo>
                    <a:pt x="89" y="15"/>
                  </a:lnTo>
                  <a:lnTo>
                    <a:pt x="89" y="31"/>
                  </a:lnTo>
                  <a:lnTo>
                    <a:pt x="74" y="62"/>
                  </a:lnTo>
                  <a:lnTo>
                    <a:pt x="30" y="77"/>
                  </a:lnTo>
                  <a:lnTo>
                    <a:pt x="15" y="108"/>
                  </a:lnTo>
                  <a:lnTo>
                    <a:pt x="15" y="170"/>
                  </a:lnTo>
                  <a:lnTo>
                    <a:pt x="15" y="185"/>
                  </a:lnTo>
                  <a:lnTo>
                    <a:pt x="0" y="185"/>
                  </a:lnTo>
                  <a:lnTo>
                    <a:pt x="0" y="247"/>
                  </a:lnTo>
                  <a:lnTo>
                    <a:pt x="15" y="262"/>
                  </a:lnTo>
                  <a:lnTo>
                    <a:pt x="60" y="262"/>
                  </a:lnTo>
                  <a:lnTo>
                    <a:pt x="89" y="170"/>
                  </a:lnTo>
                  <a:lnTo>
                    <a:pt x="119" y="77"/>
                  </a:lnTo>
                  <a:lnTo>
                    <a:pt x="134" y="62"/>
                  </a:lnTo>
                  <a:lnTo>
                    <a:pt x="104"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7" name="Freeform 185"/>
            <p:cNvSpPr>
              <a:spLocks/>
            </p:cNvSpPr>
            <p:nvPr/>
          </p:nvSpPr>
          <p:spPr bwMode="auto">
            <a:xfrm>
              <a:off x="1990657" y="2626757"/>
              <a:ext cx="139508" cy="125636"/>
            </a:xfrm>
            <a:custGeom>
              <a:avLst/>
              <a:gdLst>
                <a:gd name="T0" fmla="*/ 0 w 239"/>
                <a:gd name="T1" fmla="*/ 0 h 247"/>
                <a:gd name="T2" fmla="*/ 0 w 239"/>
                <a:gd name="T3" fmla="*/ 0 h 247"/>
                <a:gd name="T4" fmla="*/ 0 w 239"/>
                <a:gd name="T5" fmla="*/ 0 h 247"/>
                <a:gd name="T6" fmla="*/ 0 w 239"/>
                <a:gd name="T7" fmla="*/ 0 h 247"/>
                <a:gd name="T8" fmla="*/ 0 w 239"/>
                <a:gd name="T9" fmla="*/ 0 h 247"/>
                <a:gd name="T10" fmla="*/ 0 w 239"/>
                <a:gd name="T11" fmla="*/ 0 h 247"/>
                <a:gd name="T12" fmla="*/ 0 w 239"/>
                <a:gd name="T13" fmla="*/ 0 h 247"/>
                <a:gd name="T14" fmla="*/ 0 w 239"/>
                <a:gd name="T15" fmla="*/ 0 h 247"/>
                <a:gd name="T16" fmla="*/ 0 w 239"/>
                <a:gd name="T17" fmla="*/ 0 h 247"/>
                <a:gd name="T18" fmla="*/ 0 w 239"/>
                <a:gd name="T19" fmla="*/ 0 h 247"/>
                <a:gd name="T20" fmla="*/ 0 w 239"/>
                <a:gd name="T21" fmla="*/ 0 h 247"/>
                <a:gd name="T22" fmla="*/ 0 w 239"/>
                <a:gd name="T23" fmla="*/ 0 h 247"/>
                <a:gd name="T24" fmla="*/ 0 w 239"/>
                <a:gd name="T25" fmla="*/ 0 h 247"/>
                <a:gd name="T26" fmla="*/ 0 w 239"/>
                <a:gd name="T27" fmla="*/ 0 h 247"/>
                <a:gd name="T28" fmla="*/ 0 w 239"/>
                <a:gd name="T29" fmla="*/ 0 h 247"/>
                <a:gd name="T30" fmla="*/ 0 w 239"/>
                <a:gd name="T31" fmla="*/ 0 h 247"/>
                <a:gd name="T32" fmla="*/ 0 w 239"/>
                <a:gd name="T33" fmla="*/ 0 h 247"/>
                <a:gd name="T34" fmla="*/ 0 w 239"/>
                <a:gd name="T35" fmla="*/ 0 h 247"/>
                <a:gd name="T36" fmla="*/ 0 w 239"/>
                <a:gd name="T37" fmla="*/ 0 h 247"/>
                <a:gd name="T38" fmla="*/ 0 w 239"/>
                <a:gd name="T39" fmla="*/ 0 h 247"/>
                <a:gd name="T40" fmla="*/ 0 w 239"/>
                <a:gd name="T41" fmla="*/ 0 h 247"/>
                <a:gd name="T42" fmla="*/ 0 w 239"/>
                <a:gd name="T43" fmla="*/ 0 h 2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9"/>
                <a:gd name="T67" fmla="*/ 0 h 247"/>
                <a:gd name="T68" fmla="*/ 239 w 239"/>
                <a:gd name="T69" fmla="*/ 247 h 2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9" h="247">
                  <a:moveTo>
                    <a:pt x="15" y="0"/>
                  </a:moveTo>
                  <a:lnTo>
                    <a:pt x="0" y="31"/>
                  </a:lnTo>
                  <a:lnTo>
                    <a:pt x="30" y="46"/>
                  </a:lnTo>
                  <a:lnTo>
                    <a:pt x="45" y="123"/>
                  </a:lnTo>
                  <a:lnTo>
                    <a:pt x="60" y="185"/>
                  </a:lnTo>
                  <a:lnTo>
                    <a:pt x="89" y="246"/>
                  </a:lnTo>
                  <a:lnTo>
                    <a:pt x="104" y="231"/>
                  </a:lnTo>
                  <a:lnTo>
                    <a:pt x="104" y="246"/>
                  </a:lnTo>
                  <a:lnTo>
                    <a:pt x="149" y="231"/>
                  </a:lnTo>
                  <a:lnTo>
                    <a:pt x="149" y="169"/>
                  </a:lnTo>
                  <a:lnTo>
                    <a:pt x="149" y="108"/>
                  </a:lnTo>
                  <a:lnTo>
                    <a:pt x="164" y="108"/>
                  </a:lnTo>
                  <a:lnTo>
                    <a:pt x="164" y="46"/>
                  </a:lnTo>
                  <a:lnTo>
                    <a:pt x="193" y="31"/>
                  </a:lnTo>
                  <a:lnTo>
                    <a:pt x="238" y="31"/>
                  </a:lnTo>
                  <a:lnTo>
                    <a:pt x="238" y="15"/>
                  </a:lnTo>
                  <a:lnTo>
                    <a:pt x="208" y="15"/>
                  </a:lnTo>
                  <a:lnTo>
                    <a:pt x="179" y="31"/>
                  </a:lnTo>
                  <a:lnTo>
                    <a:pt x="119" y="15"/>
                  </a:lnTo>
                  <a:lnTo>
                    <a:pt x="45" y="15"/>
                  </a:lnTo>
                  <a:lnTo>
                    <a:pt x="30" y="0"/>
                  </a:lnTo>
                  <a:lnTo>
                    <a:pt x="15"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8" name="Freeform 186"/>
            <p:cNvSpPr>
              <a:spLocks/>
            </p:cNvSpPr>
            <p:nvPr/>
          </p:nvSpPr>
          <p:spPr bwMode="auto">
            <a:xfrm>
              <a:off x="2042126" y="2689574"/>
              <a:ext cx="165242" cy="124299"/>
            </a:xfrm>
            <a:custGeom>
              <a:avLst/>
              <a:gdLst>
                <a:gd name="T0" fmla="*/ 0 w 284"/>
                <a:gd name="T1" fmla="*/ 0 h 246"/>
                <a:gd name="T2" fmla="*/ 0 w 284"/>
                <a:gd name="T3" fmla="*/ 0 h 246"/>
                <a:gd name="T4" fmla="*/ 0 w 284"/>
                <a:gd name="T5" fmla="*/ 0 h 246"/>
                <a:gd name="T6" fmla="*/ 0 w 284"/>
                <a:gd name="T7" fmla="*/ 0 h 246"/>
                <a:gd name="T8" fmla="*/ 0 w 284"/>
                <a:gd name="T9" fmla="*/ 0 h 246"/>
                <a:gd name="T10" fmla="*/ 0 w 284"/>
                <a:gd name="T11" fmla="*/ 0 h 246"/>
                <a:gd name="T12" fmla="*/ 0 w 284"/>
                <a:gd name="T13" fmla="*/ 0 h 246"/>
                <a:gd name="T14" fmla="*/ 0 w 284"/>
                <a:gd name="T15" fmla="*/ 0 h 246"/>
                <a:gd name="T16" fmla="*/ 0 w 284"/>
                <a:gd name="T17" fmla="*/ 0 h 246"/>
                <a:gd name="T18" fmla="*/ 0 w 284"/>
                <a:gd name="T19" fmla="*/ 0 h 246"/>
                <a:gd name="T20" fmla="*/ 0 w 284"/>
                <a:gd name="T21" fmla="*/ 0 h 246"/>
                <a:gd name="T22" fmla="*/ 0 w 284"/>
                <a:gd name="T23" fmla="*/ 0 h 246"/>
                <a:gd name="T24" fmla="*/ 0 w 284"/>
                <a:gd name="T25" fmla="*/ 0 h 246"/>
                <a:gd name="T26" fmla="*/ 0 w 284"/>
                <a:gd name="T27" fmla="*/ 0 h 246"/>
                <a:gd name="T28" fmla="*/ 0 w 284"/>
                <a:gd name="T29" fmla="*/ 0 h 246"/>
                <a:gd name="T30" fmla="*/ 0 w 284"/>
                <a:gd name="T31" fmla="*/ 0 h 246"/>
                <a:gd name="T32" fmla="*/ 0 w 284"/>
                <a:gd name="T33" fmla="*/ 0 h 246"/>
                <a:gd name="T34" fmla="*/ 0 w 284"/>
                <a:gd name="T35" fmla="*/ 0 h 246"/>
                <a:gd name="T36" fmla="*/ 0 w 284"/>
                <a:gd name="T37" fmla="*/ 0 h 246"/>
                <a:gd name="T38" fmla="*/ 0 w 284"/>
                <a:gd name="T39" fmla="*/ 0 h 246"/>
                <a:gd name="T40" fmla="*/ 0 w 284"/>
                <a:gd name="T41" fmla="*/ 0 h 246"/>
                <a:gd name="T42" fmla="*/ 0 w 284"/>
                <a:gd name="T43" fmla="*/ 0 h 246"/>
                <a:gd name="T44" fmla="*/ 0 w 284"/>
                <a:gd name="T45" fmla="*/ 0 h 246"/>
                <a:gd name="T46" fmla="*/ 0 w 284"/>
                <a:gd name="T47" fmla="*/ 0 h 246"/>
                <a:gd name="T48" fmla="*/ 0 w 284"/>
                <a:gd name="T49" fmla="*/ 0 h 246"/>
                <a:gd name="T50" fmla="*/ 0 w 284"/>
                <a:gd name="T51" fmla="*/ 0 h 246"/>
                <a:gd name="T52" fmla="*/ 0 w 284"/>
                <a:gd name="T53" fmla="*/ 0 h 246"/>
                <a:gd name="T54" fmla="*/ 0 w 284"/>
                <a:gd name="T55" fmla="*/ 0 h 246"/>
                <a:gd name="T56" fmla="*/ 0 w 284"/>
                <a:gd name="T57" fmla="*/ 0 h 246"/>
                <a:gd name="T58" fmla="*/ 0 w 284"/>
                <a:gd name="T59" fmla="*/ 0 h 246"/>
                <a:gd name="T60" fmla="*/ 0 w 284"/>
                <a:gd name="T61" fmla="*/ 0 h 246"/>
                <a:gd name="T62" fmla="*/ 0 w 284"/>
                <a:gd name="T63" fmla="*/ 0 h 246"/>
                <a:gd name="T64" fmla="*/ 0 w 284"/>
                <a:gd name="T65" fmla="*/ 0 h 246"/>
                <a:gd name="T66" fmla="*/ 0 w 284"/>
                <a:gd name="T67" fmla="*/ 0 h 246"/>
                <a:gd name="T68" fmla="*/ 0 w 284"/>
                <a:gd name="T69" fmla="*/ 0 h 2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4"/>
                <a:gd name="T106" fmla="*/ 0 h 246"/>
                <a:gd name="T107" fmla="*/ 284 w 284"/>
                <a:gd name="T108" fmla="*/ 246 h 2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4" h="246">
                  <a:moveTo>
                    <a:pt x="0" y="123"/>
                  </a:moveTo>
                  <a:lnTo>
                    <a:pt x="0" y="153"/>
                  </a:lnTo>
                  <a:lnTo>
                    <a:pt x="15" y="199"/>
                  </a:lnTo>
                  <a:lnTo>
                    <a:pt x="15" y="230"/>
                  </a:lnTo>
                  <a:lnTo>
                    <a:pt x="30" y="245"/>
                  </a:lnTo>
                  <a:lnTo>
                    <a:pt x="89" y="230"/>
                  </a:lnTo>
                  <a:lnTo>
                    <a:pt x="104" y="245"/>
                  </a:lnTo>
                  <a:lnTo>
                    <a:pt x="119" y="230"/>
                  </a:lnTo>
                  <a:lnTo>
                    <a:pt x="134" y="230"/>
                  </a:lnTo>
                  <a:lnTo>
                    <a:pt x="149" y="230"/>
                  </a:lnTo>
                  <a:lnTo>
                    <a:pt x="164" y="230"/>
                  </a:lnTo>
                  <a:lnTo>
                    <a:pt x="223" y="184"/>
                  </a:lnTo>
                  <a:lnTo>
                    <a:pt x="253" y="138"/>
                  </a:lnTo>
                  <a:lnTo>
                    <a:pt x="268" y="123"/>
                  </a:lnTo>
                  <a:lnTo>
                    <a:pt x="283" y="92"/>
                  </a:lnTo>
                  <a:lnTo>
                    <a:pt x="268" y="92"/>
                  </a:lnTo>
                  <a:lnTo>
                    <a:pt x="253" y="92"/>
                  </a:lnTo>
                  <a:lnTo>
                    <a:pt x="238" y="77"/>
                  </a:lnTo>
                  <a:lnTo>
                    <a:pt x="253" y="61"/>
                  </a:lnTo>
                  <a:lnTo>
                    <a:pt x="268" y="61"/>
                  </a:lnTo>
                  <a:lnTo>
                    <a:pt x="268" y="15"/>
                  </a:lnTo>
                  <a:lnTo>
                    <a:pt x="268" y="0"/>
                  </a:lnTo>
                  <a:lnTo>
                    <a:pt x="238" y="0"/>
                  </a:lnTo>
                  <a:lnTo>
                    <a:pt x="223" y="0"/>
                  </a:lnTo>
                  <a:lnTo>
                    <a:pt x="179" y="15"/>
                  </a:lnTo>
                  <a:lnTo>
                    <a:pt x="179" y="46"/>
                  </a:lnTo>
                  <a:lnTo>
                    <a:pt x="149" y="61"/>
                  </a:lnTo>
                  <a:lnTo>
                    <a:pt x="104" y="46"/>
                  </a:lnTo>
                  <a:lnTo>
                    <a:pt x="74" y="77"/>
                  </a:lnTo>
                  <a:lnTo>
                    <a:pt x="74" y="61"/>
                  </a:lnTo>
                  <a:lnTo>
                    <a:pt x="60" y="46"/>
                  </a:lnTo>
                  <a:lnTo>
                    <a:pt x="60" y="107"/>
                  </a:lnTo>
                  <a:lnTo>
                    <a:pt x="15" y="123"/>
                  </a:lnTo>
                  <a:lnTo>
                    <a:pt x="15" y="107"/>
                  </a:lnTo>
                  <a:lnTo>
                    <a:pt x="0" y="123"/>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9" name="Freeform 187"/>
            <p:cNvSpPr>
              <a:spLocks/>
            </p:cNvSpPr>
            <p:nvPr/>
          </p:nvSpPr>
          <p:spPr bwMode="auto">
            <a:xfrm>
              <a:off x="2146419" y="2752392"/>
              <a:ext cx="27089" cy="16039"/>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w 46"/>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31"/>
                <a:gd name="T26" fmla="*/ 46 w 46"/>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31">
                  <a:moveTo>
                    <a:pt x="30" y="0"/>
                  </a:moveTo>
                  <a:lnTo>
                    <a:pt x="15" y="0"/>
                  </a:lnTo>
                  <a:lnTo>
                    <a:pt x="0" y="15"/>
                  </a:lnTo>
                  <a:lnTo>
                    <a:pt x="0" y="30"/>
                  </a:lnTo>
                  <a:lnTo>
                    <a:pt x="15" y="30"/>
                  </a:lnTo>
                  <a:lnTo>
                    <a:pt x="30" y="30"/>
                  </a:lnTo>
                  <a:lnTo>
                    <a:pt x="45" y="15"/>
                  </a:lnTo>
                  <a:lnTo>
                    <a:pt x="30"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0" name="Freeform 188"/>
            <p:cNvSpPr>
              <a:spLocks/>
            </p:cNvSpPr>
            <p:nvPr/>
          </p:nvSpPr>
          <p:spPr bwMode="auto">
            <a:xfrm>
              <a:off x="2180280" y="2720315"/>
              <a:ext cx="18962" cy="16039"/>
            </a:xfrm>
            <a:custGeom>
              <a:avLst/>
              <a:gdLst>
                <a:gd name="T0" fmla="*/ 0 w 32"/>
                <a:gd name="T1" fmla="*/ 0 h 32"/>
                <a:gd name="T2" fmla="*/ 0 w 32"/>
                <a:gd name="T3" fmla="*/ 0 h 32"/>
                <a:gd name="T4" fmla="*/ 0 w 32"/>
                <a:gd name="T5" fmla="*/ 0 h 32"/>
                <a:gd name="T6" fmla="*/ 0 w 32"/>
                <a:gd name="T7" fmla="*/ 0 h 32"/>
                <a:gd name="T8" fmla="*/ 0 w 32"/>
                <a:gd name="T9" fmla="*/ 0 h 32"/>
                <a:gd name="T10" fmla="*/ 0 w 32"/>
                <a:gd name="T11" fmla="*/ 0 h 32"/>
                <a:gd name="T12" fmla="*/ 0 60000 65536"/>
                <a:gd name="T13" fmla="*/ 0 60000 65536"/>
                <a:gd name="T14" fmla="*/ 0 60000 65536"/>
                <a:gd name="T15" fmla="*/ 0 60000 65536"/>
                <a:gd name="T16" fmla="*/ 0 60000 65536"/>
                <a:gd name="T17" fmla="*/ 0 60000 65536"/>
                <a:gd name="T18" fmla="*/ 0 w 32"/>
                <a:gd name="T19" fmla="*/ 0 h 32"/>
                <a:gd name="T20" fmla="*/ 32 w 32"/>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2" h="32">
                  <a:moveTo>
                    <a:pt x="31" y="31"/>
                  </a:moveTo>
                  <a:lnTo>
                    <a:pt x="31" y="0"/>
                  </a:lnTo>
                  <a:lnTo>
                    <a:pt x="16" y="0"/>
                  </a:lnTo>
                  <a:lnTo>
                    <a:pt x="0" y="16"/>
                  </a:lnTo>
                  <a:lnTo>
                    <a:pt x="16" y="31"/>
                  </a:lnTo>
                  <a:lnTo>
                    <a:pt x="31" y="31"/>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1" name="Freeform 189"/>
            <p:cNvSpPr>
              <a:spLocks/>
            </p:cNvSpPr>
            <p:nvPr/>
          </p:nvSpPr>
          <p:spPr bwMode="auto">
            <a:xfrm>
              <a:off x="2077342" y="2642795"/>
              <a:ext cx="96166" cy="86876"/>
            </a:xfrm>
            <a:custGeom>
              <a:avLst/>
              <a:gdLst>
                <a:gd name="T0" fmla="*/ 0 w 165"/>
                <a:gd name="T1" fmla="*/ 0 h 170"/>
                <a:gd name="T2" fmla="*/ 0 w 165"/>
                <a:gd name="T3" fmla="*/ 0 h 170"/>
                <a:gd name="T4" fmla="*/ 0 w 165"/>
                <a:gd name="T5" fmla="*/ 0 h 170"/>
                <a:gd name="T6" fmla="*/ 0 w 165"/>
                <a:gd name="T7" fmla="*/ 0 h 170"/>
                <a:gd name="T8" fmla="*/ 0 w 165"/>
                <a:gd name="T9" fmla="*/ 0 h 170"/>
                <a:gd name="T10" fmla="*/ 0 w 165"/>
                <a:gd name="T11" fmla="*/ 0 h 170"/>
                <a:gd name="T12" fmla="*/ 0 w 165"/>
                <a:gd name="T13" fmla="*/ 0 h 170"/>
                <a:gd name="T14" fmla="*/ 0 w 165"/>
                <a:gd name="T15" fmla="*/ 0 h 170"/>
                <a:gd name="T16" fmla="*/ 0 w 165"/>
                <a:gd name="T17" fmla="*/ 0 h 170"/>
                <a:gd name="T18" fmla="*/ 0 w 165"/>
                <a:gd name="T19" fmla="*/ 0 h 170"/>
                <a:gd name="T20" fmla="*/ 0 w 165"/>
                <a:gd name="T21" fmla="*/ 0 h 170"/>
                <a:gd name="T22" fmla="*/ 0 w 165"/>
                <a:gd name="T23" fmla="*/ 0 h 170"/>
                <a:gd name="T24" fmla="*/ 0 w 165"/>
                <a:gd name="T25" fmla="*/ 0 h 170"/>
                <a:gd name="T26" fmla="*/ 0 w 165"/>
                <a:gd name="T27" fmla="*/ 0 h 170"/>
                <a:gd name="T28" fmla="*/ 0 w 165"/>
                <a:gd name="T29" fmla="*/ 0 h 170"/>
                <a:gd name="T30" fmla="*/ 0 w 165"/>
                <a:gd name="T31" fmla="*/ 0 h 170"/>
                <a:gd name="T32" fmla="*/ 0 w 165"/>
                <a:gd name="T33" fmla="*/ 0 h 170"/>
                <a:gd name="T34" fmla="*/ 0 w 165"/>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5"/>
                <a:gd name="T55" fmla="*/ 0 h 170"/>
                <a:gd name="T56" fmla="*/ 165 w 165"/>
                <a:gd name="T57" fmla="*/ 170 h 1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5" h="170">
                  <a:moveTo>
                    <a:pt x="164" y="92"/>
                  </a:moveTo>
                  <a:lnTo>
                    <a:pt x="134" y="61"/>
                  </a:lnTo>
                  <a:lnTo>
                    <a:pt x="134" y="46"/>
                  </a:lnTo>
                  <a:lnTo>
                    <a:pt x="119" y="46"/>
                  </a:lnTo>
                  <a:lnTo>
                    <a:pt x="119" y="31"/>
                  </a:lnTo>
                  <a:lnTo>
                    <a:pt x="89" y="0"/>
                  </a:lnTo>
                  <a:lnTo>
                    <a:pt x="45" y="0"/>
                  </a:lnTo>
                  <a:lnTo>
                    <a:pt x="15" y="15"/>
                  </a:lnTo>
                  <a:lnTo>
                    <a:pt x="15" y="77"/>
                  </a:lnTo>
                  <a:lnTo>
                    <a:pt x="0" y="77"/>
                  </a:lnTo>
                  <a:lnTo>
                    <a:pt x="0" y="138"/>
                  </a:lnTo>
                  <a:lnTo>
                    <a:pt x="15" y="154"/>
                  </a:lnTo>
                  <a:lnTo>
                    <a:pt x="15" y="169"/>
                  </a:lnTo>
                  <a:lnTo>
                    <a:pt x="45" y="138"/>
                  </a:lnTo>
                  <a:lnTo>
                    <a:pt x="89" y="154"/>
                  </a:lnTo>
                  <a:lnTo>
                    <a:pt x="119" y="138"/>
                  </a:lnTo>
                  <a:lnTo>
                    <a:pt x="119" y="108"/>
                  </a:lnTo>
                  <a:lnTo>
                    <a:pt x="164" y="92"/>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2" name="Freeform 190"/>
            <p:cNvSpPr>
              <a:spLocks/>
            </p:cNvSpPr>
            <p:nvPr/>
          </p:nvSpPr>
          <p:spPr bwMode="auto">
            <a:xfrm>
              <a:off x="2188406" y="2571958"/>
              <a:ext cx="97520" cy="164396"/>
            </a:xfrm>
            <a:custGeom>
              <a:avLst/>
              <a:gdLst>
                <a:gd name="T0" fmla="*/ 0 w 166"/>
                <a:gd name="T1" fmla="*/ 0 h 324"/>
                <a:gd name="T2" fmla="*/ 0 w 166"/>
                <a:gd name="T3" fmla="*/ 0 h 324"/>
                <a:gd name="T4" fmla="*/ 0 w 166"/>
                <a:gd name="T5" fmla="*/ 0 h 324"/>
                <a:gd name="T6" fmla="*/ 0 w 166"/>
                <a:gd name="T7" fmla="*/ 0 h 324"/>
                <a:gd name="T8" fmla="*/ 0 w 166"/>
                <a:gd name="T9" fmla="*/ 0 h 324"/>
                <a:gd name="T10" fmla="*/ 0 w 166"/>
                <a:gd name="T11" fmla="*/ 0 h 324"/>
                <a:gd name="T12" fmla="*/ 0 w 166"/>
                <a:gd name="T13" fmla="*/ 0 h 324"/>
                <a:gd name="T14" fmla="*/ 0 w 166"/>
                <a:gd name="T15" fmla="*/ 0 h 324"/>
                <a:gd name="T16" fmla="*/ 0 w 166"/>
                <a:gd name="T17" fmla="*/ 0 h 324"/>
                <a:gd name="T18" fmla="*/ 0 w 166"/>
                <a:gd name="T19" fmla="*/ 0 h 324"/>
                <a:gd name="T20" fmla="*/ 0 w 166"/>
                <a:gd name="T21" fmla="*/ 0 h 324"/>
                <a:gd name="T22" fmla="*/ 0 w 166"/>
                <a:gd name="T23" fmla="*/ 0 h 324"/>
                <a:gd name="T24" fmla="*/ 0 w 166"/>
                <a:gd name="T25" fmla="*/ 0 h 324"/>
                <a:gd name="T26" fmla="*/ 0 w 166"/>
                <a:gd name="T27" fmla="*/ 0 h 324"/>
                <a:gd name="T28" fmla="*/ 0 w 166"/>
                <a:gd name="T29" fmla="*/ 0 h 324"/>
                <a:gd name="T30" fmla="*/ 0 w 166"/>
                <a:gd name="T31" fmla="*/ 0 h 324"/>
                <a:gd name="T32" fmla="*/ 0 w 166"/>
                <a:gd name="T33" fmla="*/ 0 h 324"/>
                <a:gd name="T34" fmla="*/ 0 w 166"/>
                <a:gd name="T35" fmla="*/ 0 h 324"/>
                <a:gd name="T36" fmla="*/ 0 w 166"/>
                <a:gd name="T37" fmla="*/ 0 h 324"/>
                <a:gd name="T38" fmla="*/ 0 w 166"/>
                <a:gd name="T39" fmla="*/ 0 h 324"/>
                <a:gd name="T40" fmla="*/ 0 w 166"/>
                <a:gd name="T41" fmla="*/ 0 h 324"/>
                <a:gd name="T42" fmla="*/ 0 w 166"/>
                <a:gd name="T43" fmla="*/ 0 h 324"/>
                <a:gd name="T44" fmla="*/ 0 w 166"/>
                <a:gd name="T45" fmla="*/ 0 h 324"/>
                <a:gd name="T46" fmla="*/ 0 w 166"/>
                <a:gd name="T47" fmla="*/ 0 h 324"/>
                <a:gd name="T48" fmla="*/ 0 w 166"/>
                <a:gd name="T49" fmla="*/ 0 h 324"/>
                <a:gd name="T50" fmla="*/ 0 w 166"/>
                <a:gd name="T51" fmla="*/ 0 h 324"/>
                <a:gd name="T52" fmla="*/ 0 w 166"/>
                <a:gd name="T53" fmla="*/ 0 h 324"/>
                <a:gd name="T54" fmla="*/ 0 w 166"/>
                <a:gd name="T55" fmla="*/ 0 h 324"/>
                <a:gd name="T56" fmla="*/ 0 w 166"/>
                <a:gd name="T57" fmla="*/ 0 h 324"/>
                <a:gd name="T58" fmla="*/ 0 w 166"/>
                <a:gd name="T59" fmla="*/ 0 h 3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66"/>
                <a:gd name="T91" fmla="*/ 0 h 324"/>
                <a:gd name="T92" fmla="*/ 166 w 166"/>
                <a:gd name="T93" fmla="*/ 324 h 3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66" h="324">
                  <a:moveTo>
                    <a:pt x="165" y="0"/>
                  </a:moveTo>
                  <a:lnTo>
                    <a:pt x="105" y="15"/>
                  </a:lnTo>
                  <a:lnTo>
                    <a:pt x="75" y="15"/>
                  </a:lnTo>
                  <a:lnTo>
                    <a:pt x="75" y="31"/>
                  </a:lnTo>
                  <a:lnTo>
                    <a:pt x="75" y="46"/>
                  </a:lnTo>
                  <a:lnTo>
                    <a:pt x="75" y="62"/>
                  </a:lnTo>
                  <a:lnTo>
                    <a:pt x="90" y="62"/>
                  </a:lnTo>
                  <a:lnTo>
                    <a:pt x="90" y="108"/>
                  </a:lnTo>
                  <a:lnTo>
                    <a:pt x="75" y="123"/>
                  </a:lnTo>
                  <a:lnTo>
                    <a:pt x="75" y="138"/>
                  </a:lnTo>
                  <a:lnTo>
                    <a:pt x="60" y="108"/>
                  </a:lnTo>
                  <a:lnTo>
                    <a:pt x="60" y="77"/>
                  </a:lnTo>
                  <a:lnTo>
                    <a:pt x="45" y="62"/>
                  </a:lnTo>
                  <a:lnTo>
                    <a:pt x="0" y="92"/>
                  </a:lnTo>
                  <a:lnTo>
                    <a:pt x="30" y="123"/>
                  </a:lnTo>
                  <a:lnTo>
                    <a:pt x="30" y="185"/>
                  </a:lnTo>
                  <a:lnTo>
                    <a:pt x="30" y="200"/>
                  </a:lnTo>
                  <a:lnTo>
                    <a:pt x="15" y="231"/>
                  </a:lnTo>
                  <a:lnTo>
                    <a:pt x="15" y="246"/>
                  </a:lnTo>
                  <a:lnTo>
                    <a:pt x="15" y="292"/>
                  </a:lnTo>
                  <a:lnTo>
                    <a:pt x="15" y="323"/>
                  </a:lnTo>
                  <a:lnTo>
                    <a:pt x="30" y="323"/>
                  </a:lnTo>
                  <a:lnTo>
                    <a:pt x="30" y="292"/>
                  </a:lnTo>
                  <a:lnTo>
                    <a:pt x="75" y="277"/>
                  </a:lnTo>
                  <a:lnTo>
                    <a:pt x="75" y="261"/>
                  </a:lnTo>
                  <a:lnTo>
                    <a:pt x="75" y="231"/>
                  </a:lnTo>
                  <a:lnTo>
                    <a:pt x="60" y="185"/>
                  </a:lnTo>
                  <a:lnTo>
                    <a:pt x="135" y="123"/>
                  </a:lnTo>
                  <a:lnTo>
                    <a:pt x="150" y="123"/>
                  </a:lnTo>
                  <a:lnTo>
                    <a:pt x="165"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3" name="Freeform 191"/>
            <p:cNvSpPr>
              <a:spLocks/>
            </p:cNvSpPr>
            <p:nvPr/>
          </p:nvSpPr>
          <p:spPr bwMode="auto">
            <a:xfrm>
              <a:off x="2128811" y="2610718"/>
              <a:ext cx="78558" cy="80193"/>
            </a:xfrm>
            <a:custGeom>
              <a:avLst/>
              <a:gdLst>
                <a:gd name="T0" fmla="*/ 0 w 134"/>
                <a:gd name="T1" fmla="*/ 0 h 155"/>
                <a:gd name="T2" fmla="*/ 0 w 134"/>
                <a:gd name="T3" fmla="*/ 0 h 155"/>
                <a:gd name="T4" fmla="*/ 0 w 134"/>
                <a:gd name="T5" fmla="*/ 0 h 155"/>
                <a:gd name="T6" fmla="*/ 0 w 134"/>
                <a:gd name="T7" fmla="*/ 0 h 155"/>
                <a:gd name="T8" fmla="*/ 0 w 134"/>
                <a:gd name="T9" fmla="*/ 0 h 155"/>
                <a:gd name="T10" fmla="*/ 0 w 134"/>
                <a:gd name="T11" fmla="*/ 0 h 155"/>
                <a:gd name="T12" fmla="*/ 0 w 134"/>
                <a:gd name="T13" fmla="*/ 0 h 155"/>
                <a:gd name="T14" fmla="*/ 0 w 134"/>
                <a:gd name="T15" fmla="*/ 0 h 155"/>
                <a:gd name="T16" fmla="*/ 0 w 134"/>
                <a:gd name="T17" fmla="*/ 0 h 155"/>
                <a:gd name="T18" fmla="*/ 0 w 134"/>
                <a:gd name="T19" fmla="*/ 0 h 155"/>
                <a:gd name="T20" fmla="*/ 0 w 134"/>
                <a:gd name="T21" fmla="*/ 0 h 155"/>
                <a:gd name="T22" fmla="*/ 0 w 134"/>
                <a:gd name="T23" fmla="*/ 0 h 155"/>
                <a:gd name="T24" fmla="*/ 0 w 134"/>
                <a:gd name="T25" fmla="*/ 0 h 155"/>
                <a:gd name="T26" fmla="*/ 0 w 134"/>
                <a:gd name="T27" fmla="*/ 0 h 155"/>
                <a:gd name="T28" fmla="*/ 0 w 134"/>
                <a:gd name="T29" fmla="*/ 0 h 155"/>
                <a:gd name="T30" fmla="*/ 0 w 134"/>
                <a:gd name="T31" fmla="*/ 0 h 155"/>
                <a:gd name="T32" fmla="*/ 0 w 134"/>
                <a:gd name="T33" fmla="*/ 0 h 1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4"/>
                <a:gd name="T52" fmla="*/ 0 h 155"/>
                <a:gd name="T53" fmla="*/ 134 w 134"/>
                <a:gd name="T54" fmla="*/ 155 h 1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4" h="155">
                  <a:moveTo>
                    <a:pt x="103" y="15"/>
                  </a:moveTo>
                  <a:lnTo>
                    <a:pt x="74" y="0"/>
                  </a:lnTo>
                  <a:lnTo>
                    <a:pt x="74" y="31"/>
                  </a:lnTo>
                  <a:lnTo>
                    <a:pt x="59" y="31"/>
                  </a:lnTo>
                  <a:lnTo>
                    <a:pt x="30" y="62"/>
                  </a:lnTo>
                  <a:lnTo>
                    <a:pt x="0" y="62"/>
                  </a:lnTo>
                  <a:lnTo>
                    <a:pt x="30" y="92"/>
                  </a:lnTo>
                  <a:lnTo>
                    <a:pt x="30" y="108"/>
                  </a:lnTo>
                  <a:lnTo>
                    <a:pt x="44" y="108"/>
                  </a:lnTo>
                  <a:lnTo>
                    <a:pt x="44" y="123"/>
                  </a:lnTo>
                  <a:lnTo>
                    <a:pt x="74" y="154"/>
                  </a:lnTo>
                  <a:lnTo>
                    <a:pt x="89" y="154"/>
                  </a:lnTo>
                  <a:lnTo>
                    <a:pt x="118" y="154"/>
                  </a:lnTo>
                  <a:lnTo>
                    <a:pt x="133" y="123"/>
                  </a:lnTo>
                  <a:lnTo>
                    <a:pt x="133" y="108"/>
                  </a:lnTo>
                  <a:lnTo>
                    <a:pt x="133" y="46"/>
                  </a:lnTo>
                  <a:lnTo>
                    <a:pt x="103" y="15"/>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4" name="Oval 192"/>
            <p:cNvSpPr>
              <a:spLocks noChangeArrowheads="1"/>
            </p:cNvSpPr>
            <p:nvPr/>
          </p:nvSpPr>
          <p:spPr bwMode="auto">
            <a:xfrm>
              <a:off x="2415953" y="2642795"/>
              <a:ext cx="8127" cy="8019"/>
            </a:xfrm>
            <a:prstGeom prst="ellipse">
              <a:avLst/>
            </a:prstGeom>
            <a:solidFill>
              <a:srgbClr val="00FF0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5" name="Oval 193"/>
            <p:cNvSpPr>
              <a:spLocks noChangeArrowheads="1"/>
            </p:cNvSpPr>
            <p:nvPr/>
          </p:nvSpPr>
          <p:spPr bwMode="auto">
            <a:xfrm>
              <a:off x="2406472" y="2658834"/>
              <a:ext cx="9481" cy="6683"/>
            </a:xfrm>
            <a:prstGeom prst="ellipse">
              <a:avLst/>
            </a:prstGeom>
            <a:solidFill>
              <a:srgbClr val="00FF0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6" name="Freeform 194"/>
            <p:cNvSpPr>
              <a:spLocks/>
            </p:cNvSpPr>
            <p:nvPr/>
          </p:nvSpPr>
          <p:spPr bwMode="auto">
            <a:xfrm>
              <a:off x="2406472" y="2657497"/>
              <a:ext cx="10836"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0"/>
                  </a:moveTo>
                  <a:lnTo>
                    <a:pt x="0" y="0"/>
                  </a:lnTo>
                  <a:lnTo>
                    <a:pt x="16" y="16"/>
                  </a:lnTo>
                  <a:lnTo>
                    <a:pt x="16" y="0"/>
                  </a:lnTo>
                </a:path>
              </a:pathLst>
            </a:custGeom>
            <a:solidFill>
              <a:srgbClr val="00FF0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7" name="Line 195"/>
            <p:cNvSpPr>
              <a:spLocks noChangeShapeType="1"/>
            </p:cNvSpPr>
            <p:nvPr/>
          </p:nvSpPr>
          <p:spPr bwMode="auto">
            <a:xfrm>
              <a:off x="2424080" y="2642795"/>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8" name="Line 196"/>
            <p:cNvSpPr>
              <a:spLocks noChangeShapeType="1"/>
            </p:cNvSpPr>
            <p:nvPr/>
          </p:nvSpPr>
          <p:spPr bwMode="auto">
            <a:xfrm>
              <a:off x="2224977" y="2169656"/>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9" name="Line 197"/>
            <p:cNvSpPr>
              <a:spLocks noChangeShapeType="1"/>
            </p:cNvSpPr>
            <p:nvPr/>
          </p:nvSpPr>
          <p:spPr bwMode="auto">
            <a:xfrm>
              <a:off x="2224977" y="2169656"/>
              <a:ext cx="0"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0" name="Line 198"/>
            <p:cNvSpPr>
              <a:spLocks noChangeShapeType="1"/>
            </p:cNvSpPr>
            <p:nvPr/>
          </p:nvSpPr>
          <p:spPr bwMode="auto">
            <a:xfrm>
              <a:off x="2234458" y="2169656"/>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1" name="Freeform 199"/>
            <p:cNvSpPr>
              <a:spLocks/>
            </p:cNvSpPr>
            <p:nvPr/>
          </p:nvSpPr>
          <p:spPr bwMode="auto">
            <a:xfrm>
              <a:off x="2311661" y="2347417"/>
              <a:ext cx="17608" cy="16039"/>
            </a:xfrm>
            <a:custGeom>
              <a:avLst/>
              <a:gdLst>
                <a:gd name="T0" fmla="*/ 0 w 31"/>
                <a:gd name="T1" fmla="*/ 0 h 31"/>
                <a:gd name="T2" fmla="*/ 0 w 31"/>
                <a:gd name="T3" fmla="*/ 0 h 31"/>
                <a:gd name="T4" fmla="*/ 0 w 31"/>
                <a:gd name="T5" fmla="*/ 0 h 31"/>
                <a:gd name="T6" fmla="*/ 0 w 31"/>
                <a:gd name="T7" fmla="*/ 0 h 31"/>
                <a:gd name="T8" fmla="*/ 0 w 31"/>
                <a:gd name="T9" fmla="*/ 0 h 31"/>
                <a:gd name="T10" fmla="*/ 0 w 31"/>
                <a:gd name="T11" fmla="*/ 0 h 31"/>
                <a:gd name="T12" fmla="*/ 0 w 31"/>
                <a:gd name="T13" fmla="*/ 0 h 31"/>
                <a:gd name="T14" fmla="*/ 0 60000 65536"/>
                <a:gd name="T15" fmla="*/ 0 60000 65536"/>
                <a:gd name="T16" fmla="*/ 0 60000 65536"/>
                <a:gd name="T17" fmla="*/ 0 60000 65536"/>
                <a:gd name="T18" fmla="*/ 0 60000 65536"/>
                <a:gd name="T19" fmla="*/ 0 60000 65536"/>
                <a:gd name="T20" fmla="*/ 0 60000 65536"/>
                <a:gd name="T21" fmla="*/ 0 w 31"/>
                <a:gd name="T22" fmla="*/ 0 h 31"/>
                <a:gd name="T23" fmla="*/ 31 w 3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1">
                  <a:moveTo>
                    <a:pt x="15" y="0"/>
                  </a:moveTo>
                  <a:lnTo>
                    <a:pt x="0" y="0"/>
                  </a:lnTo>
                  <a:lnTo>
                    <a:pt x="0" y="15"/>
                  </a:lnTo>
                  <a:lnTo>
                    <a:pt x="0" y="30"/>
                  </a:lnTo>
                  <a:lnTo>
                    <a:pt x="30" y="15"/>
                  </a:lnTo>
                  <a:lnTo>
                    <a:pt x="15" y="15"/>
                  </a:lnTo>
                  <a:lnTo>
                    <a:pt x="15"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2" name="Freeform 200"/>
            <p:cNvSpPr>
              <a:spLocks/>
            </p:cNvSpPr>
            <p:nvPr/>
          </p:nvSpPr>
          <p:spPr bwMode="auto">
            <a:xfrm>
              <a:off x="2215495" y="2292619"/>
              <a:ext cx="157116" cy="141674"/>
            </a:xfrm>
            <a:custGeom>
              <a:avLst/>
              <a:gdLst>
                <a:gd name="T0" fmla="*/ 0 w 270"/>
                <a:gd name="T1" fmla="*/ 0 h 278"/>
                <a:gd name="T2" fmla="*/ 0 w 270"/>
                <a:gd name="T3" fmla="*/ 0 h 278"/>
                <a:gd name="T4" fmla="*/ 0 w 270"/>
                <a:gd name="T5" fmla="*/ 0 h 278"/>
                <a:gd name="T6" fmla="*/ 0 w 270"/>
                <a:gd name="T7" fmla="*/ 0 h 278"/>
                <a:gd name="T8" fmla="*/ 0 w 270"/>
                <a:gd name="T9" fmla="*/ 0 h 278"/>
                <a:gd name="T10" fmla="*/ 0 w 270"/>
                <a:gd name="T11" fmla="*/ 0 h 278"/>
                <a:gd name="T12" fmla="*/ 0 w 270"/>
                <a:gd name="T13" fmla="*/ 0 h 278"/>
                <a:gd name="T14" fmla="*/ 0 w 270"/>
                <a:gd name="T15" fmla="*/ 0 h 278"/>
                <a:gd name="T16" fmla="*/ 0 w 270"/>
                <a:gd name="T17" fmla="*/ 0 h 278"/>
                <a:gd name="T18" fmla="*/ 0 w 270"/>
                <a:gd name="T19" fmla="*/ 0 h 278"/>
                <a:gd name="T20" fmla="*/ 0 w 270"/>
                <a:gd name="T21" fmla="*/ 0 h 278"/>
                <a:gd name="T22" fmla="*/ 0 w 270"/>
                <a:gd name="T23" fmla="*/ 0 h 278"/>
                <a:gd name="T24" fmla="*/ 0 w 270"/>
                <a:gd name="T25" fmla="*/ 0 h 278"/>
                <a:gd name="T26" fmla="*/ 0 w 270"/>
                <a:gd name="T27" fmla="*/ 0 h 278"/>
                <a:gd name="T28" fmla="*/ 0 w 270"/>
                <a:gd name="T29" fmla="*/ 0 h 278"/>
                <a:gd name="T30" fmla="*/ 0 w 270"/>
                <a:gd name="T31" fmla="*/ 0 h 278"/>
                <a:gd name="T32" fmla="*/ 0 w 270"/>
                <a:gd name="T33" fmla="*/ 0 h 278"/>
                <a:gd name="T34" fmla="*/ 0 w 270"/>
                <a:gd name="T35" fmla="*/ 0 h 278"/>
                <a:gd name="T36" fmla="*/ 0 w 270"/>
                <a:gd name="T37" fmla="*/ 0 h 278"/>
                <a:gd name="T38" fmla="*/ 0 w 270"/>
                <a:gd name="T39" fmla="*/ 0 h 278"/>
                <a:gd name="T40" fmla="*/ 0 w 270"/>
                <a:gd name="T41" fmla="*/ 0 h 278"/>
                <a:gd name="T42" fmla="*/ 0 w 270"/>
                <a:gd name="T43" fmla="*/ 0 h 278"/>
                <a:gd name="T44" fmla="*/ 0 w 270"/>
                <a:gd name="T45" fmla="*/ 0 h 278"/>
                <a:gd name="T46" fmla="*/ 0 w 270"/>
                <a:gd name="T47" fmla="*/ 0 h 278"/>
                <a:gd name="T48" fmla="*/ 0 w 270"/>
                <a:gd name="T49" fmla="*/ 0 h 278"/>
                <a:gd name="T50" fmla="*/ 0 w 270"/>
                <a:gd name="T51" fmla="*/ 0 h 278"/>
                <a:gd name="T52" fmla="*/ 0 w 270"/>
                <a:gd name="T53" fmla="*/ 0 h 27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70"/>
                <a:gd name="T82" fmla="*/ 0 h 278"/>
                <a:gd name="T83" fmla="*/ 270 w 270"/>
                <a:gd name="T84" fmla="*/ 278 h 27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70" h="278">
                  <a:moveTo>
                    <a:pt x="164" y="108"/>
                  </a:moveTo>
                  <a:lnTo>
                    <a:pt x="179" y="108"/>
                  </a:lnTo>
                  <a:lnTo>
                    <a:pt x="149" y="62"/>
                  </a:lnTo>
                  <a:lnTo>
                    <a:pt x="120" y="62"/>
                  </a:lnTo>
                  <a:lnTo>
                    <a:pt x="105" y="0"/>
                  </a:lnTo>
                  <a:lnTo>
                    <a:pt x="75" y="15"/>
                  </a:lnTo>
                  <a:lnTo>
                    <a:pt x="60" y="31"/>
                  </a:lnTo>
                  <a:lnTo>
                    <a:pt x="60" y="92"/>
                  </a:lnTo>
                  <a:lnTo>
                    <a:pt x="30" y="108"/>
                  </a:lnTo>
                  <a:lnTo>
                    <a:pt x="30" y="139"/>
                  </a:lnTo>
                  <a:lnTo>
                    <a:pt x="30" y="169"/>
                  </a:lnTo>
                  <a:lnTo>
                    <a:pt x="0" y="185"/>
                  </a:lnTo>
                  <a:lnTo>
                    <a:pt x="30" y="200"/>
                  </a:lnTo>
                  <a:lnTo>
                    <a:pt x="60" y="262"/>
                  </a:lnTo>
                  <a:lnTo>
                    <a:pt x="90" y="262"/>
                  </a:lnTo>
                  <a:lnTo>
                    <a:pt x="120" y="277"/>
                  </a:lnTo>
                  <a:lnTo>
                    <a:pt x="135" y="262"/>
                  </a:lnTo>
                  <a:lnTo>
                    <a:pt x="149" y="262"/>
                  </a:lnTo>
                  <a:lnTo>
                    <a:pt x="164" y="262"/>
                  </a:lnTo>
                  <a:lnTo>
                    <a:pt x="179" y="246"/>
                  </a:lnTo>
                  <a:lnTo>
                    <a:pt x="224" y="246"/>
                  </a:lnTo>
                  <a:lnTo>
                    <a:pt x="269" y="185"/>
                  </a:lnTo>
                  <a:lnTo>
                    <a:pt x="239" y="200"/>
                  </a:lnTo>
                  <a:lnTo>
                    <a:pt x="194" y="169"/>
                  </a:lnTo>
                  <a:lnTo>
                    <a:pt x="164" y="139"/>
                  </a:lnTo>
                  <a:lnTo>
                    <a:pt x="164" y="123"/>
                  </a:lnTo>
                  <a:lnTo>
                    <a:pt x="164" y="108"/>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3" name="Freeform 201"/>
            <p:cNvSpPr>
              <a:spLocks/>
            </p:cNvSpPr>
            <p:nvPr/>
          </p:nvSpPr>
          <p:spPr bwMode="auto">
            <a:xfrm>
              <a:off x="2180280" y="2471717"/>
              <a:ext cx="105647" cy="109597"/>
            </a:xfrm>
            <a:custGeom>
              <a:avLst/>
              <a:gdLst>
                <a:gd name="T0" fmla="*/ 0 w 181"/>
                <a:gd name="T1" fmla="*/ 0 h 216"/>
                <a:gd name="T2" fmla="*/ 0 w 181"/>
                <a:gd name="T3" fmla="*/ 0 h 216"/>
                <a:gd name="T4" fmla="*/ 0 w 181"/>
                <a:gd name="T5" fmla="*/ 0 h 216"/>
                <a:gd name="T6" fmla="*/ 0 w 181"/>
                <a:gd name="T7" fmla="*/ 0 h 216"/>
                <a:gd name="T8" fmla="*/ 0 w 181"/>
                <a:gd name="T9" fmla="*/ 0 h 216"/>
                <a:gd name="T10" fmla="*/ 0 w 181"/>
                <a:gd name="T11" fmla="*/ 0 h 216"/>
                <a:gd name="T12" fmla="*/ 0 w 181"/>
                <a:gd name="T13" fmla="*/ 0 h 216"/>
                <a:gd name="T14" fmla="*/ 0 w 181"/>
                <a:gd name="T15" fmla="*/ 0 h 216"/>
                <a:gd name="T16" fmla="*/ 0 w 181"/>
                <a:gd name="T17" fmla="*/ 0 h 216"/>
                <a:gd name="T18" fmla="*/ 0 w 181"/>
                <a:gd name="T19" fmla="*/ 0 h 216"/>
                <a:gd name="T20" fmla="*/ 0 w 181"/>
                <a:gd name="T21" fmla="*/ 0 h 216"/>
                <a:gd name="T22" fmla="*/ 0 w 181"/>
                <a:gd name="T23" fmla="*/ 0 h 216"/>
                <a:gd name="T24" fmla="*/ 0 w 181"/>
                <a:gd name="T25" fmla="*/ 0 h 216"/>
                <a:gd name="T26" fmla="*/ 0 w 181"/>
                <a:gd name="T27" fmla="*/ 0 h 216"/>
                <a:gd name="T28" fmla="*/ 0 w 181"/>
                <a:gd name="T29" fmla="*/ 0 h 216"/>
                <a:gd name="T30" fmla="*/ 0 w 181"/>
                <a:gd name="T31" fmla="*/ 0 h 216"/>
                <a:gd name="T32" fmla="*/ 0 w 181"/>
                <a:gd name="T33" fmla="*/ 0 h 216"/>
                <a:gd name="T34" fmla="*/ 0 w 181"/>
                <a:gd name="T35" fmla="*/ 0 h 216"/>
                <a:gd name="T36" fmla="*/ 0 w 181"/>
                <a:gd name="T37" fmla="*/ 0 h 216"/>
                <a:gd name="T38" fmla="*/ 0 w 181"/>
                <a:gd name="T39" fmla="*/ 0 h 216"/>
                <a:gd name="T40" fmla="*/ 0 w 181"/>
                <a:gd name="T41" fmla="*/ 0 h 216"/>
                <a:gd name="T42" fmla="*/ 0 w 181"/>
                <a:gd name="T43" fmla="*/ 0 h 216"/>
                <a:gd name="T44" fmla="*/ 0 w 181"/>
                <a:gd name="T45" fmla="*/ 0 h 216"/>
                <a:gd name="T46" fmla="*/ 0 w 181"/>
                <a:gd name="T47" fmla="*/ 0 h 216"/>
                <a:gd name="T48" fmla="*/ 0 w 181"/>
                <a:gd name="T49" fmla="*/ 0 h 216"/>
                <a:gd name="T50" fmla="*/ 0 w 181"/>
                <a:gd name="T51" fmla="*/ 0 h 216"/>
                <a:gd name="T52" fmla="*/ 0 w 181"/>
                <a:gd name="T53" fmla="*/ 0 h 216"/>
                <a:gd name="T54" fmla="*/ 0 w 181"/>
                <a:gd name="T55" fmla="*/ 0 h 2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1"/>
                <a:gd name="T85" fmla="*/ 0 h 216"/>
                <a:gd name="T86" fmla="*/ 181 w 181"/>
                <a:gd name="T87" fmla="*/ 216 h 2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1" h="216">
                  <a:moveTo>
                    <a:pt x="180" y="77"/>
                  </a:moveTo>
                  <a:lnTo>
                    <a:pt x="150" y="61"/>
                  </a:lnTo>
                  <a:lnTo>
                    <a:pt x="135" y="46"/>
                  </a:lnTo>
                  <a:lnTo>
                    <a:pt x="90" y="0"/>
                  </a:lnTo>
                  <a:lnTo>
                    <a:pt x="75" y="15"/>
                  </a:lnTo>
                  <a:lnTo>
                    <a:pt x="75" y="31"/>
                  </a:lnTo>
                  <a:lnTo>
                    <a:pt x="45" y="46"/>
                  </a:lnTo>
                  <a:lnTo>
                    <a:pt x="45" y="15"/>
                  </a:lnTo>
                  <a:lnTo>
                    <a:pt x="15" y="15"/>
                  </a:lnTo>
                  <a:lnTo>
                    <a:pt x="15" y="31"/>
                  </a:lnTo>
                  <a:lnTo>
                    <a:pt x="30" y="46"/>
                  </a:lnTo>
                  <a:lnTo>
                    <a:pt x="15" y="61"/>
                  </a:lnTo>
                  <a:lnTo>
                    <a:pt x="0" y="61"/>
                  </a:lnTo>
                  <a:lnTo>
                    <a:pt x="15" y="108"/>
                  </a:lnTo>
                  <a:lnTo>
                    <a:pt x="0" y="108"/>
                  </a:lnTo>
                  <a:lnTo>
                    <a:pt x="30" y="123"/>
                  </a:lnTo>
                  <a:lnTo>
                    <a:pt x="30" y="138"/>
                  </a:lnTo>
                  <a:lnTo>
                    <a:pt x="60" y="169"/>
                  </a:lnTo>
                  <a:lnTo>
                    <a:pt x="75" y="184"/>
                  </a:lnTo>
                  <a:lnTo>
                    <a:pt x="90" y="184"/>
                  </a:lnTo>
                  <a:lnTo>
                    <a:pt x="90" y="215"/>
                  </a:lnTo>
                  <a:lnTo>
                    <a:pt x="120" y="215"/>
                  </a:lnTo>
                  <a:lnTo>
                    <a:pt x="180" y="200"/>
                  </a:lnTo>
                  <a:lnTo>
                    <a:pt x="180" y="169"/>
                  </a:lnTo>
                  <a:lnTo>
                    <a:pt x="165" y="154"/>
                  </a:lnTo>
                  <a:lnTo>
                    <a:pt x="180" y="123"/>
                  </a:lnTo>
                  <a:lnTo>
                    <a:pt x="165" y="108"/>
                  </a:lnTo>
                  <a:lnTo>
                    <a:pt x="180" y="77"/>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4" name="Freeform 202"/>
            <p:cNvSpPr>
              <a:spLocks/>
            </p:cNvSpPr>
            <p:nvPr/>
          </p:nvSpPr>
          <p:spPr bwMode="auto">
            <a:xfrm>
              <a:off x="2302180" y="2347417"/>
              <a:ext cx="104292" cy="132319"/>
            </a:xfrm>
            <a:custGeom>
              <a:avLst/>
              <a:gdLst>
                <a:gd name="T0" fmla="*/ 0 w 180"/>
                <a:gd name="T1" fmla="*/ 0 h 262"/>
                <a:gd name="T2" fmla="*/ 0 w 180"/>
                <a:gd name="T3" fmla="*/ 0 h 262"/>
                <a:gd name="T4" fmla="*/ 0 w 180"/>
                <a:gd name="T5" fmla="*/ 0 h 262"/>
                <a:gd name="T6" fmla="*/ 0 w 180"/>
                <a:gd name="T7" fmla="*/ 0 h 262"/>
                <a:gd name="T8" fmla="*/ 0 w 180"/>
                <a:gd name="T9" fmla="*/ 0 h 262"/>
                <a:gd name="T10" fmla="*/ 0 w 180"/>
                <a:gd name="T11" fmla="*/ 0 h 262"/>
                <a:gd name="T12" fmla="*/ 0 w 180"/>
                <a:gd name="T13" fmla="*/ 0 h 262"/>
                <a:gd name="T14" fmla="*/ 0 w 180"/>
                <a:gd name="T15" fmla="*/ 0 h 262"/>
                <a:gd name="T16" fmla="*/ 0 w 180"/>
                <a:gd name="T17" fmla="*/ 0 h 262"/>
                <a:gd name="T18" fmla="*/ 0 w 180"/>
                <a:gd name="T19" fmla="*/ 0 h 262"/>
                <a:gd name="T20" fmla="*/ 0 w 180"/>
                <a:gd name="T21" fmla="*/ 0 h 262"/>
                <a:gd name="T22" fmla="*/ 0 w 180"/>
                <a:gd name="T23" fmla="*/ 0 h 262"/>
                <a:gd name="T24" fmla="*/ 0 w 180"/>
                <a:gd name="T25" fmla="*/ 0 h 262"/>
                <a:gd name="T26" fmla="*/ 0 w 180"/>
                <a:gd name="T27" fmla="*/ 0 h 262"/>
                <a:gd name="T28" fmla="*/ 0 w 180"/>
                <a:gd name="T29" fmla="*/ 0 h 262"/>
                <a:gd name="T30" fmla="*/ 0 w 180"/>
                <a:gd name="T31" fmla="*/ 0 h 262"/>
                <a:gd name="T32" fmla="*/ 0 w 180"/>
                <a:gd name="T33" fmla="*/ 0 h 262"/>
                <a:gd name="T34" fmla="*/ 0 w 180"/>
                <a:gd name="T35" fmla="*/ 0 h 262"/>
                <a:gd name="T36" fmla="*/ 0 w 180"/>
                <a:gd name="T37" fmla="*/ 0 h 262"/>
                <a:gd name="T38" fmla="*/ 0 w 180"/>
                <a:gd name="T39" fmla="*/ 0 h 262"/>
                <a:gd name="T40" fmla="*/ 0 w 180"/>
                <a:gd name="T41" fmla="*/ 0 h 262"/>
                <a:gd name="T42" fmla="*/ 0 w 180"/>
                <a:gd name="T43" fmla="*/ 0 h 262"/>
                <a:gd name="T44" fmla="*/ 0 w 180"/>
                <a:gd name="T45" fmla="*/ 0 h 262"/>
                <a:gd name="T46" fmla="*/ 0 w 180"/>
                <a:gd name="T47" fmla="*/ 0 h 262"/>
                <a:gd name="T48" fmla="*/ 0 w 180"/>
                <a:gd name="T49" fmla="*/ 0 h 262"/>
                <a:gd name="T50" fmla="*/ 0 w 180"/>
                <a:gd name="T51" fmla="*/ 0 h 262"/>
                <a:gd name="T52" fmla="*/ 0 w 180"/>
                <a:gd name="T53" fmla="*/ 0 h 262"/>
                <a:gd name="T54" fmla="*/ 0 w 180"/>
                <a:gd name="T55" fmla="*/ 0 h 2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0"/>
                <a:gd name="T85" fmla="*/ 0 h 262"/>
                <a:gd name="T86" fmla="*/ 180 w 180"/>
                <a:gd name="T87" fmla="*/ 262 h 26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0" h="262">
                  <a:moveTo>
                    <a:pt x="179" y="0"/>
                  </a:moveTo>
                  <a:lnTo>
                    <a:pt x="164" y="0"/>
                  </a:lnTo>
                  <a:lnTo>
                    <a:pt x="149" y="15"/>
                  </a:lnTo>
                  <a:lnTo>
                    <a:pt x="134" y="15"/>
                  </a:lnTo>
                  <a:lnTo>
                    <a:pt x="119" y="15"/>
                  </a:lnTo>
                  <a:lnTo>
                    <a:pt x="75" y="31"/>
                  </a:lnTo>
                  <a:lnTo>
                    <a:pt x="60" y="31"/>
                  </a:lnTo>
                  <a:lnTo>
                    <a:pt x="45" y="15"/>
                  </a:lnTo>
                  <a:lnTo>
                    <a:pt x="15" y="31"/>
                  </a:lnTo>
                  <a:lnTo>
                    <a:pt x="45" y="61"/>
                  </a:lnTo>
                  <a:lnTo>
                    <a:pt x="90" y="92"/>
                  </a:lnTo>
                  <a:lnTo>
                    <a:pt x="119" y="77"/>
                  </a:lnTo>
                  <a:lnTo>
                    <a:pt x="75" y="138"/>
                  </a:lnTo>
                  <a:lnTo>
                    <a:pt x="30" y="138"/>
                  </a:lnTo>
                  <a:lnTo>
                    <a:pt x="15" y="154"/>
                  </a:lnTo>
                  <a:lnTo>
                    <a:pt x="0" y="154"/>
                  </a:lnTo>
                  <a:lnTo>
                    <a:pt x="0" y="169"/>
                  </a:lnTo>
                  <a:lnTo>
                    <a:pt x="0" y="261"/>
                  </a:lnTo>
                  <a:lnTo>
                    <a:pt x="15" y="261"/>
                  </a:lnTo>
                  <a:lnTo>
                    <a:pt x="15" y="246"/>
                  </a:lnTo>
                  <a:lnTo>
                    <a:pt x="45" y="230"/>
                  </a:lnTo>
                  <a:lnTo>
                    <a:pt x="60" y="215"/>
                  </a:lnTo>
                  <a:lnTo>
                    <a:pt x="119" y="154"/>
                  </a:lnTo>
                  <a:lnTo>
                    <a:pt x="119" y="138"/>
                  </a:lnTo>
                  <a:lnTo>
                    <a:pt x="149" y="92"/>
                  </a:lnTo>
                  <a:lnTo>
                    <a:pt x="149" y="77"/>
                  </a:lnTo>
                  <a:lnTo>
                    <a:pt x="179" y="61"/>
                  </a:lnTo>
                  <a:lnTo>
                    <a:pt x="179"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5" name="Freeform 203"/>
            <p:cNvSpPr>
              <a:spLocks/>
            </p:cNvSpPr>
            <p:nvPr/>
          </p:nvSpPr>
          <p:spPr bwMode="auto">
            <a:xfrm>
              <a:off x="2224977" y="2424937"/>
              <a:ext cx="88039" cy="85539"/>
            </a:xfrm>
            <a:custGeom>
              <a:avLst/>
              <a:gdLst>
                <a:gd name="T0" fmla="*/ 0 w 150"/>
                <a:gd name="T1" fmla="*/ 0 h 170"/>
                <a:gd name="T2" fmla="*/ 0 w 150"/>
                <a:gd name="T3" fmla="*/ 0 h 170"/>
                <a:gd name="T4" fmla="*/ 0 w 150"/>
                <a:gd name="T5" fmla="*/ 0 h 170"/>
                <a:gd name="T6" fmla="*/ 0 w 150"/>
                <a:gd name="T7" fmla="*/ 0 h 170"/>
                <a:gd name="T8" fmla="*/ 0 w 150"/>
                <a:gd name="T9" fmla="*/ 0 h 170"/>
                <a:gd name="T10" fmla="*/ 0 w 150"/>
                <a:gd name="T11" fmla="*/ 0 h 170"/>
                <a:gd name="T12" fmla="*/ 0 w 150"/>
                <a:gd name="T13" fmla="*/ 0 h 170"/>
                <a:gd name="T14" fmla="*/ 0 w 150"/>
                <a:gd name="T15" fmla="*/ 0 h 170"/>
                <a:gd name="T16" fmla="*/ 0 w 150"/>
                <a:gd name="T17" fmla="*/ 0 h 170"/>
                <a:gd name="T18" fmla="*/ 0 w 150"/>
                <a:gd name="T19" fmla="*/ 0 h 170"/>
                <a:gd name="T20" fmla="*/ 0 w 150"/>
                <a:gd name="T21" fmla="*/ 0 h 170"/>
                <a:gd name="T22" fmla="*/ 0 w 150"/>
                <a:gd name="T23" fmla="*/ 0 h 170"/>
                <a:gd name="T24" fmla="*/ 0 w 150"/>
                <a:gd name="T25" fmla="*/ 0 h 170"/>
                <a:gd name="T26" fmla="*/ 0 w 150"/>
                <a:gd name="T27" fmla="*/ 0 h 170"/>
                <a:gd name="T28" fmla="*/ 0 w 150"/>
                <a:gd name="T29" fmla="*/ 0 h 170"/>
                <a:gd name="T30" fmla="*/ 0 w 150"/>
                <a:gd name="T31" fmla="*/ 0 h 170"/>
                <a:gd name="T32" fmla="*/ 0 w 150"/>
                <a:gd name="T33" fmla="*/ 0 h 170"/>
                <a:gd name="T34" fmla="*/ 0 w 150"/>
                <a:gd name="T35" fmla="*/ 0 h 170"/>
                <a:gd name="T36" fmla="*/ 0 w 150"/>
                <a:gd name="T37" fmla="*/ 0 h 1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0"/>
                <a:gd name="T58" fmla="*/ 0 h 170"/>
                <a:gd name="T59" fmla="*/ 150 w 150"/>
                <a:gd name="T60" fmla="*/ 170 h 1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0" h="170">
                  <a:moveTo>
                    <a:pt x="149" y="108"/>
                  </a:moveTo>
                  <a:lnTo>
                    <a:pt x="134" y="108"/>
                  </a:lnTo>
                  <a:lnTo>
                    <a:pt x="134" y="15"/>
                  </a:lnTo>
                  <a:lnTo>
                    <a:pt x="134" y="0"/>
                  </a:lnTo>
                  <a:lnTo>
                    <a:pt x="119" y="0"/>
                  </a:lnTo>
                  <a:lnTo>
                    <a:pt x="104" y="15"/>
                  </a:lnTo>
                  <a:lnTo>
                    <a:pt x="75" y="0"/>
                  </a:lnTo>
                  <a:lnTo>
                    <a:pt x="45" y="0"/>
                  </a:lnTo>
                  <a:lnTo>
                    <a:pt x="0" y="0"/>
                  </a:lnTo>
                  <a:lnTo>
                    <a:pt x="15" y="15"/>
                  </a:lnTo>
                  <a:lnTo>
                    <a:pt x="15" y="61"/>
                  </a:lnTo>
                  <a:lnTo>
                    <a:pt x="15" y="77"/>
                  </a:lnTo>
                  <a:lnTo>
                    <a:pt x="15" y="92"/>
                  </a:lnTo>
                  <a:lnTo>
                    <a:pt x="60" y="138"/>
                  </a:lnTo>
                  <a:lnTo>
                    <a:pt x="75" y="154"/>
                  </a:lnTo>
                  <a:lnTo>
                    <a:pt x="104" y="169"/>
                  </a:lnTo>
                  <a:lnTo>
                    <a:pt x="119" y="138"/>
                  </a:lnTo>
                  <a:lnTo>
                    <a:pt x="134" y="138"/>
                  </a:lnTo>
                  <a:lnTo>
                    <a:pt x="149" y="108"/>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6" name="Oval 204"/>
            <p:cNvSpPr>
              <a:spLocks noChangeArrowheads="1"/>
            </p:cNvSpPr>
            <p:nvPr/>
          </p:nvSpPr>
          <p:spPr bwMode="auto">
            <a:xfrm>
              <a:off x="2337396" y="2565275"/>
              <a:ext cx="0" cy="6683"/>
            </a:xfrm>
            <a:prstGeom prst="ellipse">
              <a:avLst/>
            </a:prstGeom>
            <a:solidFill>
              <a:srgbClr val="00FF0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7" name="Oval 205"/>
            <p:cNvSpPr>
              <a:spLocks noChangeArrowheads="1"/>
            </p:cNvSpPr>
            <p:nvPr/>
          </p:nvSpPr>
          <p:spPr bwMode="auto">
            <a:xfrm>
              <a:off x="2415953" y="2502457"/>
              <a:ext cx="1354" cy="8019"/>
            </a:xfrm>
            <a:prstGeom prst="ellipse">
              <a:avLst/>
            </a:prstGeom>
            <a:solidFill>
              <a:srgbClr val="00FF0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8" name="Freeform 206"/>
            <p:cNvSpPr>
              <a:spLocks/>
            </p:cNvSpPr>
            <p:nvPr/>
          </p:nvSpPr>
          <p:spPr bwMode="auto">
            <a:xfrm>
              <a:off x="2319788" y="2292619"/>
              <a:ext cx="44697" cy="48116"/>
            </a:xfrm>
            <a:custGeom>
              <a:avLst/>
              <a:gdLst>
                <a:gd name="T0" fmla="*/ 0 w 76"/>
                <a:gd name="T1" fmla="*/ 0 h 93"/>
                <a:gd name="T2" fmla="*/ 0 w 76"/>
                <a:gd name="T3" fmla="*/ 0 h 93"/>
                <a:gd name="T4" fmla="*/ 0 w 76"/>
                <a:gd name="T5" fmla="*/ 0 h 93"/>
                <a:gd name="T6" fmla="*/ 0 w 76"/>
                <a:gd name="T7" fmla="*/ 0 h 93"/>
                <a:gd name="T8" fmla="*/ 0 w 76"/>
                <a:gd name="T9" fmla="*/ 0 h 93"/>
                <a:gd name="T10" fmla="*/ 0 w 76"/>
                <a:gd name="T11" fmla="*/ 0 h 93"/>
                <a:gd name="T12" fmla="*/ 0 w 76"/>
                <a:gd name="T13" fmla="*/ 0 h 93"/>
                <a:gd name="T14" fmla="*/ 0 w 76"/>
                <a:gd name="T15" fmla="*/ 0 h 93"/>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93"/>
                <a:gd name="T26" fmla="*/ 76 w 76"/>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93">
                  <a:moveTo>
                    <a:pt x="30" y="77"/>
                  </a:moveTo>
                  <a:lnTo>
                    <a:pt x="15" y="61"/>
                  </a:lnTo>
                  <a:lnTo>
                    <a:pt x="0" y="31"/>
                  </a:lnTo>
                  <a:lnTo>
                    <a:pt x="0" y="15"/>
                  </a:lnTo>
                  <a:lnTo>
                    <a:pt x="15" y="0"/>
                  </a:lnTo>
                  <a:lnTo>
                    <a:pt x="75" y="15"/>
                  </a:lnTo>
                  <a:lnTo>
                    <a:pt x="45" y="92"/>
                  </a:lnTo>
                  <a:lnTo>
                    <a:pt x="30" y="77"/>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9" name="Line 207"/>
            <p:cNvSpPr>
              <a:spLocks noChangeShapeType="1"/>
            </p:cNvSpPr>
            <p:nvPr/>
          </p:nvSpPr>
          <p:spPr bwMode="auto">
            <a:xfrm>
              <a:off x="2319788" y="2292619"/>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0" name="Line 208"/>
            <p:cNvSpPr>
              <a:spLocks noChangeShapeType="1"/>
            </p:cNvSpPr>
            <p:nvPr/>
          </p:nvSpPr>
          <p:spPr bwMode="auto">
            <a:xfrm flipV="1">
              <a:off x="2329269" y="2284600"/>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Line 209"/>
            <p:cNvSpPr>
              <a:spLocks noChangeShapeType="1"/>
            </p:cNvSpPr>
            <p:nvPr/>
          </p:nvSpPr>
          <p:spPr bwMode="auto">
            <a:xfrm>
              <a:off x="2337396" y="2285936"/>
              <a:ext cx="0"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 name="Freeform 210"/>
            <p:cNvSpPr>
              <a:spLocks/>
            </p:cNvSpPr>
            <p:nvPr/>
          </p:nvSpPr>
          <p:spPr bwMode="auto">
            <a:xfrm>
              <a:off x="2388864" y="2185695"/>
              <a:ext cx="10836" cy="14702"/>
            </a:xfrm>
            <a:custGeom>
              <a:avLst/>
              <a:gdLst>
                <a:gd name="T0" fmla="*/ 0 w 17"/>
                <a:gd name="T1" fmla="*/ 0 h 31"/>
                <a:gd name="T2" fmla="*/ 0 w 17"/>
                <a:gd name="T3" fmla="*/ 0 h 31"/>
                <a:gd name="T4" fmla="*/ 0 w 17"/>
                <a:gd name="T5" fmla="*/ 0 h 31"/>
                <a:gd name="T6" fmla="*/ 0 w 17"/>
                <a:gd name="T7" fmla="*/ 0 h 31"/>
                <a:gd name="T8" fmla="*/ 0 60000 65536"/>
                <a:gd name="T9" fmla="*/ 0 60000 65536"/>
                <a:gd name="T10" fmla="*/ 0 60000 65536"/>
                <a:gd name="T11" fmla="*/ 0 60000 65536"/>
                <a:gd name="T12" fmla="*/ 0 w 17"/>
                <a:gd name="T13" fmla="*/ 0 h 31"/>
                <a:gd name="T14" fmla="*/ 17 w 17"/>
                <a:gd name="T15" fmla="*/ 31 h 31"/>
              </a:gdLst>
              <a:ahLst/>
              <a:cxnLst>
                <a:cxn ang="T8">
                  <a:pos x="T0" y="T1"/>
                </a:cxn>
                <a:cxn ang="T9">
                  <a:pos x="T2" y="T3"/>
                </a:cxn>
                <a:cxn ang="T10">
                  <a:pos x="T4" y="T5"/>
                </a:cxn>
                <a:cxn ang="T11">
                  <a:pos x="T6" y="T7"/>
                </a:cxn>
              </a:cxnLst>
              <a:rect l="T12" t="T13" r="T14" b="T15"/>
              <a:pathLst>
                <a:path w="17" h="31">
                  <a:moveTo>
                    <a:pt x="16" y="0"/>
                  </a:moveTo>
                  <a:lnTo>
                    <a:pt x="0" y="15"/>
                  </a:lnTo>
                  <a:lnTo>
                    <a:pt x="16" y="30"/>
                  </a:lnTo>
                  <a:lnTo>
                    <a:pt x="16" y="0"/>
                  </a:lnTo>
                </a:path>
              </a:pathLst>
            </a:custGeom>
            <a:solidFill>
              <a:srgbClr val="FFFF0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Freeform 211"/>
            <p:cNvSpPr>
              <a:spLocks/>
            </p:cNvSpPr>
            <p:nvPr/>
          </p:nvSpPr>
          <p:spPr bwMode="auto">
            <a:xfrm>
              <a:off x="2329269" y="2169656"/>
              <a:ext cx="43342" cy="8019"/>
            </a:xfrm>
            <a:custGeom>
              <a:avLst/>
              <a:gdLst>
                <a:gd name="T0" fmla="*/ 0 w 75"/>
                <a:gd name="T1" fmla="*/ 0 h 17"/>
                <a:gd name="T2" fmla="*/ 0 w 75"/>
                <a:gd name="T3" fmla="*/ 0 h 17"/>
                <a:gd name="T4" fmla="*/ 0 w 75"/>
                <a:gd name="T5" fmla="*/ 0 h 17"/>
                <a:gd name="T6" fmla="*/ 0 w 75"/>
                <a:gd name="T7" fmla="*/ 0 h 17"/>
                <a:gd name="T8" fmla="*/ 0 w 75"/>
                <a:gd name="T9" fmla="*/ 0 h 17"/>
                <a:gd name="T10" fmla="*/ 0 w 75"/>
                <a:gd name="T11" fmla="*/ 0 h 17"/>
                <a:gd name="T12" fmla="*/ 0 w 75"/>
                <a:gd name="T13" fmla="*/ 0 h 17"/>
                <a:gd name="T14" fmla="*/ 0 60000 65536"/>
                <a:gd name="T15" fmla="*/ 0 60000 65536"/>
                <a:gd name="T16" fmla="*/ 0 60000 65536"/>
                <a:gd name="T17" fmla="*/ 0 60000 65536"/>
                <a:gd name="T18" fmla="*/ 0 60000 65536"/>
                <a:gd name="T19" fmla="*/ 0 60000 65536"/>
                <a:gd name="T20" fmla="*/ 0 60000 65536"/>
                <a:gd name="T21" fmla="*/ 0 w 75"/>
                <a:gd name="T22" fmla="*/ 0 h 17"/>
                <a:gd name="T23" fmla="*/ 75 w 75"/>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17">
                  <a:moveTo>
                    <a:pt x="74" y="16"/>
                  </a:moveTo>
                  <a:lnTo>
                    <a:pt x="59" y="16"/>
                  </a:lnTo>
                  <a:lnTo>
                    <a:pt x="44" y="16"/>
                  </a:lnTo>
                  <a:lnTo>
                    <a:pt x="30" y="0"/>
                  </a:lnTo>
                  <a:lnTo>
                    <a:pt x="0" y="0"/>
                  </a:lnTo>
                  <a:lnTo>
                    <a:pt x="44" y="0"/>
                  </a:lnTo>
                  <a:lnTo>
                    <a:pt x="74" y="16"/>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4" name="Line 212"/>
            <p:cNvSpPr>
              <a:spLocks noChangeShapeType="1"/>
            </p:cNvSpPr>
            <p:nvPr/>
          </p:nvSpPr>
          <p:spPr bwMode="auto">
            <a:xfrm>
              <a:off x="2345522" y="2292619"/>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5" name="Line 213"/>
            <p:cNvSpPr>
              <a:spLocks noChangeShapeType="1"/>
            </p:cNvSpPr>
            <p:nvPr/>
          </p:nvSpPr>
          <p:spPr bwMode="auto">
            <a:xfrm>
              <a:off x="2364484" y="2292619"/>
              <a:ext cx="0" cy="9356"/>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6" name="Line 214"/>
            <p:cNvSpPr>
              <a:spLocks noChangeShapeType="1"/>
            </p:cNvSpPr>
            <p:nvPr/>
          </p:nvSpPr>
          <p:spPr bwMode="auto">
            <a:xfrm>
              <a:off x="2372611" y="2292619"/>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7" name="Line 215"/>
            <p:cNvSpPr>
              <a:spLocks noChangeShapeType="1"/>
            </p:cNvSpPr>
            <p:nvPr/>
          </p:nvSpPr>
          <p:spPr bwMode="auto">
            <a:xfrm flipV="1">
              <a:off x="2380738" y="2284600"/>
              <a:ext cx="8127"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8" name="Freeform 216"/>
            <p:cNvSpPr>
              <a:spLocks/>
            </p:cNvSpPr>
            <p:nvPr/>
          </p:nvSpPr>
          <p:spPr bwMode="auto">
            <a:xfrm>
              <a:off x="2345522" y="2277917"/>
              <a:ext cx="88039" cy="62818"/>
            </a:xfrm>
            <a:custGeom>
              <a:avLst/>
              <a:gdLst>
                <a:gd name="T0" fmla="*/ 0 w 151"/>
                <a:gd name="T1" fmla="*/ 0 h 123"/>
                <a:gd name="T2" fmla="*/ 0 w 151"/>
                <a:gd name="T3" fmla="*/ 0 h 123"/>
                <a:gd name="T4" fmla="*/ 0 w 151"/>
                <a:gd name="T5" fmla="*/ 0 h 123"/>
                <a:gd name="T6" fmla="*/ 0 w 151"/>
                <a:gd name="T7" fmla="*/ 0 h 123"/>
                <a:gd name="T8" fmla="*/ 0 w 151"/>
                <a:gd name="T9" fmla="*/ 0 h 123"/>
                <a:gd name="T10" fmla="*/ 0 w 151"/>
                <a:gd name="T11" fmla="*/ 0 h 123"/>
                <a:gd name="T12" fmla="*/ 0 w 151"/>
                <a:gd name="T13" fmla="*/ 0 h 123"/>
                <a:gd name="T14" fmla="*/ 0 w 151"/>
                <a:gd name="T15" fmla="*/ 0 h 123"/>
                <a:gd name="T16" fmla="*/ 0 w 151"/>
                <a:gd name="T17" fmla="*/ 0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23"/>
                <a:gd name="T29" fmla="*/ 151 w 151"/>
                <a:gd name="T30" fmla="*/ 123 h 1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23">
                  <a:moveTo>
                    <a:pt x="30" y="46"/>
                  </a:moveTo>
                  <a:lnTo>
                    <a:pt x="0" y="122"/>
                  </a:lnTo>
                  <a:lnTo>
                    <a:pt x="30" y="107"/>
                  </a:lnTo>
                  <a:lnTo>
                    <a:pt x="120" y="61"/>
                  </a:lnTo>
                  <a:lnTo>
                    <a:pt x="135" y="46"/>
                  </a:lnTo>
                  <a:lnTo>
                    <a:pt x="150" y="31"/>
                  </a:lnTo>
                  <a:lnTo>
                    <a:pt x="135" y="0"/>
                  </a:lnTo>
                  <a:lnTo>
                    <a:pt x="60" y="31"/>
                  </a:lnTo>
                  <a:lnTo>
                    <a:pt x="30" y="46"/>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9" name="Line 217"/>
            <p:cNvSpPr>
              <a:spLocks noChangeShapeType="1"/>
            </p:cNvSpPr>
            <p:nvPr/>
          </p:nvSpPr>
          <p:spPr bwMode="auto">
            <a:xfrm>
              <a:off x="2388864" y="2285936"/>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0" name="Freeform 218"/>
            <p:cNvSpPr>
              <a:spLocks/>
            </p:cNvSpPr>
            <p:nvPr/>
          </p:nvSpPr>
          <p:spPr bwMode="auto">
            <a:xfrm>
              <a:off x="2006911" y="1858240"/>
              <a:ext cx="96166" cy="101578"/>
            </a:xfrm>
            <a:custGeom>
              <a:avLst/>
              <a:gdLst>
                <a:gd name="T0" fmla="*/ 0 w 165"/>
                <a:gd name="T1" fmla="*/ 0 h 202"/>
                <a:gd name="T2" fmla="*/ 0 w 165"/>
                <a:gd name="T3" fmla="*/ 0 h 202"/>
                <a:gd name="T4" fmla="*/ 0 w 165"/>
                <a:gd name="T5" fmla="*/ 0 h 202"/>
                <a:gd name="T6" fmla="*/ 0 w 165"/>
                <a:gd name="T7" fmla="*/ 0 h 202"/>
                <a:gd name="T8" fmla="*/ 0 w 165"/>
                <a:gd name="T9" fmla="*/ 0 h 202"/>
                <a:gd name="T10" fmla="*/ 0 w 165"/>
                <a:gd name="T11" fmla="*/ 0 h 202"/>
                <a:gd name="T12" fmla="*/ 0 w 165"/>
                <a:gd name="T13" fmla="*/ 0 h 202"/>
                <a:gd name="T14" fmla="*/ 0 w 165"/>
                <a:gd name="T15" fmla="*/ 0 h 202"/>
                <a:gd name="T16" fmla="*/ 0 w 165"/>
                <a:gd name="T17" fmla="*/ 0 h 202"/>
                <a:gd name="T18" fmla="*/ 0 w 165"/>
                <a:gd name="T19" fmla="*/ 0 h 202"/>
                <a:gd name="T20" fmla="*/ 0 w 165"/>
                <a:gd name="T21" fmla="*/ 0 h 202"/>
                <a:gd name="T22" fmla="*/ 0 w 165"/>
                <a:gd name="T23" fmla="*/ 0 h 202"/>
                <a:gd name="T24" fmla="*/ 0 w 165"/>
                <a:gd name="T25" fmla="*/ 0 h 202"/>
                <a:gd name="T26" fmla="*/ 0 w 165"/>
                <a:gd name="T27" fmla="*/ 0 h 202"/>
                <a:gd name="T28" fmla="*/ 0 w 165"/>
                <a:gd name="T29" fmla="*/ 0 h 2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5"/>
                <a:gd name="T46" fmla="*/ 0 h 202"/>
                <a:gd name="T47" fmla="*/ 165 w 165"/>
                <a:gd name="T48" fmla="*/ 202 h 2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5" h="202">
                  <a:moveTo>
                    <a:pt x="15" y="77"/>
                  </a:moveTo>
                  <a:lnTo>
                    <a:pt x="0" y="93"/>
                  </a:lnTo>
                  <a:lnTo>
                    <a:pt x="15" y="139"/>
                  </a:lnTo>
                  <a:lnTo>
                    <a:pt x="60" y="155"/>
                  </a:lnTo>
                  <a:lnTo>
                    <a:pt x="89" y="170"/>
                  </a:lnTo>
                  <a:lnTo>
                    <a:pt x="119" y="170"/>
                  </a:lnTo>
                  <a:lnTo>
                    <a:pt x="149" y="201"/>
                  </a:lnTo>
                  <a:lnTo>
                    <a:pt x="164" y="139"/>
                  </a:lnTo>
                  <a:lnTo>
                    <a:pt x="149" y="108"/>
                  </a:lnTo>
                  <a:lnTo>
                    <a:pt x="149" y="77"/>
                  </a:lnTo>
                  <a:lnTo>
                    <a:pt x="104" y="0"/>
                  </a:lnTo>
                  <a:lnTo>
                    <a:pt x="104" y="46"/>
                  </a:lnTo>
                  <a:lnTo>
                    <a:pt x="75" y="62"/>
                  </a:lnTo>
                  <a:lnTo>
                    <a:pt x="60" y="46"/>
                  </a:lnTo>
                  <a:lnTo>
                    <a:pt x="15" y="77"/>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1" name="Freeform 219"/>
            <p:cNvSpPr>
              <a:spLocks/>
            </p:cNvSpPr>
            <p:nvPr/>
          </p:nvSpPr>
          <p:spPr bwMode="auto">
            <a:xfrm>
              <a:off x="2112558" y="2106838"/>
              <a:ext cx="24380" cy="0"/>
            </a:xfrm>
            <a:custGeom>
              <a:avLst/>
              <a:gdLst>
                <a:gd name="T0" fmla="*/ 0 w 46"/>
                <a:gd name="T1" fmla="*/ 0 h 1"/>
                <a:gd name="T2" fmla="*/ 0 w 46"/>
                <a:gd name="T3" fmla="*/ 0 h 1"/>
                <a:gd name="T4" fmla="*/ 0 w 46"/>
                <a:gd name="T5" fmla="*/ 0 h 1"/>
                <a:gd name="T6" fmla="*/ 0 w 46"/>
                <a:gd name="T7" fmla="*/ 0 h 1"/>
                <a:gd name="T8" fmla="*/ 0 w 46"/>
                <a:gd name="T9" fmla="*/ 0 h 1"/>
                <a:gd name="T10" fmla="*/ 0 60000 65536"/>
                <a:gd name="T11" fmla="*/ 0 60000 65536"/>
                <a:gd name="T12" fmla="*/ 0 60000 65536"/>
                <a:gd name="T13" fmla="*/ 0 60000 65536"/>
                <a:gd name="T14" fmla="*/ 0 60000 65536"/>
                <a:gd name="T15" fmla="*/ 0 w 46"/>
                <a:gd name="T16" fmla="*/ 0 h 1"/>
                <a:gd name="T17" fmla="*/ 46 w 46"/>
                <a:gd name="T18" fmla="*/ 0 h 1"/>
              </a:gdLst>
              <a:ahLst/>
              <a:cxnLst>
                <a:cxn ang="T10">
                  <a:pos x="T0" y="T1"/>
                </a:cxn>
                <a:cxn ang="T11">
                  <a:pos x="T2" y="T3"/>
                </a:cxn>
                <a:cxn ang="T12">
                  <a:pos x="T4" y="T5"/>
                </a:cxn>
                <a:cxn ang="T13">
                  <a:pos x="T6" y="T7"/>
                </a:cxn>
                <a:cxn ang="T14">
                  <a:pos x="T8" y="T9"/>
                </a:cxn>
              </a:cxnLst>
              <a:rect l="T15" t="T16" r="T17" b="T18"/>
              <a:pathLst>
                <a:path w="46" h="1">
                  <a:moveTo>
                    <a:pt x="45" y="0"/>
                  </a:moveTo>
                  <a:lnTo>
                    <a:pt x="30" y="0"/>
                  </a:lnTo>
                  <a:lnTo>
                    <a:pt x="0" y="0"/>
                  </a:lnTo>
                  <a:lnTo>
                    <a:pt x="30" y="0"/>
                  </a:lnTo>
                  <a:lnTo>
                    <a:pt x="45" y="0"/>
                  </a:lnTo>
                </a:path>
              </a:pathLst>
            </a:custGeom>
            <a:solidFill>
              <a:srgbClr val="00FF0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2" name="Freeform 220"/>
            <p:cNvSpPr>
              <a:spLocks/>
            </p:cNvSpPr>
            <p:nvPr/>
          </p:nvSpPr>
          <p:spPr bwMode="auto">
            <a:xfrm>
              <a:off x="2234458" y="2076098"/>
              <a:ext cx="67722" cy="62818"/>
            </a:xfrm>
            <a:custGeom>
              <a:avLst/>
              <a:gdLst>
                <a:gd name="T0" fmla="*/ 0 w 120"/>
                <a:gd name="T1" fmla="*/ 0 h 124"/>
                <a:gd name="T2" fmla="*/ 0 w 120"/>
                <a:gd name="T3" fmla="*/ 0 h 124"/>
                <a:gd name="T4" fmla="*/ 0 w 120"/>
                <a:gd name="T5" fmla="*/ 0 h 124"/>
                <a:gd name="T6" fmla="*/ 0 w 120"/>
                <a:gd name="T7" fmla="*/ 0 h 124"/>
                <a:gd name="T8" fmla="*/ 0 w 120"/>
                <a:gd name="T9" fmla="*/ 0 h 124"/>
                <a:gd name="T10" fmla="*/ 0 w 120"/>
                <a:gd name="T11" fmla="*/ 0 h 124"/>
                <a:gd name="T12" fmla="*/ 0 w 120"/>
                <a:gd name="T13" fmla="*/ 0 h 124"/>
                <a:gd name="T14" fmla="*/ 0 w 120"/>
                <a:gd name="T15" fmla="*/ 0 h 124"/>
                <a:gd name="T16" fmla="*/ 0 w 120"/>
                <a:gd name="T17" fmla="*/ 0 h 124"/>
                <a:gd name="T18" fmla="*/ 0 w 120"/>
                <a:gd name="T19" fmla="*/ 0 h 124"/>
                <a:gd name="T20" fmla="*/ 0 w 120"/>
                <a:gd name="T21" fmla="*/ 0 h 124"/>
                <a:gd name="T22" fmla="*/ 0 w 120"/>
                <a:gd name="T23" fmla="*/ 0 h 124"/>
                <a:gd name="T24" fmla="*/ 0 w 120"/>
                <a:gd name="T25" fmla="*/ 0 h 124"/>
                <a:gd name="T26" fmla="*/ 0 w 120"/>
                <a:gd name="T27" fmla="*/ 0 h 1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0"/>
                <a:gd name="T43" fmla="*/ 0 h 124"/>
                <a:gd name="T44" fmla="*/ 120 w 120"/>
                <a:gd name="T45" fmla="*/ 124 h 1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0" h="124">
                  <a:moveTo>
                    <a:pt x="0" y="62"/>
                  </a:moveTo>
                  <a:lnTo>
                    <a:pt x="15" y="77"/>
                  </a:lnTo>
                  <a:lnTo>
                    <a:pt x="0" y="92"/>
                  </a:lnTo>
                  <a:lnTo>
                    <a:pt x="0" y="123"/>
                  </a:lnTo>
                  <a:lnTo>
                    <a:pt x="30" y="123"/>
                  </a:lnTo>
                  <a:lnTo>
                    <a:pt x="45" y="92"/>
                  </a:lnTo>
                  <a:lnTo>
                    <a:pt x="89" y="62"/>
                  </a:lnTo>
                  <a:lnTo>
                    <a:pt x="104" y="31"/>
                  </a:lnTo>
                  <a:lnTo>
                    <a:pt x="119" y="15"/>
                  </a:lnTo>
                  <a:lnTo>
                    <a:pt x="104" y="0"/>
                  </a:lnTo>
                  <a:lnTo>
                    <a:pt x="30" y="31"/>
                  </a:lnTo>
                  <a:lnTo>
                    <a:pt x="15" y="46"/>
                  </a:lnTo>
                  <a:lnTo>
                    <a:pt x="0" y="46"/>
                  </a:lnTo>
                  <a:lnTo>
                    <a:pt x="0" y="62"/>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3" name="Freeform 221"/>
            <p:cNvSpPr>
              <a:spLocks/>
            </p:cNvSpPr>
            <p:nvPr/>
          </p:nvSpPr>
          <p:spPr bwMode="auto">
            <a:xfrm>
              <a:off x="2224977" y="2122877"/>
              <a:ext cx="44697" cy="54799"/>
            </a:xfrm>
            <a:custGeom>
              <a:avLst/>
              <a:gdLst>
                <a:gd name="T0" fmla="*/ 0 w 76"/>
                <a:gd name="T1" fmla="*/ 0 h 108"/>
                <a:gd name="T2" fmla="*/ 0 w 76"/>
                <a:gd name="T3" fmla="*/ 0 h 108"/>
                <a:gd name="T4" fmla="*/ 0 w 76"/>
                <a:gd name="T5" fmla="*/ 0 h 108"/>
                <a:gd name="T6" fmla="*/ 0 w 76"/>
                <a:gd name="T7" fmla="*/ 0 h 108"/>
                <a:gd name="T8" fmla="*/ 0 w 76"/>
                <a:gd name="T9" fmla="*/ 0 h 108"/>
                <a:gd name="T10" fmla="*/ 0 w 76"/>
                <a:gd name="T11" fmla="*/ 0 h 108"/>
                <a:gd name="T12" fmla="*/ 0 w 76"/>
                <a:gd name="T13" fmla="*/ 0 h 108"/>
                <a:gd name="T14" fmla="*/ 0 w 76"/>
                <a:gd name="T15" fmla="*/ 0 h 108"/>
                <a:gd name="T16" fmla="*/ 0 w 76"/>
                <a:gd name="T17" fmla="*/ 0 h 108"/>
                <a:gd name="T18" fmla="*/ 0 w 76"/>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108"/>
                <a:gd name="T32" fmla="*/ 76 w 76"/>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108">
                  <a:moveTo>
                    <a:pt x="75" y="15"/>
                  </a:moveTo>
                  <a:lnTo>
                    <a:pt x="60" y="0"/>
                  </a:lnTo>
                  <a:lnTo>
                    <a:pt x="45" y="31"/>
                  </a:lnTo>
                  <a:lnTo>
                    <a:pt x="15" y="31"/>
                  </a:lnTo>
                  <a:lnTo>
                    <a:pt x="15" y="46"/>
                  </a:lnTo>
                  <a:lnTo>
                    <a:pt x="0" y="107"/>
                  </a:lnTo>
                  <a:lnTo>
                    <a:pt x="60" y="76"/>
                  </a:lnTo>
                  <a:lnTo>
                    <a:pt x="75" y="61"/>
                  </a:lnTo>
                  <a:lnTo>
                    <a:pt x="45" y="31"/>
                  </a:lnTo>
                  <a:lnTo>
                    <a:pt x="75" y="15"/>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4" name="Freeform 222"/>
            <p:cNvSpPr>
              <a:spLocks/>
            </p:cNvSpPr>
            <p:nvPr/>
          </p:nvSpPr>
          <p:spPr bwMode="auto">
            <a:xfrm>
              <a:off x="2136938" y="2029318"/>
              <a:ext cx="182850" cy="70837"/>
            </a:xfrm>
            <a:custGeom>
              <a:avLst/>
              <a:gdLst>
                <a:gd name="T0" fmla="*/ 0 w 315"/>
                <a:gd name="T1" fmla="*/ 0 h 139"/>
                <a:gd name="T2" fmla="*/ 0 w 315"/>
                <a:gd name="T3" fmla="*/ 0 h 139"/>
                <a:gd name="T4" fmla="*/ 0 w 315"/>
                <a:gd name="T5" fmla="*/ 0 h 139"/>
                <a:gd name="T6" fmla="*/ 0 w 315"/>
                <a:gd name="T7" fmla="*/ 0 h 139"/>
                <a:gd name="T8" fmla="*/ 0 w 315"/>
                <a:gd name="T9" fmla="*/ 0 h 139"/>
                <a:gd name="T10" fmla="*/ 0 w 315"/>
                <a:gd name="T11" fmla="*/ 0 h 139"/>
                <a:gd name="T12" fmla="*/ 0 w 315"/>
                <a:gd name="T13" fmla="*/ 0 h 139"/>
                <a:gd name="T14" fmla="*/ 0 w 315"/>
                <a:gd name="T15" fmla="*/ 0 h 139"/>
                <a:gd name="T16" fmla="*/ 0 w 315"/>
                <a:gd name="T17" fmla="*/ 0 h 139"/>
                <a:gd name="T18" fmla="*/ 0 w 315"/>
                <a:gd name="T19" fmla="*/ 0 h 139"/>
                <a:gd name="T20" fmla="*/ 0 w 315"/>
                <a:gd name="T21" fmla="*/ 0 h 139"/>
                <a:gd name="T22" fmla="*/ 0 w 315"/>
                <a:gd name="T23" fmla="*/ 0 h 139"/>
                <a:gd name="T24" fmla="*/ 0 w 315"/>
                <a:gd name="T25" fmla="*/ 0 h 139"/>
                <a:gd name="T26" fmla="*/ 0 w 315"/>
                <a:gd name="T27" fmla="*/ 0 h 139"/>
                <a:gd name="T28" fmla="*/ 0 w 315"/>
                <a:gd name="T29" fmla="*/ 0 h 139"/>
                <a:gd name="T30" fmla="*/ 0 w 315"/>
                <a:gd name="T31" fmla="*/ 0 h 139"/>
                <a:gd name="T32" fmla="*/ 0 w 315"/>
                <a:gd name="T33" fmla="*/ 0 h 139"/>
                <a:gd name="T34" fmla="*/ 0 w 315"/>
                <a:gd name="T35" fmla="*/ 0 h 139"/>
                <a:gd name="T36" fmla="*/ 0 w 315"/>
                <a:gd name="T37" fmla="*/ 0 h 139"/>
                <a:gd name="T38" fmla="*/ 0 w 315"/>
                <a:gd name="T39" fmla="*/ 0 h 139"/>
                <a:gd name="T40" fmla="*/ 0 w 315"/>
                <a:gd name="T41" fmla="*/ 0 h 139"/>
                <a:gd name="T42" fmla="*/ 0 w 315"/>
                <a:gd name="T43" fmla="*/ 0 h 139"/>
                <a:gd name="T44" fmla="*/ 0 w 315"/>
                <a:gd name="T45" fmla="*/ 0 h 139"/>
                <a:gd name="T46" fmla="*/ 0 w 315"/>
                <a:gd name="T47" fmla="*/ 0 h 139"/>
                <a:gd name="T48" fmla="*/ 0 w 315"/>
                <a:gd name="T49" fmla="*/ 0 h 139"/>
                <a:gd name="T50" fmla="*/ 0 w 315"/>
                <a:gd name="T51" fmla="*/ 0 h 139"/>
                <a:gd name="T52" fmla="*/ 0 w 315"/>
                <a:gd name="T53" fmla="*/ 0 h 139"/>
                <a:gd name="T54" fmla="*/ 0 w 315"/>
                <a:gd name="T55" fmla="*/ 0 h 139"/>
                <a:gd name="T56" fmla="*/ 0 w 315"/>
                <a:gd name="T57" fmla="*/ 0 h 139"/>
                <a:gd name="T58" fmla="*/ 0 w 315"/>
                <a:gd name="T59" fmla="*/ 0 h 139"/>
                <a:gd name="T60" fmla="*/ 0 w 315"/>
                <a:gd name="T61" fmla="*/ 0 h 139"/>
                <a:gd name="T62" fmla="*/ 0 w 315"/>
                <a:gd name="T63" fmla="*/ 0 h 139"/>
                <a:gd name="T64" fmla="*/ 0 w 315"/>
                <a:gd name="T65" fmla="*/ 0 h 139"/>
                <a:gd name="T66" fmla="*/ 0 w 315"/>
                <a:gd name="T67" fmla="*/ 0 h 1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5"/>
                <a:gd name="T103" fmla="*/ 0 h 139"/>
                <a:gd name="T104" fmla="*/ 315 w 315"/>
                <a:gd name="T105" fmla="*/ 139 h 13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5" h="139">
                  <a:moveTo>
                    <a:pt x="164" y="138"/>
                  </a:moveTo>
                  <a:lnTo>
                    <a:pt x="179" y="138"/>
                  </a:lnTo>
                  <a:lnTo>
                    <a:pt x="194" y="123"/>
                  </a:lnTo>
                  <a:lnTo>
                    <a:pt x="269" y="92"/>
                  </a:lnTo>
                  <a:lnTo>
                    <a:pt x="314" y="92"/>
                  </a:lnTo>
                  <a:lnTo>
                    <a:pt x="299" y="61"/>
                  </a:lnTo>
                  <a:lnTo>
                    <a:pt x="314" y="46"/>
                  </a:lnTo>
                  <a:lnTo>
                    <a:pt x="314" y="31"/>
                  </a:lnTo>
                  <a:lnTo>
                    <a:pt x="299" y="31"/>
                  </a:lnTo>
                  <a:lnTo>
                    <a:pt x="299" y="15"/>
                  </a:lnTo>
                  <a:lnTo>
                    <a:pt x="284" y="0"/>
                  </a:lnTo>
                  <a:lnTo>
                    <a:pt x="254" y="0"/>
                  </a:lnTo>
                  <a:lnTo>
                    <a:pt x="224" y="31"/>
                  </a:lnTo>
                  <a:lnTo>
                    <a:pt x="209" y="15"/>
                  </a:lnTo>
                  <a:lnTo>
                    <a:pt x="209" y="31"/>
                  </a:lnTo>
                  <a:lnTo>
                    <a:pt x="150" y="0"/>
                  </a:lnTo>
                  <a:lnTo>
                    <a:pt x="105" y="0"/>
                  </a:lnTo>
                  <a:lnTo>
                    <a:pt x="75" y="31"/>
                  </a:lnTo>
                  <a:lnTo>
                    <a:pt x="45" y="31"/>
                  </a:lnTo>
                  <a:lnTo>
                    <a:pt x="30" y="46"/>
                  </a:lnTo>
                  <a:lnTo>
                    <a:pt x="0" y="46"/>
                  </a:lnTo>
                  <a:lnTo>
                    <a:pt x="0" y="61"/>
                  </a:lnTo>
                  <a:lnTo>
                    <a:pt x="15" y="77"/>
                  </a:lnTo>
                  <a:lnTo>
                    <a:pt x="0" y="77"/>
                  </a:lnTo>
                  <a:lnTo>
                    <a:pt x="15" y="92"/>
                  </a:lnTo>
                  <a:lnTo>
                    <a:pt x="0" y="92"/>
                  </a:lnTo>
                  <a:lnTo>
                    <a:pt x="15" y="107"/>
                  </a:lnTo>
                  <a:lnTo>
                    <a:pt x="30" y="138"/>
                  </a:lnTo>
                  <a:lnTo>
                    <a:pt x="75" y="138"/>
                  </a:lnTo>
                  <a:lnTo>
                    <a:pt x="90" y="123"/>
                  </a:lnTo>
                  <a:lnTo>
                    <a:pt x="105" y="138"/>
                  </a:lnTo>
                  <a:lnTo>
                    <a:pt x="150" y="107"/>
                  </a:lnTo>
                  <a:lnTo>
                    <a:pt x="164" y="107"/>
                  </a:lnTo>
                  <a:lnTo>
                    <a:pt x="164" y="138"/>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5" name="Freeform 223"/>
            <p:cNvSpPr>
              <a:spLocks/>
            </p:cNvSpPr>
            <p:nvPr/>
          </p:nvSpPr>
          <p:spPr bwMode="auto">
            <a:xfrm>
              <a:off x="2136938" y="2029318"/>
              <a:ext cx="27089" cy="14702"/>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60000 65536"/>
                <a:gd name="T15" fmla="*/ 0 60000 65536"/>
                <a:gd name="T16" fmla="*/ 0 60000 65536"/>
                <a:gd name="T17" fmla="*/ 0 60000 65536"/>
                <a:gd name="T18" fmla="*/ 0 60000 65536"/>
                <a:gd name="T19" fmla="*/ 0 60000 65536"/>
                <a:gd name="T20" fmla="*/ 0 60000 65536"/>
                <a:gd name="T21" fmla="*/ 0 w 46"/>
                <a:gd name="T22" fmla="*/ 0 h 31"/>
                <a:gd name="T23" fmla="*/ 46 w 46"/>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1">
                  <a:moveTo>
                    <a:pt x="15" y="0"/>
                  </a:moveTo>
                  <a:lnTo>
                    <a:pt x="0" y="15"/>
                  </a:lnTo>
                  <a:lnTo>
                    <a:pt x="0" y="30"/>
                  </a:lnTo>
                  <a:lnTo>
                    <a:pt x="15" y="30"/>
                  </a:lnTo>
                  <a:lnTo>
                    <a:pt x="30" y="30"/>
                  </a:lnTo>
                  <a:lnTo>
                    <a:pt x="45" y="15"/>
                  </a:lnTo>
                  <a:lnTo>
                    <a:pt x="15"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6" name="Freeform 224"/>
            <p:cNvSpPr>
              <a:spLocks/>
            </p:cNvSpPr>
            <p:nvPr/>
          </p:nvSpPr>
          <p:spPr bwMode="auto">
            <a:xfrm>
              <a:off x="2260192" y="2076098"/>
              <a:ext cx="112419" cy="93559"/>
            </a:xfrm>
            <a:custGeom>
              <a:avLst/>
              <a:gdLst>
                <a:gd name="T0" fmla="*/ 0 w 194"/>
                <a:gd name="T1" fmla="*/ 0 h 185"/>
                <a:gd name="T2" fmla="*/ 0 w 194"/>
                <a:gd name="T3" fmla="*/ 0 h 185"/>
                <a:gd name="T4" fmla="*/ 0 w 194"/>
                <a:gd name="T5" fmla="*/ 0 h 185"/>
                <a:gd name="T6" fmla="*/ 0 w 194"/>
                <a:gd name="T7" fmla="*/ 0 h 185"/>
                <a:gd name="T8" fmla="*/ 0 w 194"/>
                <a:gd name="T9" fmla="*/ 0 h 185"/>
                <a:gd name="T10" fmla="*/ 0 w 194"/>
                <a:gd name="T11" fmla="*/ 0 h 185"/>
                <a:gd name="T12" fmla="*/ 0 w 194"/>
                <a:gd name="T13" fmla="*/ 0 h 185"/>
                <a:gd name="T14" fmla="*/ 0 w 194"/>
                <a:gd name="T15" fmla="*/ 0 h 185"/>
                <a:gd name="T16" fmla="*/ 0 w 194"/>
                <a:gd name="T17" fmla="*/ 0 h 185"/>
                <a:gd name="T18" fmla="*/ 0 w 194"/>
                <a:gd name="T19" fmla="*/ 0 h 185"/>
                <a:gd name="T20" fmla="*/ 0 w 194"/>
                <a:gd name="T21" fmla="*/ 0 h 185"/>
                <a:gd name="T22" fmla="*/ 0 w 194"/>
                <a:gd name="T23" fmla="*/ 0 h 185"/>
                <a:gd name="T24" fmla="*/ 0 w 194"/>
                <a:gd name="T25" fmla="*/ 0 h 185"/>
                <a:gd name="T26" fmla="*/ 0 w 194"/>
                <a:gd name="T27" fmla="*/ 0 h 185"/>
                <a:gd name="T28" fmla="*/ 0 w 194"/>
                <a:gd name="T29" fmla="*/ 0 h 185"/>
                <a:gd name="T30" fmla="*/ 0 w 194"/>
                <a:gd name="T31" fmla="*/ 0 h 185"/>
                <a:gd name="T32" fmla="*/ 0 w 194"/>
                <a:gd name="T33" fmla="*/ 0 h 185"/>
                <a:gd name="T34" fmla="*/ 0 w 194"/>
                <a:gd name="T35" fmla="*/ 0 h 185"/>
                <a:gd name="T36" fmla="*/ 0 w 194"/>
                <a:gd name="T37" fmla="*/ 0 h 185"/>
                <a:gd name="T38" fmla="*/ 0 w 194"/>
                <a:gd name="T39" fmla="*/ 0 h 185"/>
                <a:gd name="T40" fmla="*/ 0 w 194"/>
                <a:gd name="T41" fmla="*/ 0 h 185"/>
                <a:gd name="T42" fmla="*/ 0 w 194"/>
                <a:gd name="T43" fmla="*/ 0 h 18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4"/>
                <a:gd name="T67" fmla="*/ 0 h 185"/>
                <a:gd name="T68" fmla="*/ 194 w 194"/>
                <a:gd name="T69" fmla="*/ 185 h 18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4" h="185">
                  <a:moveTo>
                    <a:pt x="104" y="0"/>
                  </a:moveTo>
                  <a:lnTo>
                    <a:pt x="59" y="0"/>
                  </a:lnTo>
                  <a:lnTo>
                    <a:pt x="74" y="15"/>
                  </a:lnTo>
                  <a:lnTo>
                    <a:pt x="59" y="31"/>
                  </a:lnTo>
                  <a:lnTo>
                    <a:pt x="45" y="61"/>
                  </a:lnTo>
                  <a:lnTo>
                    <a:pt x="0" y="92"/>
                  </a:lnTo>
                  <a:lnTo>
                    <a:pt x="15" y="107"/>
                  </a:lnTo>
                  <a:lnTo>
                    <a:pt x="30" y="123"/>
                  </a:lnTo>
                  <a:lnTo>
                    <a:pt x="89" y="138"/>
                  </a:lnTo>
                  <a:lnTo>
                    <a:pt x="89" y="153"/>
                  </a:lnTo>
                  <a:lnTo>
                    <a:pt x="104" y="153"/>
                  </a:lnTo>
                  <a:lnTo>
                    <a:pt x="119" y="184"/>
                  </a:lnTo>
                  <a:lnTo>
                    <a:pt x="163" y="184"/>
                  </a:lnTo>
                  <a:lnTo>
                    <a:pt x="178" y="153"/>
                  </a:lnTo>
                  <a:lnTo>
                    <a:pt x="193" y="169"/>
                  </a:lnTo>
                  <a:lnTo>
                    <a:pt x="193" y="153"/>
                  </a:lnTo>
                  <a:lnTo>
                    <a:pt x="163" y="107"/>
                  </a:lnTo>
                  <a:lnTo>
                    <a:pt x="134" y="77"/>
                  </a:lnTo>
                  <a:lnTo>
                    <a:pt x="134" y="46"/>
                  </a:lnTo>
                  <a:lnTo>
                    <a:pt x="134" y="31"/>
                  </a:lnTo>
                  <a:lnTo>
                    <a:pt x="119" y="15"/>
                  </a:lnTo>
                  <a:lnTo>
                    <a:pt x="104"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7" name="Freeform 225"/>
            <p:cNvSpPr>
              <a:spLocks/>
            </p:cNvSpPr>
            <p:nvPr/>
          </p:nvSpPr>
          <p:spPr bwMode="auto">
            <a:xfrm>
              <a:off x="2224977" y="2129560"/>
              <a:ext cx="224838" cy="172415"/>
            </a:xfrm>
            <a:custGeom>
              <a:avLst/>
              <a:gdLst>
                <a:gd name="T0" fmla="*/ 0 w 388"/>
                <a:gd name="T1" fmla="*/ 0 h 340"/>
                <a:gd name="T2" fmla="*/ 0 w 388"/>
                <a:gd name="T3" fmla="*/ 0 h 340"/>
                <a:gd name="T4" fmla="*/ 0 w 388"/>
                <a:gd name="T5" fmla="*/ 0 h 340"/>
                <a:gd name="T6" fmla="*/ 0 w 388"/>
                <a:gd name="T7" fmla="*/ 0 h 340"/>
                <a:gd name="T8" fmla="*/ 0 w 388"/>
                <a:gd name="T9" fmla="*/ 0 h 340"/>
                <a:gd name="T10" fmla="*/ 0 w 388"/>
                <a:gd name="T11" fmla="*/ 0 h 340"/>
                <a:gd name="T12" fmla="*/ 0 w 388"/>
                <a:gd name="T13" fmla="*/ 0 h 340"/>
                <a:gd name="T14" fmla="*/ 0 w 388"/>
                <a:gd name="T15" fmla="*/ 0 h 340"/>
                <a:gd name="T16" fmla="*/ 0 w 388"/>
                <a:gd name="T17" fmla="*/ 0 h 340"/>
                <a:gd name="T18" fmla="*/ 0 w 388"/>
                <a:gd name="T19" fmla="*/ 0 h 340"/>
                <a:gd name="T20" fmla="*/ 0 w 388"/>
                <a:gd name="T21" fmla="*/ 0 h 340"/>
                <a:gd name="T22" fmla="*/ 0 w 388"/>
                <a:gd name="T23" fmla="*/ 0 h 340"/>
                <a:gd name="T24" fmla="*/ 0 w 388"/>
                <a:gd name="T25" fmla="*/ 0 h 340"/>
                <a:gd name="T26" fmla="*/ 0 w 388"/>
                <a:gd name="T27" fmla="*/ 0 h 340"/>
                <a:gd name="T28" fmla="*/ 0 w 388"/>
                <a:gd name="T29" fmla="*/ 0 h 340"/>
                <a:gd name="T30" fmla="*/ 0 w 388"/>
                <a:gd name="T31" fmla="*/ 0 h 340"/>
                <a:gd name="T32" fmla="*/ 0 w 388"/>
                <a:gd name="T33" fmla="*/ 0 h 340"/>
                <a:gd name="T34" fmla="*/ 0 w 388"/>
                <a:gd name="T35" fmla="*/ 0 h 340"/>
                <a:gd name="T36" fmla="*/ 0 w 388"/>
                <a:gd name="T37" fmla="*/ 0 h 340"/>
                <a:gd name="T38" fmla="*/ 0 w 388"/>
                <a:gd name="T39" fmla="*/ 0 h 340"/>
                <a:gd name="T40" fmla="*/ 0 w 388"/>
                <a:gd name="T41" fmla="*/ 0 h 340"/>
                <a:gd name="T42" fmla="*/ 0 w 388"/>
                <a:gd name="T43" fmla="*/ 0 h 340"/>
                <a:gd name="T44" fmla="*/ 0 w 388"/>
                <a:gd name="T45" fmla="*/ 0 h 340"/>
                <a:gd name="T46" fmla="*/ 0 w 388"/>
                <a:gd name="T47" fmla="*/ 0 h 340"/>
                <a:gd name="T48" fmla="*/ 0 w 388"/>
                <a:gd name="T49" fmla="*/ 0 h 340"/>
                <a:gd name="T50" fmla="*/ 0 w 388"/>
                <a:gd name="T51" fmla="*/ 0 h 340"/>
                <a:gd name="T52" fmla="*/ 0 w 388"/>
                <a:gd name="T53" fmla="*/ 0 h 340"/>
                <a:gd name="T54" fmla="*/ 0 w 388"/>
                <a:gd name="T55" fmla="*/ 0 h 340"/>
                <a:gd name="T56" fmla="*/ 0 w 388"/>
                <a:gd name="T57" fmla="*/ 0 h 340"/>
                <a:gd name="T58" fmla="*/ 0 w 388"/>
                <a:gd name="T59" fmla="*/ 0 h 340"/>
                <a:gd name="T60" fmla="*/ 0 w 388"/>
                <a:gd name="T61" fmla="*/ 0 h 340"/>
                <a:gd name="T62" fmla="*/ 0 w 388"/>
                <a:gd name="T63" fmla="*/ 0 h 340"/>
                <a:gd name="T64" fmla="*/ 0 w 388"/>
                <a:gd name="T65" fmla="*/ 0 h 340"/>
                <a:gd name="T66" fmla="*/ 0 w 388"/>
                <a:gd name="T67" fmla="*/ 0 h 340"/>
                <a:gd name="T68" fmla="*/ 0 w 388"/>
                <a:gd name="T69" fmla="*/ 0 h 340"/>
                <a:gd name="T70" fmla="*/ 0 w 388"/>
                <a:gd name="T71" fmla="*/ 0 h 340"/>
                <a:gd name="T72" fmla="*/ 0 w 388"/>
                <a:gd name="T73" fmla="*/ 0 h 340"/>
                <a:gd name="T74" fmla="*/ 0 w 388"/>
                <a:gd name="T75" fmla="*/ 0 h 3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88"/>
                <a:gd name="T115" fmla="*/ 0 h 340"/>
                <a:gd name="T116" fmla="*/ 388 w 388"/>
                <a:gd name="T117" fmla="*/ 340 h 3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88" h="340">
                  <a:moveTo>
                    <a:pt x="298" y="170"/>
                  </a:moveTo>
                  <a:lnTo>
                    <a:pt x="313" y="185"/>
                  </a:lnTo>
                  <a:lnTo>
                    <a:pt x="298" y="170"/>
                  </a:lnTo>
                  <a:lnTo>
                    <a:pt x="327" y="185"/>
                  </a:lnTo>
                  <a:lnTo>
                    <a:pt x="327" y="200"/>
                  </a:lnTo>
                  <a:lnTo>
                    <a:pt x="372" y="200"/>
                  </a:lnTo>
                  <a:lnTo>
                    <a:pt x="387" y="216"/>
                  </a:lnTo>
                  <a:lnTo>
                    <a:pt x="387" y="247"/>
                  </a:lnTo>
                  <a:lnTo>
                    <a:pt x="342" y="293"/>
                  </a:lnTo>
                  <a:lnTo>
                    <a:pt x="268" y="324"/>
                  </a:lnTo>
                  <a:lnTo>
                    <a:pt x="238" y="339"/>
                  </a:lnTo>
                  <a:lnTo>
                    <a:pt x="179" y="324"/>
                  </a:lnTo>
                  <a:lnTo>
                    <a:pt x="164" y="339"/>
                  </a:lnTo>
                  <a:lnTo>
                    <a:pt x="134" y="308"/>
                  </a:lnTo>
                  <a:lnTo>
                    <a:pt x="119" y="262"/>
                  </a:lnTo>
                  <a:lnTo>
                    <a:pt x="104" y="262"/>
                  </a:lnTo>
                  <a:lnTo>
                    <a:pt x="104" y="231"/>
                  </a:lnTo>
                  <a:lnTo>
                    <a:pt x="104" y="216"/>
                  </a:lnTo>
                  <a:lnTo>
                    <a:pt x="74" y="185"/>
                  </a:lnTo>
                  <a:lnTo>
                    <a:pt x="60" y="185"/>
                  </a:lnTo>
                  <a:lnTo>
                    <a:pt x="60" y="170"/>
                  </a:lnTo>
                  <a:lnTo>
                    <a:pt x="15" y="92"/>
                  </a:lnTo>
                  <a:lnTo>
                    <a:pt x="0" y="92"/>
                  </a:lnTo>
                  <a:lnTo>
                    <a:pt x="60" y="62"/>
                  </a:lnTo>
                  <a:lnTo>
                    <a:pt x="74" y="46"/>
                  </a:lnTo>
                  <a:lnTo>
                    <a:pt x="45" y="15"/>
                  </a:lnTo>
                  <a:lnTo>
                    <a:pt x="74" y="0"/>
                  </a:lnTo>
                  <a:lnTo>
                    <a:pt x="89" y="15"/>
                  </a:lnTo>
                  <a:lnTo>
                    <a:pt x="149" y="31"/>
                  </a:lnTo>
                  <a:lnTo>
                    <a:pt x="149" y="46"/>
                  </a:lnTo>
                  <a:lnTo>
                    <a:pt x="164" y="46"/>
                  </a:lnTo>
                  <a:lnTo>
                    <a:pt x="179" y="77"/>
                  </a:lnTo>
                  <a:lnTo>
                    <a:pt x="208" y="77"/>
                  </a:lnTo>
                  <a:lnTo>
                    <a:pt x="223" y="92"/>
                  </a:lnTo>
                  <a:lnTo>
                    <a:pt x="238" y="92"/>
                  </a:lnTo>
                  <a:lnTo>
                    <a:pt x="253" y="92"/>
                  </a:lnTo>
                  <a:lnTo>
                    <a:pt x="268" y="92"/>
                  </a:lnTo>
                  <a:lnTo>
                    <a:pt x="298" y="17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8" name="Freeform 226"/>
            <p:cNvSpPr>
              <a:spLocks/>
            </p:cNvSpPr>
            <p:nvPr/>
          </p:nvSpPr>
          <p:spPr bwMode="auto">
            <a:xfrm>
              <a:off x="2581196" y="2052040"/>
              <a:ext cx="277661" cy="327455"/>
            </a:xfrm>
            <a:custGeom>
              <a:avLst/>
              <a:gdLst>
                <a:gd name="T0" fmla="*/ 0 w 478"/>
                <a:gd name="T1" fmla="*/ 0 h 646"/>
                <a:gd name="T2" fmla="*/ 0 w 478"/>
                <a:gd name="T3" fmla="*/ 0 h 646"/>
                <a:gd name="T4" fmla="*/ 0 w 478"/>
                <a:gd name="T5" fmla="*/ 0 h 646"/>
                <a:gd name="T6" fmla="*/ 0 w 478"/>
                <a:gd name="T7" fmla="*/ 0 h 646"/>
                <a:gd name="T8" fmla="*/ 0 w 478"/>
                <a:gd name="T9" fmla="*/ 0 h 646"/>
                <a:gd name="T10" fmla="*/ 0 w 478"/>
                <a:gd name="T11" fmla="*/ 0 h 646"/>
                <a:gd name="T12" fmla="*/ 0 w 478"/>
                <a:gd name="T13" fmla="*/ 0 h 646"/>
                <a:gd name="T14" fmla="*/ 0 w 478"/>
                <a:gd name="T15" fmla="*/ 0 h 646"/>
                <a:gd name="T16" fmla="*/ 0 w 478"/>
                <a:gd name="T17" fmla="*/ 0 h 646"/>
                <a:gd name="T18" fmla="*/ 0 w 478"/>
                <a:gd name="T19" fmla="*/ 0 h 646"/>
                <a:gd name="T20" fmla="*/ 0 w 478"/>
                <a:gd name="T21" fmla="*/ 0 h 646"/>
                <a:gd name="T22" fmla="*/ 0 w 478"/>
                <a:gd name="T23" fmla="*/ 0 h 646"/>
                <a:gd name="T24" fmla="*/ 0 w 478"/>
                <a:gd name="T25" fmla="*/ 0 h 646"/>
                <a:gd name="T26" fmla="*/ 0 w 478"/>
                <a:gd name="T27" fmla="*/ 0 h 646"/>
                <a:gd name="T28" fmla="*/ 0 w 478"/>
                <a:gd name="T29" fmla="*/ 0 h 646"/>
                <a:gd name="T30" fmla="*/ 0 w 478"/>
                <a:gd name="T31" fmla="*/ 0 h 646"/>
                <a:gd name="T32" fmla="*/ 0 w 478"/>
                <a:gd name="T33" fmla="*/ 0 h 646"/>
                <a:gd name="T34" fmla="*/ 0 w 478"/>
                <a:gd name="T35" fmla="*/ 0 h 646"/>
                <a:gd name="T36" fmla="*/ 0 w 478"/>
                <a:gd name="T37" fmla="*/ 0 h 646"/>
                <a:gd name="T38" fmla="*/ 0 w 478"/>
                <a:gd name="T39" fmla="*/ 0 h 646"/>
                <a:gd name="T40" fmla="*/ 0 w 478"/>
                <a:gd name="T41" fmla="*/ 0 h 646"/>
                <a:gd name="T42" fmla="*/ 0 w 478"/>
                <a:gd name="T43" fmla="*/ 0 h 646"/>
                <a:gd name="T44" fmla="*/ 0 w 478"/>
                <a:gd name="T45" fmla="*/ 0 h 646"/>
                <a:gd name="T46" fmla="*/ 0 w 478"/>
                <a:gd name="T47" fmla="*/ 0 h 646"/>
                <a:gd name="T48" fmla="*/ 0 w 478"/>
                <a:gd name="T49" fmla="*/ 0 h 646"/>
                <a:gd name="T50" fmla="*/ 0 w 478"/>
                <a:gd name="T51" fmla="*/ 0 h 646"/>
                <a:gd name="T52" fmla="*/ 0 w 478"/>
                <a:gd name="T53" fmla="*/ 0 h 646"/>
                <a:gd name="T54" fmla="*/ 0 w 478"/>
                <a:gd name="T55" fmla="*/ 0 h 646"/>
                <a:gd name="T56" fmla="*/ 0 w 478"/>
                <a:gd name="T57" fmla="*/ 0 h 646"/>
                <a:gd name="T58" fmla="*/ 0 w 478"/>
                <a:gd name="T59" fmla="*/ 0 h 646"/>
                <a:gd name="T60" fmla="*/ 0 w 478"/>
                <a:gd name="T61" fmla="*/ 0 h 646"/>
                <a:gd name="T62" fmla="*/ 0 w 478"/>
                <a:gd name="T63" fmla="*/ 0 h 646"/>
                <a:gd name="T64" fmla="*/ 0 w 478"/>
                <a:gd name="T65" fmla="*/ 0 h 646"/>
                <a:gd name="T66" fmla="*/ 0 w 478"/>
                <a:gd name="T67" fmla="*/ 0 h 646"/>
                <a:gd name="T68" fmla="*/ 0 w 478"/>
                <a:gd name="T69" fmla="*/ 0 h 646"/>
                <a:gd name="T70" fmla="*/ 0 w 478"/>
                <a:gd name="T71" fmla="*/ 0 h 646"/>
                <a:gd name="T72" fmla="*/ 0 w 478"/>
                <a:gd name="T73" fmla="*/ 0 h 646"/>
                <a:gd name="T74" fmla="*/ 0 w 478"/>
                <a:gd name="T75" fmla="*/ 0 h 646"/>
                <a:gd name="T76" fmla="*/ 0 w 478"/>
                <a:gd name="T77" fmla="*/ 0 h 6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8"/>
                <a:gd name="T118" fmla="*/ 0 h 646"/>
                <a:gd name="T119" fmla="*/ 478 w 478"/>
                <a:gd name="T120" fmla="*/ 646 h 64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8" h="646">
                  <a:moveTo>
                    <a:pt x="149" y="108"/>
                  </a:moveTo>
                  <a:lnTo>
                    <a:pt x="149" y="61"/>
                  </a:lnTo>
                  <a:lnTo>
                    <a:pt x="60" y="0"/>
                  </a:lnTo>
                  <a:lnTo>
                    <a:pt x="104" y="77"/>
                  </a:lnTo>
                  <a:lnTo>
                    <a:pt x="75" y="108"/>
                  </a:lnTo>
                  <a:lnTo>
                    <a:pt x="89" y="123"/>
                  </a:lnTo>
                  <a:lnTo>
                    <a:pt x="89" y="138"/>
                  </a:lnTo>
                  <a:lnTo>
                    <a:pt x="75" y="154"/>
                  </a:lnTo>
                  <a:lnTo>
                    <a:pt x="60" y="200"/>
                  </a:lnTo>
                  <a:lnTo>
                    <a:pt x="45" y="215"/>
                  </a:lnTo>
                  <a:lnTo>
                    <a:pt x="45" y="230"/>
                  </a:lnTo>
                  <a:lnTo>
                    <a:pt x="30" y="230"/>
                  </a:lnTo>
                  <a:lnTo>
                    <a:pt x="15" y="230"/>
                  </a:lnTo>
                  <a:lnTo>
                    <a:pt x="15" y="246"/>
                  </a:lnTo>
                  <a:lnTo>
                    <a:pt x="15" y="261"/>
                  </a:lnTo>
                  <a:lnTo>
                    <a:pt x="30" y="292"/>
                  </a:lnTo>
                  <a:lnTo>
                    <a:pt x="0" y="323"/>
                  </a:lnTo>
                  <a:lnTo>
                    <a:pt x="15" y="338"/>
                  </a:lnTo>
                  <a:lnTo>
                    <a:pt x="15" y="353"/>
                  </a:lnTo>
                  <a:lnTo>
                    <a:pt x="30" y="384"/>
                  </a:lnTo>
                  <a:lnTo>
                    <a:pt x="60" y="384"/>
                  </a:lnTo>
                  <a:lnTo>
                    <a:pt x="60" y="369"/>
                  </a:lnTo>
                  <a:lnTo>
                    <a:pt x="60" y="353"/>
                  </a:lnTo>
                  <a:lnTo>
                    <a:pt x="75" y="353"/>
                  </a:lnTo>
                  <a:lnTo>
                    <a:pt x="89" y="399"/>
                  </a:lnTo>
                  <a:lnTo>
                    <a:pt x="75" y="399"/>
                  </a:lnTo>
                  <a:lnTo>
                    <a:pt x="104" y="461"/>
                  </a:lnTo>
                  <a:lnTo>
                    <a:pt x="134" y="522"/>
                  </a:lnTo>
                  <a:lnTo>
                    <a:pt x="149" y="553"/>
                  </a:lnTo>
                  <a:lnTo>
                    <a:pt x="164" y="599"/>
                  </a:lnTo>
                  <a:lnTo>
                    <a:pt x="179" y="645"/>
                  </a:lnTo>
                  <a:lnTo>
                    <a:pt x="194" y="630"/>
                  </a:lnTo>
                  <a:lnTo>
                    <a:pt x="209" y="630"/>
                  </a:lnTo>
                  <a:lnTo>
                    <a:pt x="224" y="599"/>
                  </a:lnTo>
                  <a:lnTo>
                    <a:pt x="224" y="568"/>
                  </a:lnTo>
                  <a:lnTo>
                    <a:pt x="224" y="538"/>
                  </a:lnTo>
                  <a:lnTo>
                    <a:pt x="224" y="476"/>
                  </a:lnTo>
                  <a:lnTo>
                    <a:pt x="239" y="476"/>
                  </a:lnTo>
                  <a:lnTo>
                    <a:pt x="253" y="461"/>
                  </a:lnTo>
                  <a:lnTo>
                    <a:pt x="253" y="445"/>
                  </a:lnTo>
                  <a:lnTo>
                    <a:pt x="283" y="415"/>
                  </a:lnTo>
                  <a:lnTo>
                    <a:pt x="328" y="384"/>
                  </a:lnTo>
                  <a:lnTo>
                    <a:pt x="328" y="353"/>
                  </a:lnTo>
                  <a:lnTo>
                    <a:pt x="343" y="353"/>
                  </a:lnTo>
                  <a:lnTo>
                    <a:pt x="373" y="338"/>
                  </a:lnTo>
                  <a:lnTo>
                    <a:pt x="343" y="292"/>
                  </a:lnTo>
                  <a:lnTo>
                    <a:pt x="343" y="261"/>
                  </a:lnTo>
                  <a:lnTo>
                    <a:pt x="328" y="246"/>
                  </a:lnTo>
                  <a:lnTo>
                    <a:pt x="373" y="246"/>
                  </a:lnTo>
                  <a:lnTo>
                    <a:pt x="373" y="261"/>
                  </a:lnTo>
                  <a:lnTo>
                    <a:pt x="417" y="261"/>
                  </a:lnTo>
                  <a:lnTo>
                    <a:pt x="417" y="292"/>
                  </a:lnTo>
                  <a:lnTo>
                    <a:pt x="402" y="292"/>
                  </a:lnTo>
                  <a:lnTo>
                    <a:pt x="417" y="307"/>
                  </a:lnTo>
                  <a:lnTo>
                    <a:pt x="417" y="338"/>
                  </a:lnTo>
                  <a:lnTo>
                    <a:pt x="432" y="338"/>
                  </a:lnTo>
                  <a:lnTo>
                    <a:pt x="432" y="292"/>
                  </a:lnTo>
                  <a:lnTo>
                    <a:pt x="447" y="292"/>
                  </a:lnTo>
                  <a:lnTo>
                    <a:pt x="447" y="246"/>
                  </a:lnTo>
                  <a:lnTo>
                    <a:pt x="462" y="230"/>
                  </a:lnTo>
                  <a:lnTo>
                    <a:pt x="477" y="184"/>
                  </a:lnTo>
                  <a:lnTo>
                    <a:pt x="477" y="169"/>
                  </a:lnTo>
                  <a:lnTo>
                    <a:pt x="462" y="169"/>
                  </a:lnTo>
                  <a:lnTo>
                    <a:pt x="447" y="184"/>
                  </a:lnTo>
                  <a:lnTo>
                    <a:pt x="432" y="169"/>
                  </a:lnTo>
                  <a:lnTo>
                    <a:pt x="388" y="200"/>
                  </a:lnTo>
                  <a:lnTo>
                    <a:pt x="388" y="215"/>
                  </a:lnTo>
                  <a:lnTo>
                    <a:pt x="388" y="230"/>
                  </a:lnTo>
                  <a:lnTo>
                    <a:pt x="343" y="230"/>
                  </a:lnTo>
                  <a:lnTo>
                    <a:pt x="343" y="215"/>
                  </a:lnTo>
                  <a:lnTo>
                    <a:pt x="328" y="200"/>
                  </a:lnTo>
                  <a:lnTo>
                    <a:pt x="328" y="215"/>
                  </a:lnTo>
                  <a:lnTo>
                    <a:pt x="328" y="230"/>
                  </a:lnTo>
                  <a:lnTo>
                    <a:pt x="283" y="246"/>
                  </a:lnTo>
                  <a:lnTo>
                    <a:pt x="239" y="230"/>
                  </a:lnTo>
                  <a:lnTo>
                    <a:pt x="194" y="200"/>
                  </a:lnTo>
                  <a:lnTo>
                    <a:pt x="194" y="169"/>
                  </a:lnTo>
                  <a:lnTo>
                    <a:pt x="164" y="154"/>
                  </a:lnTo>
                  <a:lnTo>
                    <a:pt x="149" y="108"/>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9" name="Freeform 227"/>
            <p:cNvSpPr>
              <a:spLocks/>
            </p:cNvSpPr>
            <p:nvPr/>
          </p:nvSpPr>
          <p:spPr bwMode="auto">
            <a:xfrm>
              <a:off x="2311661" y="2052040"/>
              <a:ext cx="207230" cy="156376"/>
            </a:xfrm>
            <a:custGeom>
              <a:avLst/>
              <a:gdLst>
                <a:gd name="T0" fmla="*/ 0 w 358"/>
                <a:gd name="T1" fmla="*/ 0 h 308"/>
                <a:gd name="T2" fmla="*/ 0 w 358"/>
                <a:gd name="T3" fmla="*/ 0 h 308"/>
                <a:gd name="T4" fmla="*/ 0 w 358"/>
                <a:gd name="T5" fmla="*/ 0 h 308"/>
                <a:gd name="T6" fmla="*/ 0 w 358"/>
                <a:gd name="T7" fmla="*/ 0 h 308"/>
                <a:gd name="T8" fmla="*/ 0 w 358"/>
                <a:gd name="T9" fmla="*/ 0 h 308"/>
                <a:gd name="T10" fmla="*/ 0 w 358"/>
                <a:gd name="T11" fmla="*/ 0 h 308"/>
                <a:gd name="T12" fmla="*/ 0 w 358"/>
                <a:gd name="T13" fmla="*/ 0 h 308"/>
                <a:gd name="T14" fmla="*/ 0 w 358"/>
                <a:gd name="T15" fmla="*/ 0 h 308"/>
                <a:gd name="T16" fmla="*/ 0 w 358"/>
                <a:gd name="T17" fmla="*/ 0 h 308"/>
                <a:gd name="T18" fmla="*/ 0 w 358"/>
                <a:gd name="T19" fmla="*/ 0 h 308"/>
                <a:gd name="T20" fmla="*/ 0 w 358"/>
                <a:gd name="T21" fmla="*/ 0 h 308"/>
                <a:gd name="T22" fmla="*/ 0 w 358"/>
                <a:gd name="T23" fmla="*/ 0 h 308"/>
                <a:gd name="T24" fmla="*/ 0 w 358"/>
                <a:gd name="T25" fmla="*/ 0 h 308"/>
                <a:gd name="T26" fmla="*/ 0 w 358"/>
                <a:gd name="T27" fmla="*/ 0 h 308"/>
                <a:gd name="T28" fmla="*/ 0 w 358"/>
                <a:gd name="T29" fmla="*/ 0 h 308"/>
                <a:gd name="T30" fmla="*/ 0 w 358"/>
                <a:gd name="T31" fmla="*/ 0 h 308"/>
                <a:gd name="T32" fmla="*/ 0 w 358"/>
                <a:gd name="T33" fmla="*/ 0 h 308"/>
                <a:gd name="T34" fmla="*/ 0 w 358"/>
                <a:gd name="T35" fmla="*/ 0 h 308"/>
                <a:gd name="T36" fmla="*/ 0 w 358"/>
                <a:gd name="T37" fmla="*/ 0 h 308"/>
                <a:gd name="T38" fmla="*/ 0 w 358"/>
                <a:gd name="T39" fmla="*/ 0 h 308"/>
                <a:gd name="T40" fmla="*/ 0 w 358"/>
                <a:gd name="T41" fmla="*/ 0 h 308"/>
                <a:gd name="T42" fmla="*/ 0 w 358"/>
                <a:gd name="T43" fmla="*/ 0 h 308"/>
                <a:gd name="T44" fmla="*/ 0 w 358"/>
                <a:gd name="T45" fmla="*/ 0 h 308"/>
                <a:gd name="T46" fmla="*/ 0 w 358"/>
                <a:gd name="T47" fmla="*/ 0 h 308"/>
                <a:gd name="T48" fmla="*/ 0 w 358"/>
                <a:gd name="T49" fmla="*/ 0 h 308"/>
                <a:gd name="T50" fmla="*/ 0 w 358"/>
                <a:gd name="T51" fmla="*/ 0 h 308"/>
                <a:gd name="T52" fmla="*/ 0 w 358"/>
                <a:gd name="T53" fmla="*/ 0 h 308"/>
                <a:gd name="T54" fmla="*/ 0 w 358"/>
                <a:gd name="T55" fmla="*/ 0 h 308"/>
                <a:gd name="T56" fmla="*/ 0 w 358"/>
                <a:gd name="T57" fmla="*/ 0 h 308"/>
                <a:gd name="T58" fmla="*/ 0 w 358"/>
                <a:gd name="T59" fmla="*/ 0 h 308"/>
                <a:gd name="T60" fmla="*/ 0 w 358"/>
                <a:gd name="T61" fmla="*/ 0 h 308"/>
                <a:gd name="T62" fmla="*/ 0 w 358"/>
                <a:gd name="T63" fmla="*/ 0 h 308"/>
                <a:gd name="T64" fmla="*/ 0 w 358"/>
                <a:gd name="T65" fmla="*/ 0 h 308"/>
                <a:gd name="T66" fmla="*/ 0 w 358"/>
                <a:gd name="T67" fmla="*/ 0 h 308"/>
                <a:gd name="T68" fmla="*/ 0 w 358"/>
                <a:gd name="T69" fmla="*/ 0 h 308"/>
                <a:gd name="T70" fmla="*/ 0 w 358"/>
                <a:gd name="T71" fmla="*/ 0 h 308"/>
                <a:gd name="T72" fmla="*/ 0 w 358"/>
                <a:gd name="T73" fmla="*/ 0 h 308"/>
                <a:gd name="T74" fmla="*/ 0 w 358"/>
                <a:gd name="T75" fmla="*/ 0 h 3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8"/>
                <a:gd name="T115" fmla="*/ 0 h 308"/>
                <a:gd name="T116" fmla="*/ 358 w 358"/>
                <a:gd name="T117" fmla="*/ 308 h 3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8" h="308">
                  <a:moveTo>
                    <a:pt x="15" y="0"/>
                  </a:moveTo>
                  <a:lnTo>
                    <a:pt x="0" y="15"/>
                  </a:lnTo>
                  <a:lnTo>
                    <a:pt x="15" y="46"/>
                  </a:lnTo>
                  <a:lnTo>
                    <a:pt x="30" y="61"/>
                  </a:lnTo>
                  <a:lnTo>
                    <a:pt x="45" y="77"/>
                  </a:lnTo>
                  <a:lnTo>
                    <a:pt x="45" y="92"/>
                  </a:lnTo>
                  <a:lnTo>
                    <a:pt x="45" y="123"/>
                  </a:lnTo>
                  <a:lnTo>
                    <a:pt x="74" y="154"/>
                  </a:lnTo>
                  <a:lnTo>
                    <a:pt x="104" y="200"/>
                  </a:lnTo>
                  <a:lnTo>
                    <a:pt x="134" y="200"/>
                  </a:lnTo>
                  <a:lnTo>
                    <a:pt x="164" y="246"/>
                  </a:lnTo>
                  <a:lnTo>
                    <a:pt x="223" y="276"/>
                  </a:lnTo>
                  <a:lnTo>
                    <a:pt x="238" y="261"/>
                  </a:lnTo>
                  <a:lnTo>
                    <a:pt x="253" y="261"/>
                  </a:lnTo>
                  <a:lnTo>
                    <a:pt x="268" y="292"/>
                  </a:lnTo>
                  <a:lnTo>
                    <a:pt x="327" y="307"/>
                  </a:lnTo>
                  <a:lnTo>
                    <a:pt x="342" y="276"/>
                  </a:lnTo>
                  <a:lnTo>
                    <a:pt x="357" y="261"/>
                  </a:lnTo>
                  <a:lnTo>
                    <a:pt x="342" y="246"/>
                  </a:lnTo>
                  <a:lnTo>
                    <a:pt x="327" y="215"/>
                  </a:lnTo>
                  <a:lnTo>
                    <a:pt x="312" y="184"/>
                  </a:lnTo>
                  <a:lnTo>
                    <a:pt x="327" y="169"/>
                  </a:lnTo>
                  <a:lnTo>
                    <a:pt x="327" y="154"/>
                  </a:lnTo>
                  <a:lnTo>
                    <a:pt x="312" y="154"/>
                  </a:lnTo>
                  <a:lnTo>
                    <a:pt x="298" y="123"/>
                  </a:lnTo>
                  <a:lnTo>
                    <a:pt x="298" y="92"/>
                  </a:lnTo>
                  <a:lnTo>
                    <a:pt x="298" y="61"/>
                  </a:lnTo>
                  <a:lnTo>
                    <a:pt x="298" y="46"/>
                  </a:lnTo>
                  <a:lnTo>
                    <a:pt x="208" y="15"/>
                  </a:lnTo>
                  <a:lnTo>
                    <a:pt x="193" y="15"/>
                  </a:lnTo>
                  <a:lnTo>
                    <a:pt x="179" y="31"/>
                  </a:lnTo>
                  <a:lnTo>
                    <a:pt x="179" y="46"/>
                  </a:lnTo>
                  <a:lnTo>
                    <a:pt x="149" y="61"/>
                  </a:lnTo>
                  <a:lnTo>
                    <a:pt x="119" y="61"/>
                  </a:lnTo>
                  <a:lnTo>
                    <a:pt x="89" y="31"/>
                  </a:lnTo>
                  <a:lnTo>
                    <a:pt x="74" y="0"/>
                  </a:lnTo>
                  <a:lnTo>
                    <a:pt x="30" y="15"/>
                  </a:lnTo>
                  <a:lnTo>
                    <a:pt x="15"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0" name="Line 228"/>
            <p:cNvSpPr>
              <a:spLocks noChangeShapeType="1"/>
            </p:cNvSpPr>
            <p:nvPr/>
          </p:nvSpPr>
          <p:spPr bwMode="auto">
            <a:xfrm>
              <a:off x="2406472" y="2277917"/>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1" name="Line 229"/>
            <p:cNvSpPr>
              <a:spLocks noChangeShapeType="1"/>
            </p:cNvSpPr>
            <p:nvPr/>
          </p:nvSpPr>
          <p:spPr bwMode="auto">
            <a:xfrm flipV="1">
              <a:off x="2415953" y="2269898"/>
              <a:ext cx="16253"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2" name="Line 230"/>
            <p:cNvSpPr>
              <a:spLocks noChangeShapeType="1"/>
            </p:cNvSpPr>
            <p:nvPr/>
          </p:nvSpPr>
          <p:spPr bwMode="auto">
            <a:xfrm flipV="1">
              <a:off x="2432207" y="2253859"/>
              <a:ext cx="8127"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3" name="Line 231"/>
            <p:cNvSpPr>
              <a:spLocks noChangeShapeType="1"/>
            </p:cNvSpPr>
            <p:nvPr/>
          </p:nvSpPr>
          <p:spPr bwMode="auto">
            <a:xfrm flipV="1">
              <a:off x="2440333" y="2247176"/>
              <a:ext cx="9481"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4" name="Line 232"/>
            <p:cNvSpPr>
              <a:spLocks noChangeShapeType="1"/>
            </p:cNvSpPr>
            <p:nvPr/>
          </p:nvSpPr>
          <p:spPr bwMode="auto">
            <a:xfrm flipH="1" flipV="1">
              <a:off x="2440333" y="2237820"/>
              <a:ext cx="9481"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5" name="Line 233"/>
            <p:cNvSpPr>
              <a:spLocks noChangeShapeType="1"/>
            </p:cNvSpPr>
            <p:nvPr/>
          </p:nvSpPr>
          <p:spPr bwMode="auto">
            <a:xfrm flipH="1">
              <a:off x="2432207" y="2239157"/>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6" name="Line 234"/>
            <p:cNvSpPr>
              <a:spLocks noChangeShapeType="1"/>
            </p:cNvSpPr>
            <p:nvPr/>
          </p:nvSpPr>
          <p:spPr bwMode="auto">
            <a:xfrm flipH="1">
              <a:off x="2415953" y="223113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7" name="Line 235"/>
            <p:cNvSpPr>
              <a:spLocks noChangeShapeType="1"/>
            </p:cNvSpPr>
            <p:nvPr/>
          </p:nvSpPr>
          <p:spPr bwMode="auto">
            <a:xfrm>
              <a:off x="2424080" y="2277917"/>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8" name="Line 236"/>
            <p:cNvSpPr>
              <a:spLocks noChangeShapeType="1"/>
            </p:cNvSpPr>
            <p:nvPr/>
          </p:nvSpPr>
          <p:spPr bwMode="auto">
            <a:xfrm>
              <a:off x="2424080" y="2285936"/>
              <a:ext cx="8127"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9" name="Freeform 237"/>
            <p:cNvSpPr>
              <a:spLocks/>
            </p:cNvSpPr>
            <p:nvPr/>
          </p:nvSpPr>
          <p:spPr bwMode="auto">
            <a:xfrm>
              <a:off x="2424080" y="2207080"/>
              <a:ext cx="60950" cy="86876"/>
            </a:xfrm>
            <a:custGeom>
              <a:avLst/>
              <a:gdLst>
                <a:gd name="T0" fmla="*/ 0 w 106"/>
                <a:gd name="T1" fmla="*/ 0 h 170"/>
                <a:gd name="T2" fmla="*/ 0 w 106"/>
                <a:gd name="T3" fmla="*/ 0 h 170"/>
                <a:gd name="T4" fmla="*/ 0 w 106"/>
                <a:gd name="T5" fmla="*/ 0 h 170"/>
                <a:gd name="T6" fmla="*/ 0 w 106"/>
                <a:gd name="T7" fmla="*/ 0 h 170"/>
                <a:gd name="T8" fmla="*/ 0 w 106"/>
                <a:gd name="T9" fmla="*/ 0 h 170"/>
                <a:gd name="T10" fmla="*/ 0 w 106"/>
                <a:gd name="T11" fmla="*/ 0 h 170"/>
                <a:gd name="T12" fmla="*/ 0 w 106"/>
                <a:gd name="T13" fmla="*/ 0 h 170"/>
                <a:gd name="T14" fmla="*/ 0 w 106"/>
                <a:gd name="T15" fmla="*/ 0 h 170"/>
                <a:gd name="T16" fmla="*/ 0 w 106"/>
                <a:gd name="T17" fmla="*/ 0 h 170"/>
                <a:gd name="T18" fmla="*/ 0 w 106"/>
                <a:gd name="T19" fmla="*/ 0 h 170"/>
                <a:gd name="T20" fmla="*/ 0 w 106"/>
                <a:gd name="T21" fmla="*/ 0 h 170"/>
                <a:gd name="T22" fmla="*/ 0 w 106"/>
                <a:gd name="T23" fmla="*/ 0 h 170"/>
                <a:gd name="T24" fmla="*/ 0 w 106"/>
                <a:gd name="T25" fmla="*/ 0 h 170"/>
                <a:gd name="T26" fmla="*/ 0 w 106"/>
                <a:gd name="T27" fmla="*/ 0 h 170"/>
                <a:gd name="T28" fmla="*/ 0 w 106"/>
                <a:gd name="T29" fmla="*/ 0 h 170"/>
                <a:gd name="T30" fmla="*/ 0 w 106"/>
                <a:gd name="T31" fmla="*/ 0 h 170"/>
                <a:gd name="T32" fmla="*/ 0 w 106"/>
                <a:gd name="T33" fmla="*/ 0 h 1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6"/>
                <a:gd name="T52" fmla="*/ 0 h 170"/>
                <a:gd name="T53" fmla="*/ 106 w 106"/>
                <a:gd name="T54" fmla="*/ 170 h 1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6" h="170">
                  <a:moveTo>
                    <a:pt x="60" y="0"/>
                  </a:moveTo>
                  <a:lnTo>
                    <a:pt x="30" y="46"/>
                  </a:lnTo>
                  <a:lnTo>
                    <a:pt x="45" y="61"/>
                  </a:lnTo>
                  <a:lnTo>
                    <a:pt x="45" y="92"/>
                  </a:lnTo>
                  <a:lnTo>
                    <a:pt x="0" y="138"/>
                  </a:lnTo>
                  <a:lnTo>
                    <a:pt x="15" y="169"/>
                  </a:lnTo>
                  <a:lnTo>
                    <a:pt x="45" y="169"/>
                  </a:lnTo>
                  <a:lnTo>
                    <a:pt x="45" y="154"/>
                  </a:lnTo>
                  <a:lnTo>
                    <a:pt x="60" y="154"/>
                  </a:lnTo>
                  <a:lnTo>
                    <a:pt x="75" y="123"/>
                  </a:lnTo>
                  <a:lnTo>
                    <a:pt x="90" y="123"/>
                  </a:lnTo>
                  <a:lnTo>
                    <a:pt x="90" y="108"/>
                  </a:lnTo>
                  <a:lnTo>
                    <a:pt x="105" y="77"/>
                  </a:lnTo>
                  <a:lnTo>
                    <a:pt x="105" y="46"/>
                  </a:lnTo>
                  <a:lnTo>
                    <a:pt x="90" y="15"/>
                  </a:lnTo>
                  <a:lnTo>
                    <a:pt x="75" y="15"/>
                  </a:lnTo>
                  <a:lnTo>
                    <a:pt x="60"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0" name="Freeform 238"/>
            <p:cNvSpPr>
              <a:spLocks/>
            </p:cNvSpPr>
            <p:nvPr/>
          </p:nvSpPr>
          <p:spPr bwMode="auto">
            <a:xfrm>
              <a:off x="2415953" y="2199060"/>
              <a:ext cx="43342" cy="33414"/>
            </a:xfrm>
            <a:custGeom>
              <a:avLst/>
              <a:gdLst>
                <a:gd name="T0" fmla="*/ 0 w 75"/>
                <a:gd name="T1" fmla="*/ 0 h 63"/>
                <a:gd name="T2" fmla="*/ 0 w 75"/>
                <a:gd name="T3" fmla="*/ 0 h 63"/>
                <a:gd name="T4" fmla="*/ 0 w 75"/>
                <a:gd name="T5" fmla="*/ 0 h 63"/>
                <a:gd name="T6" fmla="*/ 0 w 75"/>
                <a:gd name="T7" fmla="*/ 0 h 63"/>
                <a:gd name="T8" fmla="*/ 0 w 75"/>
                <a:gd name="T9" fmla="*/ 0 h 63"/>
                <a:gd name="T10" fmla="*/ 0 w 75"/>
                <a:gd name="T11" fmla="*/ 0 h 63"/>
                <a:gd name="T12" fmla="*/ 0 w 75"/>
                <a:gd name="T13" fmla="*/ 0 h 63"/>
                <a:gd name="T14" fmla="*/ 0 w 75"/>
                <a:gd name="T15" fmla="*/ 0 h 63"/>
                <a:gd name="T16" fmla="*/ 0 w 75"/>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63"/>
                <a:gd name="T29" fmla="*/ 75 w 75"/>
                <a:gd name="T30" fmla="*/ 63 h 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63">
                  <a:moveTo>
                    <a:pt x="0" y="47"/>
                  </a:moveTo>
                  <a:lnTo>
                    <a:pt x="0" y="62"/>
                  </a:lnTo>
                  <a:lnTo>
                    <a:pt x="44" y="62"/>
                  </a:lnTo>
                  <a:lnTo>
                    <a:pt x="74" y="16"/>
                  </a:lnTo>
                  <a:lnTo>
                    <a:pt x="74" y="0"/>
                  </a:lnTo>
                  <a:lnTo>
                    <a:pt x="59" y="0"/>
                  </a:lnTo>
                  <a:lnTo>
                    <a:pt x="30" y="31"/>
                  </a:lnTo>
                  <a:lnTo>
                    <a:pt x="15" y="31"/>
                  </a:lnTo>
                  <a:lnTo>
                    <a:pt x="0" y="47"/>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1" name="Freeform 239"/>
            <p:cNvSpPr>
              <a:spLocks/>
            </p:cNvSpPr>
            <p:nvPr/>
          </p:nvSpPr>
          <p:spPr bwMode="auto">
            <a:xfrm>
              <a:off x="2449815" y="2191041"/>
              <a:ext cx="9481"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16"/>
                  </a:moveTo>
                  <a:lnTo>
                    <a:pt x="16" y="16"/>
                  </a:lnTo>
                  <a:lnTo>
                    <a:pt x="16" y="0"/>
                  </a:lnTo>
                  <a:lnTo>
                    <a:pt x="0" y="16"/>
                  </a:lnTo>
                </a:path>
              </a:pathLst>
            </a:custGeom>
            <a:solidFill>
              <a:srgbClr val="00FF0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2" name="Freeform 240"/>
            <p:cNvSpPr>
              <a:spLocks/>
            </p:cNvSpPr>
            <p:nvPr/>
          </p:nvSpPr>
          <p:spPr bwMode="auto">
            <a:xfrm>
              <a:off x="2398346" y="2199060"/>
              <a:ext cx="9481" cy="24058"/>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w 17"/>
                <a:gd name="T11" fmla="*/ 0 h 47"/>
                <a:gd name="T12" fmla="*/ 0 60000 65536"/>
                <a:gd name="T13" fmla="*/ 0 60000 65536"/>
                <a:gd name="T14" fmla="*/ 0 60000 65536"/>
                <a:gd name="T15" fmla="*/ 0 60000 65536"/>
                <a:gd name="T16" fmla="*/ 0 60000 65536"/>
                <a:gd name="T17" fmla="*/ 0 60000 65536"/>
                <a:gd name="T18" fmla="*/ 0 w 17"/>
                <a:gd name="T19" fmla="*/ 0 h 47"/>
                <a:gd name="T20" fmla="*/ 17 w 17"/>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17" h="47">
                  <a:moveTo>
                    <a:pt x="0" y="31"/>
                  </a:moveTo>
                  <a:lnTo>
                    <a:pt x="16" y="46"/>
                  </a:lnTo>
                  <a:lnTo>
                    <a:pt x="16" y="15"/>
                  </a:lnTo>
                  <a:lnTo>
                    <a:pt x="16" y="0"/>
                  </a:lnTo>
                  <a:lnTo>
                    <a:pt x="0" y="15"/>
                  </a:lnTo>
                  <a:lnTo>
                    <a:pt x="0" y="31"/>
                  </a:lnTo>
                </a:path>
              </a:pathLst>
            </a:custGeom>
            <a:solidFill>
              <a:srgbClr val="FFFF0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3" name="Line 241"/>
            <p:cNvSpPr>
              <a:spLocks noChangeShapeType="1"/>
            </p:cNvSpPr>
            <p:nvPr/>
          </p:nvSpPr>
          <p:spPr bwMode="auto">
            <a:xfrm>
              <a:off x="2415953" y="223113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4" name="Line 242"/>
            <p:cNvSpPr>
              <a:spLocks noChangeShapeType="1"/>
            </p:cNvSpPr>
            <p:nvPr/>
          </p:nvSpPr>
          <p:spPr bwMode="auto">
            <a:xfrm flipH="1" flipV="1">
              <a:off x="2406472" y="2223118"/>
              <a:ext cx="9481"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5" name="Line 243"/>
            <p:cNvSpPr>
              <a:spLocks noChangeShapeType="1"/>
            </p:cNvSpPr>
            <p:nvPr/>
          </p:nvSpPr>
          <p:spPr bwMode="auto">
            <a:xfrm>
              <a:off x="2449815" y="2223118"/>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6" name="Line 244"/>
            <p:cNvSpPr>
              <a:spLocks noChangeShapeType="1"/>
            </p:cNvSpPr>
            <p:nvPr/>
          </p:nvSpPr>
          <p:spPr bwMode="auto">
            <a:xfrm>
              <a:off x="2459296" y="2207080"/>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7" name="Line 245"/>
            <p:cNvSpPr>
              <a:spLocks noChangeShapeType="1"/>
            </p:cNvSpPr>
            <p:nvPr/>
          </p:nvSpPr>
          <p:spPr bwMode="auto">
            <a:xfrm>
              <a:off x="2449815" y="2215099"/>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8" name="Freeform 246"/>
            <p:cNvSpPr>
              <a:spLocks/>
            </p:cNvSpPr>
            <p:nvPr/>
          </p:nvSpPr>
          <p:spPr bwMode="auto">
            <a:xfrm>
              <a:off x="2778945" y="2153618"/>
              <a:ext cx="27089" cy="16039"/>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15" y="16"/>
                  </a:moveTo>
                  <a:lnTo>
                    <a:pt x="0" y="16"/>
                  </a:lnTo>
                  <a:lnTo>
                    <a:pt x="0" y="31"/>
                  </a:lnTo>
                  <a:lnTo>
                    <a:pt x="45" y="31"/>
                  </a:lnTo>
                  <a:lnTo>
                    <a:pt x="45" y="16"/>
                  </a:lnTo>
                  <a:lnTo>
                    <a:pt x="45" y="0"/>
                  </a:lnTo>
                  <a:lnTo>
                    <a:pt x="15" y="16"/>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9" name="Freeform 247"/>
            <p:cNvSpPr>
              <a:spLocks/>
            </p:cNvSpPr>
            <p:nvPr/>
          </p:nvSpPr>
          <p:spPr bwMode="auto">
            <a:xfrm>
              <a:off x="2485030" y="2044020"/>
              <a:ext cx="131381" cy="117616"/>
            </a:xfrm>
            <a:custGeom>
              <a:avLst/>
              <a:gdLst>
                <a:gd name="T0" fmla="*/ 0 w 225"/>
                <a:gd name="T1" fmla="*/ 0 h 232"/>
                <a:gd name="T2" fmla="*/ 0 w 225"/>
                <a:gd name="T3" fmla="*/ 0 h 232"/>
                <a:gd name="T4" fmla="*/ 0 w 225"/>
                <a:gd name="T5" fmla="*/ 0 h 232"/>
                <a:gd name="T6" fmla="*/ 0 w 225"/>
                <a:gd name="T7" fmla="*/ 0 h 232"/>
                <a:gd name="T8" fmla="*/ 0 w 225"/>
                <a:gd name="T9" fmla="*/ 0 h 232"/>
                <a:gd name="T10" fmla="*/ 0 w 225"/>
                <a:gd name="T11" fmla="*/ 0 h 232"/>
                <a:gd name="T12" fmla="*/ 0 w 225"/>
                <a:gd name="T13" fmla="*/ 0 h 232"/>
                <a:gd name="T14" fmla="*/ 0 w 225"/>
                <a:gd name="T15" fmla="*/ 0 h 232"/>
                <a:gd name="T16" fmla="*/ 0 w 225"/>
                <a:gd name="T17" fmla="*/ 0 h 232"/>
                <a:gd name="T18" fmla="*/ 0 w 225"/>
                <a:gd name="T19" fmla="*/ 0 h 232"/>
                <a:gd name="T20" fmla="*/ 0 w 225"/>
                <a:gd name="T21" fmla="*/ 0 h 232"/>
                <a:gd name="T22" fmla="*/ 0 w 225"/>
                <a:gd name="T23" fmla="*/ 0 h 232"/>
                <a:gd name="T24" fmla="*/ 0 w 225"/>
                <a:gd name="T25" fmla="*/ 0 h 232"/>
                <a:gd name="T26" fmla="*/ 0 w 225"/>
                <a:gd name="T27" fmla="*/ 0 h 232"/>
                <a:gd name="T28" fmla="*/ 0 w 225"/>
                <a:gd name="T29" fmla="*/ 0 h 232"/>
                <a:gd name="T30" fmla="*/ 0 w 225"/>
                <a:gd name="T31" fmla="*/ 0 h 232"/>
                <a:gd name="T32" fmla="*/ 0 w 225"/>
                <a:gd name="T33" fmla="*/ 0 h 232"/>
                <a:gd name="T34" fmla="*/ 0 w 225"/>
                <a:gd name="T35" fmla="*/ 0 h 232"/>
                <a:gd name="T36" fmla="*/ 0 w 225"/>
                <a:gd name="T37" fmla="*/ 0 h 232"/>
                <a:gd name="T38" fmla="*/ 0 w 225"/>
                <a:gd name="T39" fmla="*/ 0 h 232"/>
                <a:gd name="T40" fmla="*/ 0 w 225"/>
                <a:gd name="T41" fmla="*/ 0 h 232"/>
                <a:gd name="T42" fmla="*/ 0 w 225"/>
                <a:gd name="T43" fmla="*/ 0 h 232"/>
                <a:gd name="T44" fmla="*/ 0 w 225"/>
                <a:gd name="T45" fmla="*/ 0 h 232"/>
                <a:gd name="T46" fmla="*/ 0 w 225"/>
                <a:gd name="T47" fmla="*/ 0 h 232"/>
                <a:gd name="T48" fmla="*/ 0 w 225"/>
                <a:gd name="T49" fmla="*/ 0 h 232"/>
                <a:gd name="T50" fmla="*/ 0 w 225"/>
                <a:gd name="T51" fmla="*/ 0 h 232"/>
                <a:gd name="T52" fmla="*/ 0 w 225"/>
                <a:gd name="T53" fmla="*/ 0 h 232"/>
                <a:gd name="T54" fmla="*/ 0 w 225"/>
                <a:gd name="T55" fmla="*/ 0 h 232"/>
                <a:gd name="T56" fmla="*/ 0 w 225"/>
                <a:gd name="T57" fmla="*/ 0 h 232"/>
                <a:gd name="T58" fmla="*/ 0 w 225"/>
                <a:gd name="T59" fmla="*/ 0 h 232"/>
                <a:gd name="T60" fmla="*/ 0 w 225"/>
                <a:gd name="T61" fmla="*/ 0 h 232"/>
                <a:gd name="T62" fmla="*/ 0 w 225"/>
                <a:gd name="T63" fmla="*/ 0 h 232"/>
                <a:gd name="T64" fmla="*/ 0 w 225"/>
                <a:gd name="T65" fmla="*/ 0 h 2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5"/>
                <a:gd name="T100" fmla="*/ 0 h 232"/>
                <a:gd name="T101" fmla="*/ 225 w 225"/>
                <a:gd name="T102" fmla="*/ 232 h 2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5" h="232">
                  <a:moveTo>
                    <a:pt x="0" y="77"/>
                  </a:moveTo>
                  <a:lnTo>
                    <a:pt x="0" y="108"/>
                  </a:lnTo>
                  <a:lnTo>
                    <a:pt x="0" y="139"/>
                  </a:lnTo>
                  <a:lnTo>
                    <a:pt x="15" y="169"/>
                  </a:lnTo>
                  <a:lnTo>
                    <a:pt x="30" y="169"/>
                  </a:lnTo>
                  <a:lnTo>
                    <a:pt x="30" y="185"/>
                  </a:lnTo>
                  <a:lnTo>
                    <a:pt x="15" y="200"/>
                  </a:lnTo>
                  <a:lnTo>
                    <a:pt x="30" y="231"/>
                  </a:lnTo>
                  <a:lnTo>
                    <a:pt x="74" y="216"/>
                  </a:lnTo>
                  <a:lnTo>
                    <a:pt x="89" y="200"/>
                  </a:lnTo>
                  <a:lnTo>
                    <a:pt x="104" y="185"/>
                  </a:lnTo>
                  <a:lnTo>
                    <a:pt x="119" y="185"/>
                  </a:lnTo>
                  <a:lnTo>
                    <a:pt x="134" y="169"/>
                  </a:lnTo>
                  <a:lnTo>
                    <a:pt x="149" y="139"/>
                  </a:lnTo>
                  <a:lnTo>
                    <a:pt x="164" y="123"/>
                  </a:lnTo>
                  <a:lnTo>
                    <a:pt x="164" y="108"/>
                  </a:lnTo>
                  <a:lnTo>
                    <a:pt x="164" y="92"/>
                  </a:lnTo>
                  <a:lnTo>
                    <a:pt x="178" y="77"/>
                  </a:lnTo>
                  <a:lnTo>
                    <a:pt x="164" y="46"/>
                  </a:lnTo>
                  <a:lnTo>
                    <a:pt x="193" y="31"/>
                  </a:lnTo>
                  <a:lnTo>
                    <a:pt x="208" y="31"/>
                  </a:lnTo>
                  <a:lnTo>
                    <a:pt x="224" y="15"/>
                  </a:lnTo>
                  <a:lnTo>
                    <a:pt x="193" y="15"/>
                  </a:lnTo>
                  <a:lnTo>
                    <a:pt x="178" y="31"/>
                  </a:lnTo>
                  <a:lnTo>
                    <a:pt x="164" y="15"/>
                  </a:lnTo>
                  <a:lnTo>
                    <a:pt x="149" y="0"/>
                  </a:lnTo>
                  <a:lnTo>
                    <a:pt x="134" y="15"/>
                  </a:lnTo>
                  <a:lnTo>
                    <a:pt x="104" y="31"/>
                  </a:lnTo>
                  <a:lnTo>
                    <a:pt x="89" y="31"/>
                  </a:lnTo>
                  <a:lnTo>
                    <a:pt x="59" y="31"/>
                  </a:lnTo>
                  <a:lnTo>
                    <a:pt x="45" y="62"/>
                  </a:lnTo>
                  <a:lnTo>
                    <a:pt x="30" y="77"/>
                  </a:lnTo>
                  <a:lnTo>
                    <a:pt x="0" y="77"/>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0" name="Freeform 248"/>
            <p:cNvSpPr>
              <a:spLocks/>
            </p:cNvSpPr>
            <p:nvPr/>
          </p:nvSpPr>
          <p:spPr bwMode="auto">
            <a:xfrm>
              <a:off x="2502638" y="2052040"/>
              <a:ext cx="138153" cy="164396"/>
            </a:xfrm>
            <a:custGeom>
              <a:avLst/>
              <a:gdLst>
                <a:gd name="T0" fmla="*/ 0 w 239"/>
                <a:gd name="T1" fmla="*/ 0 h 323"/>
                <a:gd name="T2" fmla="*/ 0 w 239"/>
                <a:gd name="T3" fmla="*/ 0 h 323"/>
                <a:gd name="T4" fmla="*/ 0 w 239"/>
                <a:gd name="T5" fmla="*/ 0 h 323"/>
                <a:gd name="T6" fmla="*/ 0 w 239"/>
                <a:gd name="T7" fmla="*/ 0 h 323"/>
                <a:gd name="T8" fmla="*/ 0 w 239"/>
                <a:gd name="T9" fmla="*/ 0 h 323"/>
                <a:gd name="T10" fmla="*/ 0 w 239"/>
                <a:gd name="T11" fmla="*/ 0 h 323"/>
                <a:gd name="T12" fmla="*/ 0 w 239"/>
                <a:gd name="T13" fmla="*/ 0 h 323"/>
                <a:gd name="T14" fmla="*/ 0 w 239"/>
                <a:gd name="T15" fmla="*/ 0 h 323"/>
                <a:gd name="T16" fmla="*/ 0 w 239"/>
                <a:gd name="T17" fmla="*/ 0 h 323"/>
                <a:gd name="T18" fmla="*/ 0 w 239"/>
                <a:gd name="T19" fmla="*/ 0 h 323"/>
                <a:gd name="T20" fmla="*/ 0 w 239"/>
                <a:gd name="T21" fmla="*/ 0 h 323"/>
                <a:gd name="T22" fmla="*/ 0 w 239"/>
                <a:gd name="T23" fmla="*/ 0 h 323"/>
                <a:gd name="T24" fmla="*/ 0 w 239"/>
                <a:gd name="T25" fmla="*/ 0 h 323"/>
                <a:gd name="T26" fmla="*/ 0 w 239"/>
                <a:gd name="T27" fmla="*/ 0 h 323"/>
                <a:gd name="T28" fmla="*/ 0 w 239"/>
                <a:gd name="T29" fmla="*/ 0 h 323"/>
                <a:gd name="T30" fmla="*/ 0 w 239"/>
                <a:gd name="T31" fmla="*/ 0 h 323"/>
                <a:gd name="T32" fmla="*/ 0 w 239"/>
                <a:gd name="T33" fmla="*/ 0 h 323"/>
                <a:gd name="T34" fmla="*/ 0 w 239"/>
                <a:gd name="T35" fmla="*/ 0 h 323"/>
                <a:gd name="T36" fmla="*/ 0 w 239"/>
                <a:gd name="T37" fmla="*/ 0 h 323"/>
                <a:gd name="T38" fmla="*/ 0 w 239"/>
                <a:gd name="T39" fmla="*/ 0 h 323"/>
                <a:gd name="T40" fmla="*/ 0 w 239"/>
                <a:gd name="T41" fmla="*/ 0 h 323"/>
                <a:gd name="T42" fmla="*/ 0 w 239"/>
                <a:gd name="T43" fmla="*/ 0 h 323"/>
                <a:gd name="T44" fmla="*/ 0 w 239"/>
                <a:gd name="T45" fmla="*/ 0 h 323"/>
                <a:gd name="T46" fmla="*/ 0 w 239"/>
                <a:gd name="T47" fmla="*/ 0 h 323"/>
                <a:gd name="T48" fmla="*/ 0 w 239"/>
                <a:gd name="T49" fmla="*/ 0 h 323"/>
                <a:gd name="T50" fmla="*/ 0 w 239"/>
                <a:gd name="T51" fmla="*/ 0 h 323"/>
                <a:gd name="T52" fmla="*/ 0 w 239"/>
                <a:gd name="T53" fmla="*/ 0 h 323"/>
                <a:gd name="T54" fmla="*/ 0 w 239"/>
                <a:gd name="T55" fmla="*/ 0 h 323"/>
                <a:gd name="T56" fmla="*/ 0 w 239"/>
                <a:gd name="T57" fmla="*/ 0 h 323"/>
                <a:gd name="T58" fmla="*/ 0 w 239"/>
                <a:gd name="T59" fmla="*/ 0 h 323"/>
                <a:gd name="T60" fmla="*/ 0 w 239"/>
                <a:gd name="T61" fmla="*/ 0 h 323"/>
                <a:gd name="T62" fmla="*/ 0 w 239"/>
                <a:gd name="T63" fmla="*/ 0 h 323"/>
                <a:gd name="T64" fmla="*/ 0 w 239"/>
                <a:gd name="T65" fmla="*/ 0 h 323"/>
                <a:gd name="T66" fmla="*/ 0 w 239"/>
                <a:gd name="T67" fmla="*/ 0 h 323"/>
                <a:gd name="T68" fmla="*/ 0 w 239"/>
                <a:gd name="T69" fmla="*/ 0 h 323"/>
                <a:gd name="T70" fmla="*/ 0 w 239"/>
                <a:gd name="T71" fmla="*/ 0 h 323"/>
                <a:gd name="T72" fmla="*/ 0 w 239"/>
                <a:gd name="T73" fmla="*/ 0 h 3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9"/>
                <a:gd name="T112" fmla="*/ 0 h 323"/>
                <a:gd name="T113" fmla="*/ 239 w 239"/>
                <a:gd name="T114" fmla="*/ 323 h 3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9" h="323">
                  <a:moveTo>
                    <a:pt x="134" y="322"/>
                  </a:moveTo>
                  <a:lnTo>
                    <a:pt x="164" y="291"/>
                  </a:lnTo>
                  <a:lnTo>
                    <a:pt x="149" y="261"/>
                  </a:lnTo>
                  <a:lnTo>
                    <a:pt x="149" y="245"/>
                  </a:lnTo>
                  <a:lnTo>
                    <a:pt x="149" y="230"/>
                  </a:lnTo>
                  <a:lnTo>
                    <a:pt x="164" y="230"/>
                  </a:lnTo>
                  <a:lnTo>
                    <a:pt x="179" y="230"/>
                  </a:lnTo>
                  <a:lnTo>
                    <a:pt x="179" y="215"/>
                  </a:lnTo>
                  <a:lnTo>
                    <a:pt x="193" y="199"/>
                  </a:lnTo>
                  <a:lnTo>
                    <a:pt x="208" y="153"/>
                  </a:lnTo>
                  <a:lnTo>
                    <a:pt x="223" y="138"/>
                  </a:lnTo>
                  <a:lnTo>
                    <a:pt x="223" y="123"/>
                  </a:lnTo>
                  <a:lnTo>
                    <a:pt x="208" y="107"/>
                  </a:lnTo>
                  <a:lnTo>
                    <a:pt x="238" y="77"/>
                  </a:lnTo>
                  <a:lnTo>
                    <a:pt x="223" y="46"/>
                  </a:lnTo>
                  <a:lnTo>
                    <a:pt x="193" y="0"/>
                  </a:lnTo>
                  <a:lnTo>
                    <a:pt x="179" y="15"/>
                  </a:lnTo>
                  <a:lnTo>
                    <a:pt x="164" y="15"/>
                  </a:lnTo>
                  <a:lnTo>
                    <a:pt x="134" y="31"/>
                  </a:lnTo>
                  <a:lnTo>
                    <a:pt x="149" y="61"/>
                  </a:lnTo>
                  <a:lnTo>
                    <a:pt x="134" y="77"/>
                  </a:lnTo>
                  <a:lnTo>
                    <a:pt x="134" y="92"/>
                  </a:lnTo>
                  <a:lnTo>
                    <a:pt x="134" y="107"/>
                  </a:lnTo>
                  <a:lnTo>
                    <a:pt x="119" y="123"/>
                  </a:lnTo>
                  <a:lnTo>
                    <a:pt x="104" y="153"/>
                  </a:lnTo>
                  <a:lnTo>
                    <a:pt x="89" y="169"/>
                  </a:lnTo>
                  <a:lnTo>
                    <a:pt x="74" y="169"/>
                  </a:lnTo>
                  <a:lnTo>
                    <a:pt x="60" y="184"/>
                  </a:lnTo>
                  <a:lnTo>
                    <a:pt x="45" y="199"/>
                  </a:lnTo>
                  <a:lnTo>
                    <a:pt x="0" y="215"/>
                  </a:lnTo>
                  <a:lnTo>
                    <a:pt x="15" y="245"/>
                  </a:lnTo>
                  <a:lnTo>
                    <a:pt x="30" y="261"/>
                  </a:lnTo>
                  <a:lnTo>
                    <a:pt x="15" y="276"/>
                  </a:lnTo>
                  <a:lnTo>
                    <a:pt x="0" y="307"/>
                  </a:lnTo>
                  <a:lnTo>
                    <a:pt x="15" y="307"/>
                  </a:lnTo>
                  <a:lnTo>
                    <a:pt x="89" y="291"/>
                  </a:lnTo>
                  <a:lnTo>
                    <a:pt x="134" y="322"/>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1" name="Line 249"/>
            <p:cNvSpPr>
              <a:spLocks noChangeShapeType="1"/>
            </p:cNvSpPr>
            <p:nvPr/>
          </p:nvSpPr>
          <p:spPr bwMode="auto">
            <a:xfrm>
              <a:off x="2615057" y="210683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2" name="Freeform 250"/>
            <p:cNvSpPr>
              <a:spLocks/>
            </p:cNvSpPr>
            <p:nvPr/>
          </p:nvSpPr>
          <p:spPr bwMode="auto">
            <a:xfrm>
              <a:off x="2772173" y="2176339"/>
              <a:ext cx="59596" cy="56135"/>
            </a:xfrm>
            <a:custGeom>
              <a:avLst/>
              <a:gdLst>
                <a:gd name="T0" fmla="*/ 0 w 106"/>
                <a:gd name="T1" fmla="*/ 0 h 109"/>
                <a:gd name="T2" fmla="*/ 0 w 106"/>
                <a:gd name="T3" fmla="*/ 0 h 109"/>
                <a:gd name="T4" fmla="*/ 0 w 106"/>
                <a:gd name="T5" fmla="*/ 0 h 109"/>
                <a:gd name="T6" fmla="*/ 0 w 106"/>
                <a:gd name="T7" fmla="*/ 0 h 109"/>
                <a:gd name="T8" fmla="*/ 0 w 106"/>
                <a:gd name="T9" fmla="*/ 0 h 109"/>
                <a:gd name="T10" fmla="*/ 0 w 106"/>
                <a:gd name="T11" fmla="*/ 0 h 109"/>
                <a:gd name="T12" fmla="*/ 0 w 106"/>
                <a:gd name="T13" fmla="*/ 0 h 109"/>
                <a:gd name="T14" fmla="*/ 0 w 106"/>
                <a:gd name="T15" fmla="*/ 0 h 109"/>
                <a:gd name="T16" fmla="*/ 0 w 106"/>
                <a:gd name="T17" fmla="*/ 0 h 109"/>
                <a:gd name="T18" fmla="*/ 0 w 106"/>
                <a:gd name="T19" fmla="*/ 0 h 109"/>
                <a:gd name="T20" fmla="*/ 0 w 106"/>
                <a:gd name="T21" fmla="*/ 0 h 109"/>
                <a:gd name="T22" fmla="*/ 0 w 106"/>
                <a:gd name="T23" fmla="*/ 0 h 109"/>
                <a:gd name="T24" fmla="*/ 0 w 106"/>
                <a:gd name="T25" fmla="*/ 0 h 109"/>
                <a:gd name="T26" fmla="*/ 0 w 106"/>
                <a:gd name="T27" fmla="*/ 0 h 109"/>
                <a:gd name="T28" fmla="*/ 0 w 106"/>
                <a:gd name="T29" fmla="*/ 0 h 109"/>
                <a:gd name="T30" fmla="*/ 0 w 106"/>
                <a:gd name="T31" fmla="*/ 0 h 109"/>
                <a:gd name="T32" fmla="*/ 0 w 106"/>
                <a:gd name="T33" fmla="*/ 0 h 1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6"/>
                <a:gd name="T52" fmla="*/ 0 h 109"/>
                <a:gd name="T53" fmla="*/ 106 w 106"/>
                <a:gd name="T54" fmla="*/ 109 h 10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6" h="109">
                  <a:moveTo>
                    <a:pt x="0" y="0"/>
                  </a:moveTo>
                  <a:lnTo>
                    <a:pt x="15" y="15"/>
                  </a:lnTo>
                  <a:lnTo>
                    <a:pt x="15" y="46"/>
                  </a:lnTo>
                  <a:lnTo>
                    <a:pt x="45" y="93"/>
                  </a:lnTo>
                  <a:lnTo>
                    <a:pt x="60" y="93"/>
                  </a:lnTo>
                  <a:lnTo>
                    <a:pt x="60" y="77"/>
                  </a:lnTo>
                  <a:lnTo>
                    <a:pt x="90" y="93"/>
                  </a:lnTo>
                  <a:lnTo>
                    <a:pt x="90" y="108"/>
                  </a:lnTo>
                  <a:lnTo>
                    <a:pt x="105" y="108"/>
                  </a:lnTo>
                  <a:lnTo>
                    <a:pt x="90" y="93"/>
                  </a:lnTo>
                  <a:lnTo>
                    <a:pt x="90" y="62"/>
                  </a:lnTo>
                  <a:lnTo>
                    <a:pt x="75" y="46"/>
                  </a:lnTo>
                  <a:lnTo>
                    <a:pt x="90" y="46"/>
                  </a:lnTo>
                  <a:lnTo>
                    <a:pt x="90" y="15"/>
                  </a:lnTo>
                  <a:lnTo>
                    <a:pt x="45" y="15"/>
                  </a:lnTo>
                  <a:lnTo>
                    <a:pt x="45" y="0"/>
                  </a:lnTo>
                  <a:lnTo>
                    <a:pt x="0"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3" name="Freeform 251"/>
            <p:cNvSpPr>
              <a:spLocks/>
            </p:cNvSpPr>
            <p:nvPr/>
          </p:nvSpPr>
          <p:spPr bwMode="auto">
            <a:xfrm>
              <a:off x="2693615" y="2137579"/>
              <a:ext cx="78558" cy="40097"/>
            </a:xfrm>
            <a:custGeom>
              <a:avLst/>
              <a:gdLst>
                <a:gd name="T0" fmla="*/ 0 w 135"/>
                <a:gd name="T1" fmla="*/ 0 h 77"/>
                <a:gd name="T2" fmla="*/ 0 w 135"/>
                <a:gd name="T3" fmla="*/ 0 h 77"/>
                <a:gd name="T4" fmla="*/ 0 w 135"/>
                <a:gd name="T5" fmla="*/ 0 h 77"/>
                <a:gd name="T6" fmla="*/ 0 w 135"/>
                <a:gd name="T7" fmla="*/ 0 h 77"/>
                <a:gd name="T8" fmla="*/ 0 w 135"/>
                <a:gd name="T9" fmla="*/ 0 h 77"/>
                <a:gd name="T10" fmla="*/ 0 w 135"/>
                <a:gd name="T11" fmla="*/ 0 h 77"/>
                <a:gd name="T12" fmla="*/ 0 w 135"/>
                <a:gd name="T13" fmla="*/ 0 h 77"/>
                <a:gd name="T14" fmla="*/ 0 w 135"/>
                <a:gd name="T15" fmla="*/ 0 h 77"/>
                <a:gd name="T16" fmla="*/ 0 w 135"/>
                <a:gd name="T17" fmla="*/ 0 h 77"/>
                <a:gd name="T18" fmla="*/ 0 w 135"/>
                <a:gd name="T19" fmla="*/ 0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5"/>
                <a:gd name="T31" fmla="*/ 0 h 77"/>
                <a:gd name="T32" fmla="*/ 135 w 135"/>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5" h="77">
                  <a:moveTo>
                    <a:pt x="30" y="0"/>
                  </a:moveTo>
                  <a:lnTo>
                    <a:pt x="0" y="0"/>
                  </a:lnTo>
                  <a:lnTo>
                    <a:pt x="0" y="30"/>
                  </a:lnTo>
                  <a:lnTo>
                    <a:pt x="45" y="61"/>
                  </a:lnTo>
                  <a:lnTo>
                    <a:pt x="89" y="76"/>
                  </a:lnTo>
                  <a:lnTo>
                    <a:pt x="134" y="61"/>
                  </a:lnTo>
                  <a:lnTo>
                    <a:pt x="134" y="46"/>
                  </a:lnTo>
                  <a:lnTo>
                    <a:pt x="89" y="30"/>
                  </a:lnTo>
                  <a:lnTo>
                    <a:pt x="45" y="15"/>
                  </a:lnTo>
                  <a:lnTo>
                    <a:pt x="30"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4" name="Line 252"/>
            <p:cNvSpPr>
              <a:spLocks noChangeShapeType="1"/>
            </p:cNvSpPr>
            <p:nvPr/>
          </p:nvSpPr>
          <p:spPr bwMode="auto">
            <a:xfrm>
              <a:off x="2615057" y="2090800"/>
              <a:ext cx="0" cy="9356"/>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5" name="Freeform 253"/>
            <p:cNvSpPr>
              <a:spLocks/>
            </p:cNvSpPr>
            <p:nvPr/>
          </p:nvSpPr>
          <p:spPr bwMode="auto">
            <a:xfrm>
              <a:off x="2070570" y="1454602"/>
              <a:ext cx="1354446" cy="621496"/>
            </a:xfrm>
            <a:custGeom>
              <a:avLst/>
              <a:gdLst>
                <a:gd name="T0" fmla="*/ 0 w 2327"/>
                <a:gd name="T1" fmla="*/ 0 h 1231"/>
                <a:gd name="T2" fmla="*/ 0 w 2327"/>
                <a:gd name="T3" fmla="*/ 0 h 1231"/>
                <a:gd name="T4" fmla="*/ 0 w 2327"/>
                <a:gd name="T5" fmla="*/ 0 h 1231"/>
                <a:gd name="T6" fmla="*/ 0 w 2327"/>
                <a:gd name="T7" fmla="*/ 0 h 1231"/>
                <a:gd name="T8" fmla="*/ 0 w 2327"/>
                <a:gd name="T9" fmla="*/ 0 h 1231"/>
                <a:gd name="T10" fmla="*/ 0 w 2327"/>
                <a:gd name="T11" fmla="*/ 0 h 1231"/>
                <a:gd name="T12" fmla="*/ 0 w 2327"/>
                <a:gd name="T13" fmla="*/ 0 h 1231"/>
                <a:gd name="T14" fmla="*/ 0 w 2327"/>
                <a:gd name="T15" fmla="*/ 0 h 1231"/>
                <a:gd name="T16" fmla="*/ 0 w 2327"/>
                <a:gd name="T17" fmla="*/ 0 h 1231"/>
                <a:gd name="T18" fmla="*/ 0 w 2327"/>
                <a:gd name="T19" fmla="*/ 0 h 1231"/>
                <a:gd name="T20" fmla="*/ 0 w 2327"/>
                <a:gd name="T21" fmla="*/ 0 h 1231"/>
                <a:gd name="T22" fmla="*/ 0 w 2327"/>
                <a:gd name="T23" fmla="*/ 0 h 1231"/>
                <a:gd name="T24" fmla="*/ 0 w 2327"/>
                <a:gd name="T25" fmla="*/ 0 h 1231"/>
                <a:gd name="T26" fmla="*/ 0 w 2327"/>
                <a:gd name="T27" fmla="*/ 0 h 1231"/>
                <a:gd name="T28" fmla="*/ 0 w 2327"/>
                <a:gd name="T29" fmla="*/ 0 h 1231"/>
                <a:gd name="T30" fmla="*/ 0 w 2327"/>
                <a:gd name="T31" fmla="*/ 0 h 1231"/>
                <a:gd name="T32" fmla="*/ 0 w 2327"/>
                <a:gd name="T33" fmla="*/ 0 h 1231"/>
                <a:gd name="T34" fmla="*/ 0 w 2327"/>
                <a:gd name="T35" fmla="*/ 0 h 1231"/>
                <a:gd name="T36" fmla="*/ 0 w 2327"/>
                <a:gd name="T37" fmla="*/ 0 h 1231"/>
                <a:gd name="T38" fmla="*/ 0 w 2327"/>
                <a:gd name="T39" fmla="*/ 0 h 1231"/>
                <a:gd name="T40" fmla="*/ 0 w 2327"/>
                <a:gd name="T41" fmla="*/ 0 h 1231"/>
                <a:gd name="T42" fmla="*/ 0 w 2327"/>
                <a:gd name="T43" fmla="*/ 0 h 1231"/>
                <a:gd name="T44" fmla="*/ 0 w 2327"/>
                <a:gd name="T45" fmla="*/ 0 h 1231"/>
                <a:gd name="T46" fmla="*/ 0 w 2327"/>
                <a:gd name="T47" fmla="*/ 0 h 1231"/>
                <a:gd name="T48" fmla="*/ 0 w 2327"/>
                <a:gd name="T49" fmla="*/ 0 h 1231"/>
                <a:gd name="T50" fmla="*/ 0 w 2327"/>
                <a:gd name="T51" fmla="*/ 0 h 1231"/>
                <a:gd name="T52" fmla="*/ 0 w 2327"/>
                <a:gd name="T53" fmla="*/ 0 h 1231"/>
                <a:gd name="T54" fmla="*/ 0 w 2327"/>
                <a:gd name="T55" fmla="*/ 0 h 1231"/>
                <a:gd name="T56" fmla="*/ 0 w 2327"/>
                <a:gd name="T57" fmla="*/ 0 h 1231"/>
                <a:gd name="T58" fmla="*/ 0 w 2327"/>
                <a:gd name="T59" fmla="*/ 0 h 1231"/>
                <a:gd name="T60" fmla="*/ 0 w 2327"/>
                <a:gd name="T61" fmla="*/ 0 h 1231"/>
                <a:gd name="T62" fmla="*/ 0 w 2327"/>
                <a:gd name="T63" fmla="*/ 0 h 1231"/>
                <a:gd name="T64" fmla="*/ 0 w 2327"/>
                <a:gd name="T65" fmla="*/ 0 h 1231"/>
                <a:gd name="T66" fmla="*/ 0 w 2327"/>
                <a:gd name="T67" fmla="*/ 0 h 1231"/>
                <a:gd name="T68" fmla="*/ 0 w 2327"/>
                <a:gd name="T69" fmla="*/ 0 h 1231"/>
                <a:gd name="T70" fmla="*/ 0 w 2327"/>
                <a:gd name="T71" fmla="*/ 0 h 1231"/>
                <a:gd name="T72" fmla="*/ 0 w 2327"/>
                <a:gd name="T73" fmla="*/ 0 h 1231"/>
                <a:gd name="T74" fmla="*/ 0 w 2327"/>
                <a:gd name="T75" fmla="*/ 0 h 1231"/>
                <a:gd name="T76" fmla="*/ 0 w 2327"/>
                <a:gd name="T77" fmla="*/ 0 h 1231"/>
                <a:gd name="T78" fmla="*/ 0 w 2327"/>
                <a:gd name="T79" fmla="*/ 0 h 1231"/>
                <a:gd name="T80" fmla="*/ 0 w 2327"/>
                <a:gd name="T81" fmla="*/ 0 h 1231"/>
                <a:gd name="T82" fmla="*/ 0 w 2327"/>
                <a:gd name="T83" fmla="*/ 0 h 1231"/>
                <a:gd name="T84" fmla="*/ 0 w 2327"/>
                <a:gd name="T85" fmla="*/ 0 h 1231"/>
                <a:gd name="T86" fmla="*/ 0 w 2327"/>
                <a:gd name="T87" fmla="*/ 0 h 1231"/>
                <a:gd name="T88" fmla="*/ 0 w 2327"/>
                <a:gd name="T89" fmla="*/ 0 h 1231"/>
                <a:gd name="T90" fmla="*/ 0 w 2327"/>
                <a:gd name="T91" fmla="*/ 0 h 1231"/>
                <a:gd name="T92" fmla="*/ 0 w 2327"/>
                <a:gd name="T93" fmla="*/ 0 h 1231"/>
                <a:gd name="T94" fmla="*/ 0 w 2327"/>
                <a:gd name="T95" fmla="*/ 0 h 1231"/>
                <a:gd name="T96" fmla="*/ 0 w 2327"/>
                <a:gd name="T97" fmla="*/ 0 h 1231"/>
                <a:gd name="T98" fmla="*/ 0 w 2327"/>
                <a:gd name="T99" fmla="*/ 0 h 1231"/>
                <a:gd name="T100" fmla="*/ 0 w 2327"/>
                <a:gd name="T101" fmla="*/ 0 h 1231"/>
                <a:gd name="T102" fmla="*/ 0 w 2327"/>
                <a:gd name="T103" fmla="*/ 0 h 1231"/>
                <a:gd name="T104" fmla="*/ 0 w 2327"/>
                <a:gd name="T105" fmla="*/ 0 h 1231"/>
                <a:gd name="T106" fmla="*/ 0 w 2327"/>
                <a:gd name="T107" fmla="*/ 0 h 1231"/>
                <a:gd name="T108" fmla="*/ 0 w 2327"/>
                <a:gd name="T109" fmla="*/ 0 h 1231"/>
                <a:gd name="T110" fmla="*/ 0 w 2327"/>
                <a:gd name="T111" fmla="*/ 0 h 123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27"/>
                <a:gd name="T169" fmla="*/ 0 h 1231"/>
                <a:gd name="T170" fmla="*/ 2327 w 2327"/>
                <a:gd name="T171" fmla="*/ 1231 h 123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27" h="1231">
                  <a:moveTo>
                    <a:pt x="1082" y="881"/>
                  </a:moveTo>
                  <a:lnTo>
                    <a:pt x="948" y="941"/>
                  </a:lnTo>
                  <a:lnTo>
                    <a:pt x="904" y="941"/>
                  </a:lnTo>
                  <a:lnTo>
                    <a:pt x="889" y="972"/>
                  </a:lnTo>
                  <a:lnTo>
                    <a:pt x="859" y="972"/>
                  </a:lnTo>
                  <a:lnTo>
                    <a:pt x="859" y="957"/>
                  </a:lnTo>
                  <a:lnTo>
                    <a:pt x="667" y="1017"/>
                  </a:lnTo>
                  <a:lnTo>
                    <a:pt x="667" y="1002"/>
                  </a:lnTo>
                  <a:lnTo>
                    <a:pt x="652" y="987"/>
                  </a:lnTo>
                  <a:lnTo>
                    <a:pt x="637" y="1002"/>
                  </a:lnTo>
                  <a:lnTo>
                    <a:pt x="637" y="1017"/>
                  </a:lnTo>
                  <a:lnTo>
                    <a:pt x="652" y="1048"/>
                  </a:lnTo>
                  <a:lnTo>
                    <a:pt x="667" y="1048"/>
                  </a:lnTo>
                  <a:lnTo>
                    <a:pt x="667" y="1033"/>
                  </a:lnTo>
                  <a:lnTo>
                    <a:pt x="667" y="1017"/>
                  </a:lnTo>
                  <a:lnTo>
                    <a:pt x="859" y="957"/>
                  </a:lnTo>
                  <a:lnTo>
                    <a:pt x="859" y="926"/>
                  </a:lnTo>
                  <a:lnTo>
                    <a:pt x="948" y="926"/>
                  </a:lnTo>
                  <a:lnTo>
                    <a:pt x="948" y="941"/>
                  </a:lnTo>
                  <a:lnTo>
                    <a:pt x="1082" y="881"/>
                  </a:lnTo>
                  <a:lnTo>
                    <a:pt x="1067" y="941"/>
                  </a:lnTo>
                  <a:lnTo>
                    <a:pt x="1007" y="941"/>
                  </a:lnTo>
                  <a:lnTo>
                    <a:pt x="1022" y="972"/>
                  </a:lnTo>
                  <a:lnTo>
                    <a:pt x="993" y="987"/>
                  </a:lnTo>
                  <a:lnTo>
                    <a:pt x="1007" y="1017"/>
                  </a:lnTo>
                  <a:lnTo>
                    <a:pt x="993" y="1078"/>
                  </a:lnTo>
                  <a:lnTo>
                    <a:pt x="948" y="1109"/>
                  </a:lnTo>
                  <a:lnTo>
                    <a:pt x="933" y="1093"/>
                  </a:lnTo>
                  <a:lnTo>
                    <a:pt x="904" y="1124"/>
                  </a:lnTo>
                  <a:lnTo>
                    <a:pt x="919" y="1139"/>
                  </a:lnTo>
                  <a:lnTo>
                    <a:pt x="933" y="1169"/>
                  </a:lnTo>
                  <a:lnTo>
                    <a:pt x="904" y="1169"/>
                  </a:lnTo>
                  <a:lnTo>
                    <a:pt x="889" y="1184"/>
                  </a:lnTo>
                  <a:lnTo>
                    <a:pt x="874" y="1169"/>
                  </a:lnTo>
                  <a:lnTo>
                    <a:pt x="859" y="1154"/>
                  </a:lnTo>
                  <a:lnTo>
                    <a:pt x="844" y="1169"/>
                  </a:lnTo>
                  <a:lnTo>
                    <a:pt x="815" y="1184"/>
                  </a:lnTo>
                  <a:lnTo>
                    <a:pt x="800" y="1184"/>
                  </a:lnTo>
                  <a:lnTo>
                    <a:pt x="770" y="1184"/>
                  </a:lnTo>
                  <a:lnTo>
                    <a:pt x="756" y="1215"/>
                  </a:lnTo>
                  <a:lnTo>
                    <a:pt x="741" y="1230"/>
                  </a:lnTo>
                  <a:lnTo>
                    <a:pt x="711" y="1230"/>
                  </a:lnTo>
                  <a:lnTo>
                    <a:pt x="711" y="1215"/>
                  </a:lnTo>
                  <a:lnTo>
                    <a:pt x="622" y="1184"/>
                  </a:lnTo>
                  <a:lnTo>
                    <a:pt x="607" y="1184"/>
                  </a:lnTo>
                  <a:lnTo>
                    <a:pt x="593" y="1200"/>
                  </a:lnTo>
                  <a:lnTo>
                    <a:pt x="563" y="1139"/>
                  </a:lnTo>
                  <a:lnTo>
                    <a:pt x="578" y="1139"/>
                  </a:lnTo>
                  <a:lnTo>
                    <a:pt x="563" y="1109"/>
                  </a:lnTo>
                  <a:lnTo>
                    <a:pt x="548" y="1124"/>
                  </a:lnTo>
                  <a:lnTo>
                    <a:pt x="548" y="1093"/>
                  </a:lnTo>
                  <a:lnTo>
                    <a:pt x="519" y="1063"/>
                  </a:lnTo>
                  <a:lnTo>
                    <a:pt x="504" y="1048"/>
                  </a:lnTo>
                  <a:lnTo>
                    <a:pt x="519" y="1048"/>
                  </a:lnTo>
                  <a:lnTo>
                    <a:pt x="519" y="1017"/>
                  </a:lnTo>
                  <a:lnTo>
                    <a:pt x="533" y="1017"/>
                  </a:lnTo>
                  <a:lnTo>
                    <a:pt x="533" y="987"/>
                  </a:lnTo>
                  <a:lnTo>
                    <a:pt x="504" y="987"/>
                  </a:lnTo>
                  <a:lnTo>
                    <a:pt x="489" y="987"/>
                  </a:lnTo>
                  <a:lnTo>
                    <a:pt x="444" y="1017"/>
                  </a:lnTo>
                  <a:lnTo>
                    <a:pt x="444" y="1048"/>
                  </a:lnTo>
                  <a:lnTo>
                    <a:pt x="489" y="1109"/>
                  </a:lnTo>
                  <a:lnTo>
                    <a:pt x="504" y="1139"/>
                  </a:lnTo>
                  <a:lnTo>
                    <a:pt x="504" y="1200"/>
                  </a:lnTo>
                  <a:lnTo>
                    <a:pt x="489" y="1169"/>
                  </a:lnTo>
                  <a:lnTo>
                    <a:pt x="444" y="1184"/>
                  </a:lnTo>
                  <a:lnTo>
                    <a:pt x="430" y="1169"/>
                  </a:lnTo>
                  <a:lnTo>
                    <a:pt x="430" y="1154"/>
                  </a:lnTo>
                  <a:lnTo>
                    <a:pt x="415" y="1154"/>
                  </a:lnTo>
                  <a:lnTo>
                    <a:pt x="415" y="1139"/>
                  </a:lnTo>
                  <a:lnTo>
                    <a:pt x="400" y="1124"/>
                  </a:lnTo>
                  <a:lnTo>
                    <a:pt x="370" y="1124"/>
                  </a:lnTo>
                  <a:lnTo>
                    <a:pt x="356" y="1093"/>
                  </a:lnTo>
                  <a:lnTo>
                    <a:pt x="326" y="1093"/>
                  </a:lnTo>
                  <a:lnTo>
                    <a:pt x="281" y="1048"/>
                  </a:lnTo>
                  <a:lnTo>
                    <a:pt x="296" y="1017"/>
                  </a:lnTo>
                  <a:lnTo>
                    <a:pt x="267" y="1017"/>
                  </a:lnTo>
                  <a:lnTo>
                    <a:pt x="237" y="1033"/>
                  </a:lnTo>
                  <a:lnTo>
                    <a:pt x="267" y="1048"/>
                  </a:lnTo>
                  <a:lnTo>
                    <a:pt x="222" y="1063"/>
                  </a:lnTo>
                  <a:lnTo>
                    <a:pt x="207" y="1033"/>
                  </a:lnTo>
                  <a:lnTo>
                    <a:pt x="163" y="1033"/>
                  </a:lnTo>
                  <a:lnTo>
                    <a:pt x="163" y="1048"/>
                  </a:lnTo>
                  <a:lnTo>
                    <a:pt x="133" y="1048"/>
                  </a:lnTo>
                  <a:lnTo>
                    <a:pt x="133" y="1017"/>
                  </a:lnTo>
                  <a:lnTo>
                    <a:pt x="104" y="987"/>
                  </a:lnTo>
                  <a:lnTo>
                    <a:pt x="89" y="1002"/>
                  </a:lnTo>
                  <a:lnTo>
                    <a:pt x="44" y="1002"/>
                  </a:lnTo>
                  <a:lnTo>
                    <a:pt x="30" y="987"/>
                  </a:lnTo>
                  <a:lnTo>
                    <a:pt x="44" y="987"/>
                  </a:lnTo>
                  <a:lnTo>
                    <a:pt x="59" y="926"/>
                  </a:lnTo>
                  <a:lnTo>
                    <a:pt x="44" y="896"/>
                  </a:lnTo>
                  <a:lnTo>
                    <a:pt x="44" y="866"/>
                  </a:lnTo>
                  <a:lnTo>
                    <a:pt x="0" y="790"/>
                  </a:lnTo>
                  <a:lnTo>
                    <a:pt x="15" y="759"/>
                  </a:lnTo>
                  <a:lnTo>
                    <a:pt x="30" y="774"/>
                  </a:lnTo>
                  <a:lnTo>
                    <a:pt x="44" y="759"/>
                  </a:lnTo>
                  <a:lnTo>
                    <a:pt x="30" y="729"/>
                  </a:lnTo>
                  <a:lnTo>
                    <a:pt x="59" y="714"/>
                  </a:lnTo>
                  <a:lnTo>
                    <a:pt x="89" y="729"/>
                  </a:lnTo>
                  <a:lnTo>
                    <a:pt x="119" y="699"/>
                  </a:lnTo>
                  <a:lnTo>
                    <a:pt x="104" y="683"/>
                  </a:lnTo>
                  <a:lnTo>
                    <a:pt x="133" y="623"/>
                  </a:lnTo>
                  <a:lnTo>
                    <a:pt x="119" y="592"/>
                  </a:lnTo>
                  <a:lnTo>
                    <a:pt x="104" y="547"/>
                  </a:lnTo>
                  <a:lnTo>
                    <a:pt x="119" y="531"/>
                  </a:lnTo>
                  <a:lnTo>
                    <a:pt x="104" y="486"/>
                  </a:lnTo>
                  <a:lnTo>
                    <a:pt x="89" y="471"/>
                  </a:lnTo>
                  <a:lnTo>
                    <a:pt x="89" y="440"/>
                  </a:lnTo>
                  <a:lnTo>
                    <a:pt x="89" y="425"/>
                  </a:lnTo>
                  <a:lnTo>
                    <a:pt x="163" y="440"/>
                  </a:lnTo>
                  <a:lnTo>
                    <a:pt x="252" y="456"/>
                  </a:lnTo>
                  <a:lnTo>
                    <a:pt x="252" y="486"/>
                  </a:lnTo>
                  <a:lnTo>
                    <a:pt x="237" y="516"/>
                  </a:lnTo>
                  <a:lnTo>
                    <a:pt x="193" y="516"/>
                  </a:lnTo>
                  <a:lnTo>
                    <a:pt x="133" y="486"/>
                  </a:lnTo>
                  <a:lnTo>
                    <a:pt x="148" y="516"/>
                  </a:lnTo>
                  <a:lnTo>
                    <a:pt x="163" y="531"/>
                  </a:lnTo>
                  <a:lnTo>
                    <a:pt x="178" y="577"/>
                  </a:lnTo>
                  <a:lnTo>
                    <a:pt x="207" y="577"/>
                  </a:lnTo>
                  <a:lnTo>
                    <a:pt x="207" y="547"/>
                  </a:lnTo>
                  <a:lnTo>
                    <a:pt x="237" y="562"/>
                  </a:lnTo>
                  <a:lnTo>
                    <a:pt x="237" y="531"/>
                  </a:lnTo>
                  <a:lnTo>
                    <a:pt x="267" y="501"/>
                  </a:lnTo>
                  <a:lnTo>
                    <a:pt x="296" y="501"/>
                  </a:lnTo>
                  <a:lnTo>
                    <a:pt x="281" y="471"/>
                  </a:lnTo>
                  <a:lnTo>
                    <a:pt x="281" y="440"/>
                  </a:lnTo>
                  <a:lnTo>
                    <a:pt x="311" y="440"/>
                  </a:lnTo>
                  <a:lnTo>
                    <a:pt x="311" y="456"/>
                  </a:lnTo>
                  <a:lnTo>
                    <a:pt x="326" y="471"/>
                  </a:lnTo>
                  <a:lnTo>
                    <a:pt x="356" y="471"/>
                  </a:lnTo>
                  <a:lnTo>
                    <a:pt x="341" y="440"/>
                  </a:lnTo>
                  <a:lnTo>
                    <a:pt x="415" y="410"/>
                  </a:lnTo>
                  <a:lnTo>
                    <a:pt x="400" y="456"/>
                  </a:lnTo>
                  <a:lnTo>
                    <a:pt x="400" y="471"/>
                  </a:lnTo>
                  <a:lnTo>
                    <a:pt x="430" y="425"/>
                  </a:lnTo>
                  <a:lnTo>
                    <a:pt x="489" y="410"/>
                  </a:lnTo>
                  <a:lnTo>
                    <a:pt x="504" y="410"/>
                  </a:lnTo>
                  <a:lnTo>
                    <a:pt x="489" y="380"/>
                  </a:lnTo>
                  <a:lnTo>
                    <a:pt x="593" y="380"/>
                  </a:lnTo>
                  <a:lnTo>
                    <a:pt x="593" y="395"/>
                  </a:lnTo>
                  <a:lnTo>
                    <a:pt x="563" y="319"/>
                  </a:lnTo>
                  <a:lnTo>
                    <a:pt x="578" y="304"/>
                  </a:lnTo>
                  <a:lnTo>
                    <a:pt x="578" y="258"/>
                  </a:lnTo>
                  <a:lnTo>
                    <a:pt x="607" y="258"/>
                  </a:lnTo>
                  <a:lnTo>
                    <a:pt x="622" y="304"/>
                  </a:lnTo>
                  <a:lnTo>
                    <a:pt x="667" y="380"/>
                  </a:lnTo>
                  <a:lnTo>
                    <a:pt x="682" y="410"/>
                  </a:lnTo>
                  <a:lnTo>
                    <a:pt x="667" y="440"/>
                  </a:lnTo>
                  <a:lnTo>
                    <a:pt x="637" y="456"/>
                  </a:lnTo>
                  <a:lnTo>
                    <a:pt x="682" y="471"/>
                  </a:lnTo>
                  <a:lnTo>
                    <a:pt x="696" y="410"/>
                  </a:lnTo>
                  <a:lnTo>
                    <a:pt x="696" y="380"/>
                  </a:lnTo>
                  <a:lnTo>
                    <a:pt x="711" y="380"/>
                  </a:lnTo>
                  <a:lnTo>
                    <a:pt x="756" y="410"/>
                  </a:lnTo>
                  <a:lnTo>
                    <a:pt x="711" y="364"/>
                  </a:lnTo>
                  <a:lnTo>
                    <a:pt x="682" y="364"/>
                  </a:lnTo>
                  <a:lnTo>
                    <a:pt x="667" y="319"/>
                  </a:lnTo>
                  <a:lnTo>
                    <a:pt x="637" y="304"/>
                  </a:lnTo>
                  <a:lnTo>
                    <a:pt x="652" y="258"/>
                  </a:lnTo>
                  <a:lnTo>
                    <a:pt x="682" y="289"/>
                  </a:lnTo>
                  <a:lnTo>
                    <a:pt x="682" y="258"/>
                  </a:lnTo>
                  <a:lnTo>
                    <a:pt x="741" y="273"/>
                  </a:lnTo>
                  <a:lnTo>
                    <a:pt x="741" y="243"/>
                  </a:lnTo>
                  <a:lnTo>
                    <a:pt x="711" y="243"/>
                  </a:lnTo>
                  <a:lnTo>
                    <a:pt x="696" y="213"/>
                  </a:lnTo>
                  <a:lnTo>
                    <a:pt x="741" y="182"/>
                  </a:lnTo>
                  <a:lnTo>
                    <a:pt x="726" y="167"/>
                  </a:lnTo>
                  <a:lnTo>
                    <a:pt x="800" y="91"/>
                  </a:lnTo>
                  <a:lnTo>
                    <a:pt x="919" y="61"/>
                  </a:lnTo>
                  <a:lnTo>
                    <a:pt x="919" y="30"/>
                  </a:lnTo>
                  <a:lnTo>
                    <a:pt x="933" y="0"/>
                  </a:lnTo>
                  <a:lnTo>
                    <a:pt x="978" y="0"/>
                  </a:lnTo>
                  <a:lnTo>
                    <a:pt x="993" y="30"/>
                  </a:lnTo>
                  <a:lnTo>
                    <a:pt x="1022" y="0"/>
                  </a:lnTo>
                  <a:lnTo>
                    <a:pt x="1052" y="0"/>
                  </a:lnTo>
                  <a:lnTo>
                    <a:pt x="1067" y="0"/>
                  </a:lnTo>
                  <a:lnTo>
                    <a:pt x="1096" y="30"/>
                  </a:lnTo>
                  <a:lnTo>
                    <a:pt x="1082" y="61"/>
                  </a:lnTo>
                  <a:lnTo>
                    <a:pt x="1067" y="91"/>
                  </a:lnTo>
                  <a:lnTo>
                    <a:pt x="1096" y="106"/>
                  </a:lnTo>
                  <a:lnTo>
                    <a:pt x="1082" y="137"/>
                  </a:lnTo>
                  <a:lnTo>
                    <a:pt x="1156" y="61"/>
                  </a:lnTo>
                  <a:lnTo>
                    <a:pt x="1185" y="91"/>
                  </a:lnTo>
                  <a:lnTo>
                    <a:pt x="1200" y="46"/>
                  </a:lnTo>
                  <a:lnTo>
                    <a:pt x="1333" y="61"/>
                  </a:lnTo>
                  <a:lnTo>
                    <a:pt x="1452" y="106"/>
                  </a:lnTo>
                  <a:lnTo>
                    <a:pt x="1467" y="76"/>
                  </a:lnTo>
                  <a:lnTo>
                    <a:pt x="1526" y="46"/>
                  </a:lnTo>
                  <a:lnTo>
                    <a:pt x="1600" y="46"/>
                  </a:lnTo>
                  <a:lnTo>
                    <a:pt x="1644" y="61"/>
                  </a:lnTo>
                  <a:lnTo>
                    <a:pt x="1733" y="30"/>
                  </a:lnTo>
                  <a:lnTo>
                    <a:pt x="1837" y="46"/>
                  </a:lnTo>
                  <a:lnTo>
                    <a:pt x="1941" y="106"/>
                  </a:lnTo>
                  <a:lnTo>
                    <a:pt x="2015" y="61"/>
                  </a:lnTo>
                  <a:lnTo>
                    <a:pt x="2030" y="91"/>
                  </a:lnTo>
                  <a:lnTo>
                    <a:pt x="2059" y="76"/>
                  </a:lnTo>
                  <a:lnTo>
                    <a:pt x="2059" y="46"/>
                  </a:lnTo>
                  <a:lnTo>
                    <a:pt x="2133" y="30"/>
                  </a:lnTo>
                  <a:lnTo>
                    <a:pt x="2193" y="61"/>
                  </a:lnTo>
                  <a:lnTo>
                    <a:pt x="2296" y="46"/>
                  </a:lnTo>
                  <a:lnTo>
                    <a:pt x="2326" y="106"/>
                  </a:lnTo>
                  <a:lnTo>
                    <a:pt x="2296" y="106"/>
                  </a:lnTo>
                  <a:lnTo>
                    <a:pt x="2237" y="91"/>
                  </a:lnTo>
                  <a:lnTo>
                    <a:pt x="2237" y="121"/>
                  </a:lnTo>
                  <a:lnTo>
                    <a:pt x="2252" y="137"/>
                  </a:lnTo>
                  <a:lnTo>
                    <a:pt x="2296" y="137"/>
                  </a:lnTo>
                  <a:lnTo>
                    <a:pt x="2311" y="137"/>
                  </a:lnTo>
                  <a:lnTo>
                    <a:pt x="2311" y="182"/>
                  </a:lnTo>
                  <a:lnTo>
                    <a:pt x="2267" y="228"/>
                  </a:lnTo>
                  <a:lnTo>
                    <a:pt x="2237" y="273"/>
                  </a:lnTo>
                  <a:lnTo>
                    <a:pt x="2193" y="258"/>
                  </a:lnTo>
                  <a:lnTo>
                    <a:pt x="2148" y="258"/>
                  </a:lnTo>
                  <a:lnTo>
                    <a:pt x="2133" y="304"/>
                  </a:lnTo>
                  <a:lnTo>
                    <a:pt x="2119" y="273"/>
                  </a:lnTo>
                  <a:lnTo>
                    <a:pt x="2089" y="304"/>
                  </a:lnTo>
                  <a:lnTo>
                    <a:pt x="2104" y="364"/>
                  </a:lnTo>
                  <a:lnTo>
                    <a:pt x="2133" y="364"/>
                  </a:lnTo>
                  <a:lnTo>
                    <a:pt x="2133" y="395"/>
                  </a:lnTo>
                  <a:lnTo>
                    <a:pt x="2148" y="410"/>
                  </a:lnTo>
                  <a:lnTo>
                    <a:pt x="2148" y="456"/>
                  </a:lnTo>
                  <a:lnTo>
                    <a:pt x="2163" y="471"/>
                  </a:lnTo>
                  <a:lnTo>
                    <a:pt x="2148" y="486"/>
                  </a:lnTo>
                  <a:lnTo>
                    <a:pt x="2163" y="531"/>
                  </a:lnTo>
                  <a:lnTo>
                    <a:pt x="2148" y="531"/>
                  </a:lnTo>
                  <a:lnTo>
                    <a:pt x="2133" y="607"/>
                  </a:lnTo>
                  <a:lnTo>
                    <a:pt x="2045" y="456"/>
                  </a:lnTo>
                  <a:lnTo>
                    <a:pt x="2030" y="395"/>
                  </a:lnTo>
                  <a:lnTo>
                    <a:pt x="2045" y="395"/>
                  </a:lnTo>
                  <a:lnTo>
                    <a:pt x="2074" y="289"/>
                  </a:lnTo>
                  <a:lnTo>
                    <a:pt x="2045" y="213"/>
                  </a:lnTo>
                  <a:lnTo>
                    <a:pt x="2015" y="228"/>
                  </a:lnTo>
                  <a:lnTo>
                    <a:pt x="2030" y="243"/>
                  </a:lnTo>
                  <a:lnTo>
                    <a:pt x="2030" y="289"/>
                  </a:lnTo>
                  <a:lnTo>
                    <a:pt x="2000" y="289"/>
                  </a:lnTo>
                  <a:lnTo>
                    <a:pt x="2000" y="243"/>
                  </a:lnTo>
                  <a:lnTo>
                    <a:pt x="1956" y="304"/>
                  </a:lnTo>
                  <a:lnTo>
                    <a:pt x="1956" y="380"/>
                  </a:lnTo>
                  <a:lnTo>
                    <a:pt x="1926" y="395"/>
                  </a:lnTo>
                  <a:lnTo>
                    <a:pt x="1882" y="380"/>
                  </a:lnTo>
                  <a:lnTo>
                    <a:pt x="1882" y="395"/>
                  </a:lnTo>
                  <a:lnTo>
                    <a:pt x="1793" y="425"/>
                  </a:lnTo>
                  <a:lnTo>
                    <a:pt x="1763" y="547"/>
                  </a:lnTo>
                  <a:lnTo>
                    <a:pt x="1748" y="577"/>
                  </a:lnTo>
                  <a:lnTo>
                    <a:pt x="1793" y="592"/>
                  </a:lnTo>
                  <a:lnTo>
                    <a:pt x="1807" y="623"/>
                  </a:lnTo>
                  <a:lnTo>
                    <a:pt x="1837" y="577"/>
                  </a:lnTo>
                  <a:lnTo>
                    <a:pt x="1867" y="592"/>
                  </a:lnTo>
                  <a:lnTo>
                    <a:pt x="1882" y="607"/>
                  </a:lnTo>
                  <a:lnTo>
                    <a:pt x="1896" y="683"/>
                  </a:lnTo>
                  <a:lnTo>
                    <a:pt x="1911" y="744"/>
                  </a:lnTo>
                  <a:lnTo>
                    <a:pt x="1882" y="896"/>
                  </a:lnTo>
                  <a:lnTo>
                    <a:pt x="1837" y="926"/>
                  </a:lnTo>
                  <a:lnTo>
                    <a:pt x="1807" y="866"/>
                  </a:lnTo>
                  <a:lnTo>
                    <a:pt x="1837" y="850"/>
                  </a:lnTo>
                  <a:lnTo>
                    <a:pt x="1837" y="774"/>
                  </a:lnTo>
                  <a:lnTo>
                    <a:pt x="1807" y="774"/>
                  </a:lnTo>
                  <a:lnTo>
                    <a:pt x="1793" y="790"/>
                  </a:lnTo>
                  <a:lnTo>
                    <a:pt x="1778" y="790"/>
                  </a:lnTo>
                  <a:lnTo>
                    <a:pt x="1719" y="744"/>
                  </a:lnTo>
                  <a:lnTo>
                    <a:pt x="1719" y="759"/>
                  </a:lnTo>
                  <a:lnTo>
                    <a:pt x="1689" y="729"/>
                  </a:lnTo>
                  <a:lnTo>
                    <a:pt x="1644" y="683"/>
                  </a:lnTo>
                  <a:lnTo>
                    <a:pt x="1600" y="653"/>
                  </a:lnTo>
                  <a:lnTo>
                    <a:pt x="1570" y="653"/>
                  </a:lnTo>
                  <a:lnTo>
                    <a:pt x="1556" y="699"/>
                  </a:lnTo>
                  <a:lnTo>
                    <a:pt x="1570" y="699"/>
                  </a:lnTo>
                  <a:lnTo>
                    <a:pt x="1570" y="729"/>
                  </a:lnTo>
                  <a:lnTo>
                    <a:pt x="1556" y="774"/>
                  </a:lnTo>
                  <a:lnTo>
                    <a:pt x="1541" y="790"/>
                  </a:lnTo>
                  <a:lnTo>
                    <a:pt x="1526" y="790"/>
                  </a:lnTo>
                  <a:lnTo>
                    <a:pt x="1482" y="790"/>
                  </a:lnTo>
                  <a:lnTo>
                    <a:pt x="1467" y="805"/>
                  </a:lnTo>
                  <a:lnTo>
                    <a:pt x="1437" y="805"/>
                  </a:lnTo>
                  <a:lnTo>
                    <a:pt x="1422" y="820"/>
                  </a:lnTo>
                  <a:lnTo>
                    <a:pt x="1348" y="790"/>
                  </a:lnTo>
                  <a:lnTo>
                    <a:pt x="1304" y="805"/>
                  </a:lnTo>
                  <a:lnTo>
                    <a:pt x="1289" y="790"/>
                  </a:lnTo>
                  <a:lnTo>
                    <a:pt x="1230" y="759"/>
                  </a:lnTo>
                  <a:lnTo>
                    <a:pt x="1215" y="805"/>
                  </a:lnTo>
                  <a:lnTo>
                    <a:pt x="1215" y="835"/>
                  </a:lnTo>
                  <a:lnTo>
                    <a:pt x="1170" y="835"/>
                  </a:lnTo>
                  <a:lnTo>
                    <a:pt x="1126" y="835"/>
                  </a:lnTo>
                  <a:lnTo>
                    <a:pt x="1082" y="881"/>
                  </a:lnTo>
                </a:path>
              </a:pathLst>
            </a:custGeom>
            <a:solidFill>
              <a:srgbClr val="FF0040"/>
            </a:solidFill>
            <a:ln w="6350"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6" name="Freeform 254"/>
            <p:cNvSpPr>
              <a:spLocks/>
            </p:cNvSpPr>
            <p:nvPr/>
          </p:nvSpPr>
          <p:spPr bwMode="auto">
            <a:xfrm>
              <a:off x="2066506" y="1454602"/>
              <a:ext cx="1363927" cy="629515"/>
            </a:xfrm>
            <a:custGeom>
              <a:avLst/>
              <a:gdLst>
                <a:gd name="T0" fmla="*/ 0 w 2342"/>
                <a:gd name="T1" fmla="*/ 0 h 1246"/>
                <a:gd name="T2" fmla="*/ 0 w 2342"/>
                <a:gd name="T3" fmla="*/ 0 h 1246"/>
                <a:gd name="T4" fmla="*/ 0 w 2342"/>
                <a:gd name="T5" fmla="*/ 0 h 1246"/>
                <a:gd name="T6" fmla="*/ 0 w 2342"/>
                <a:gd name="T7" fmla="*/ 0 h 1246"/>
                <a:gd name="T8" fmla="*/ 0 w 2342"/>
                <a:gd name="T9" fmla="*/ 0 h 1246"/>
                <a:gd name="T10" fmla="*/ 0 w 2342"/>
                <a:gd name="T11" fmla="*/ 0 h 1246"/>
                <a:gd name="T12" fmla="*/ 0 w 2342"/>
                <a:gd name="T13" fmla="*/ 0 h 1246"/>
                <a:gd name="T14" fmla="*/ 0 w 2342"/>
                <a:gd name="T15" fmla="*/ 0 h 1246"/>
                <a:gd name="T16" fmla="*/ 0 w 2342"/>
                <a:gd name="T17" fmla="*/ 0 h 1246"/>
                <a:gd name="T18" fmla="*/ 0 w 2342"/>
                <a:gd name="T19" fmla="*/ 0 h 1246"/>
                <a:gd name="T20" fmla="*/ 0 w 2342"/>
                <a:gd name="T21" fmla="*/ 0 h 1246"/>
                <a:gd name="T22" fmla="*/ 0 w 2342"/>
                <a:gd name="T23" fmla="*/ 0 h 1246"/>
                <a:gd name="T24" fmla="*/ 0 w 2342"/>
                <a:gd name="T25" fmla="*/ 0 h 1246"/>
                <a:gd name="T26" fmla="*/ 0 w 2342"/>
                <a:gd name="T27" fmla="*/ 0 h 1246"/>
                <a:gd name="T28" fmla="*/ 0 w 2342"/>
                <a:gd name="T29" fmla="*/ 0 h 1246"/>
                <a:gd name="T30" fmla="*/ 0 w 2342"/>
                <a:gd name="T31" fmla="*/ 0 h 1246"/>
                <a:gd name="T32" fmla="*/ 0 w 2342"/>
                <a:gd name="T33" fmla="*/ 0 h 1246"/>
                <a:gd name="T34" fmla="*/ 0 w 2342"/>
                <a:gd name="T35" fmla="*/ 0 h 1246"/>
                <a:gd name="T36" fmla="*/ 0 w 2342"/>
                <a:gd name="T37" fmla="*/ 0 h 1246"/>
                <a:gd name="T38" fmla="*/ 0 w 2342"/>
                <a:gd name="T39" fmla="*/ 0 h 1246"/>
                <a:gd name="T40" fmla="*/ 0 w 2342"/>
                <a:gd name="T41" fmla="*/ 0 h 1246"/>
                <a:gd name="T42" fmla="*/ 0 w 2342"/>
                <a:gd name="T43" fmla="*/ 0 h 1246"/>
                <a:gd name="T44" fmla="*/ 0 w 2342"/>
                <a:gd name="T45" fmla="*/ 0 h 1246"/>
                <a:gd name="T46" fmla="*/ 0 w 2342"/>
                <a:gd name="T47" fmla="*/ 0 h 1246"/>
                <a:gd name="T48" fmla="*/ 0 w 2342"/>
                <a:gd name="T49" fmla="*/ 0 h 1246"/>
                <a:gd name="T50" fmla="*/ 0 w 2342"/>
                <a:gd name="T51" fmla="*/ 0 h 1246"/>
                <a:gd name="T52" fmla="*/ 0 w 2342"/>
                <a:gd name="T53" fmla="*/ 0 h 1246"/>
                <a:gd name="T54" fmla="*/ 0 w 2342"/>
                <a:gd name="T55" fmla="*/ 0 h 1246"/>
                <a:gd name="T56" fmla="*/ 0 w 2342"/>
                <a:gd name="T57" fmla="*/ 0 h 1246"/>
                <a:gd name="T58" fmla="*/ 0 w 2342"/>
                <a:gd name="T59" fmla="*/ 0 h 1246"/>
                <a:gd name="T60" fmla="*/ 0 w 2342"/>
                <a:gd name="T61" fmla="*/ 0 h 1246"/>
                <a:gd name="T62" fmla="*/ 0 w 2342"/>
                <a:gd name="T63" fmla="*/ 0 h 1246"/>
                <a:gd name="T64" fmla="*/ 0 w 2342"/>
                <a:gd name="T65" fmla="*/ 0 h 1246"/>
                <a:gd name="T66" fmla="*/ 0 w 2342"/>
                <a:gd name="T67" fmla="*/ 0 h 1246"/>
                <a:gd name="T68" fmla="*/ 0 w 2342"/>
                <a:gd name="T69" fmla="*/ 0 h 1246"/>
                <a:gd name="T70" fmla="*/ 0 w 2342"/>
                <a:gd name="T71" fmla="*/ 0 h 1246"/>
                <a:gd name="T72" fmla="*/ 0 w 2342"/>
                <a:gd name="T73" fmla="*/ 0 h 1246"/>
                <a:gd name="T74" fmla="*/ 0 w 2342"/>
                <a:gd name="T75" fmla="*/ 0 h 1246"/>
                <a:gd name="T76" fmla="*/ 0 w 2342"/>
                <a:gd name="T77" fmla="*/ 0 h 1246"/>
                <a:gd name="T78" fmla="*/ 0 w 2342"/>
                <a:gd name="T79" fmla="*/ 0 h 1246"/>
                <a:gd name="T80" fmla="*/ 0 w 2342"/>
                <a:gd name="T81" fmla="*/ 0 h 1246"/>
                <a:gd name="T82" fmla="*/ 0 w 2342"/>
                <a:gd name="T83" fmla="*/ 0 h 1246"/>
                <a:gd name="T84" fmla="*/ 0 w 2342"/>
                <a:gd name="T85" fmla="*/ 0 h 1246"/>
                <a:gd name="T86" fmla="*/ 0 w 2342"/>
                <a:gd name="T87" fmla="*/ 0 h 1246"/>
                <a:gd name="T88" fmla="*/ 0 w 2342"/>
                <a:gd name="T89" fmla="*/ 0 h 1246"/>
                <a:gd name="T90" fmla="*/ 0 w 2342"/>
                <a:gd name="T91" fmla="*/ 0 h 1246"/>
                <a:gd name="T92" fmla="*/ 0 w 2342"/>
                <a:gd name="T93" fmla="*/ 0 h 1246"/>
                <a:gd name="T94" fmla="*/ 0 w 2342"/>
                <a:gd name="T95" fmla="*/ 0 h 1246"/>
                <a:gd name="T96" fmla="*/ 0 w 2342"/>
                <a:gd name="T97" fmla="*/ 0 h 1246"/>
                <a:gd name="T98" fmla="*/ 0 w 2342"/>
                <a:gd name="T99" fmla="*/ 0 h 1246"/>
                <a:gd name="T100" fmla="*/ 0 w 2342"/>
                <a:gd name="T101" fmla="*/ 0 h 1246"/>
                <a:gd name="T102" fmla="*/ 0 w 2342"/>
                <a:gd name="T103" fmla="*/ 0 h 1246"/>
                <a:gd name="T104" fmla="*/ 0 w 2342"/>
                <a:gd name="T105" fmla="*/ 0 h 12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42"/>
                <a:gd name="T160" fmla="*/ 0 h 1246"/>
                <a:gd name="T161" fmla="*/ 2342 w 2342"/>
                <a:gd name="T162" fmla="*/ 1246 h 124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42" h="1246">
                  <a:moveTo>
                    <a:pt x="1088" y="891"/>
                  </a:moveTo>
                  <a:lnTo>
                    <a:pt x="1074" y="953"/>
                  </a:lnTo>
                  <a:lnTo>
                    <a:pt x="1014" y="953"/>
                  </a:lnTo>
                  <a:lnTo>
                    <a:pt x="1029" y="984"/>
                  </a:lnTo>
                  <a:lnTo>
                    <a:pt x="999" y="999"/>
                  </a:lnTo>
                  <a:lnTo>
                    <a:pt x="1014" y="1030"/>
                  </a:lnTo>
                  <a:lnTo>
                    <a:pt x="999" y="1091"/>
                  </a:lnTo>
                  <a:lnTo>
                    <a:pt x="954" y="1122"/>
                  </a:lnTo>
                  <a:lnTo>
                    <a:pt x="939" y="1107"/>
                  </a:lnTo>
                  <a:lnTo>
                    <a:pt x="910" y="1137"/>
                  </a:lnTo>
                  <a:lnTo>
                    <a:pt x="924" y="1153"/>
                  </a:lnTo>
                  <a:lnTo>
                    <a:pt x="939" y="1184"/>
                  </a:lnTo>
                  <a:lnTo>
                    <a:pt x="910" y="1184"/>
                  </a:lnTo>
                  <a:lnTo>
                    <a:pt x="895" y="1199"/>
                  </a:lnTo>
                  <a:lnTo>
                    <a:pt x="880" y="1184"/>
                  </a:lnTo>
                  <a:lnTo>
                    <a:pt x="865" y="1168"/>
                  </a:lnTo>
                  <a:lnTo>
                    <a:pt x="850" y="1184"/>
                  </a:lnTo>
                  <a:lnTo>
                    <a:pt x="820" y="1199"/>
                  </a:lnTo>
                  <a:lnTo>
                    <a:pt x="805" y="1199"/>
                  </a:lnTo>
                  <a:lnTo>
                    <a:pt x="775" y="1199"/>
                  </a:lnTo>
                  <a:lnTo>
                    <a:pt x="760" y="1230"/>
                  </a:lnTo>
                  <a:lnTo>
                    <a:pt x="746" y="1245"/>
                  </a:lnTo>
                  <a:lnTo>
                    <a:pt x="716" y="1245"/>
                  </a:lnTo>
                  <a:lnTo>
                    <a:pt x="716" y="1230"/>
                  </a:lnTo>
                  <a:lnTo>
                    <a:pt x="626" y="1199"/>
                  </a:lnTo>
                  <a:lnTo>
                    <a:pt x="611" y="1199"/>
                  </a:lnTo>
                  <a:lnTo>
                    <a:pt x="596" y="1214"/>
                  </a:lnTo>
                  <a:lnTo>
                    <a:pt x="567" y="1153"/>
                  </a:lnTo>
                  <a:lnTo>
                    <a:pt x="582" y="1153"/>
                  </a:lnTo>
                  <a:lnTo>
                    <a:pt x="567" y="1122"/>
                  </a:lnTo>
                  <a:lnTo>
                    <a:pt x="552" y="1137"/>
                  </a:lnTo>
                  <a:lnTo>
                    <a:pt x="552" y="1107"/>
                  </a:lnTo>
                  <a:lnTo>
                    <a:pt x="522" y="1076"/>
                  </a:lnTo>
                  <a:lnTo>
                    <a:pt x="507" y="1061"/>
                  </a:lnTo>
                  <a:lnTo>
                    <a:pt x="522" y="1061"/>
                  </a:lnTo>
                  <a:lnTo>
                    <a:pt x="522" y="1030"/>
                  </a:lnTo>
                  <a:lnTo>
                    <a:pt x="537" y="1030"/>
                  </a:lnTo>
                  <a:lnTo>
                    <a:pt x="537" y="999"/>
                  </a:lnTo>
                  <a:lnTo>
                    <a:pt x="507" y="999"/>
                  </a:lnTo>
                  <a:lnTo>
                    <a:pt x="492" y="999"/>
                  </a:lnTo>
                  <a:lnTo>
                    <a:pt x="447" y="1030"/>
                  </a:lnTo>
                  <a:lnTo>
                    <a:pt x="447" y="1061"/>
                  </a:lnTo>
                  <a:lnTo>
                    <a:pt x="492" y="1122"/>
                  </a:lnTo>
                  <a:lnTo>
                    <a:pt x="507" y="1153"/>
                  </a:lnTo>
                  <a:lnTo>
                    <a:pt x="507" y="1214"/>
                  </a:lnTo>
                  <a:lnTo>
                    <a:pt x="492" y="1184"/>
                  </a:lnTo>
                  <a:lnTo>
                    <a:pt x="447" y="1199"/>
                  </a:lnTo>
                  <a:lnTo>
                    <a:pt x="432" y="1184"/>
                  </a:lnTo>
                  <a:lnTo>
                    <a:pt x="432" y="1168"/>
                  </a:lnTo>
                  <a:lnTo>
                    <a:pt x="418" y="1168"/>
                  </a:lnTo>
                  <a:lnTo>
                    <a:pt x="418" y="1153"/>
                  </a:lnTo>
                  <a:lnTo>
                    <a:pt x="403" y="1137"/>
                  </a:lnTo>
                  <a:lnTo>
                    <a:pt x="373" y="1137"/>
                  </a:lnTo>
                  <a:lnTo>
                    <a:pt x="358" y="1107"/>
                  </a:lnTo>
                  <a:lnTo>
                    <a:pt x="328" y="1107"/>
                  </a:lnTo>
                  <a:lnTo>
                    <a:pt x="283" y="1061"/>
                  </a:lnTo>
                  <a:lnTo>
                    <a:pt x="298" y="1030"/>
                  </a:lnTo>
                  <a:lnTo>
                    <a:pt x="268" y="1030"/>
                  </a:lnTo>
                  <a:lnTo>
                    <a:pt x="239" y="1045"/>
                  </a:lnTo>
                  <a:lnTo>
                    <a:pt x="268" y="1061"/>
                  </a:lnTo>
                  <a:lnTo>
                    <a:pt x="224" y="1076"/>
                  </a:lnTo>
                  <a:lnTo>
                    <a:pt x="209" y="1045"/>
                  </a:lnTo>
                  <a:lnTo>
                    <a:pt x="164" y="1045"/>
                  </a:lnTo>
                  <a:lnTo>
                    <a:pt x="164" y="1061"/>
                  </a:lnTo>
                  <a:lnTo>
                    <a:pt x="134" y="1061"/>
                  </a:lnTo>
                  <a:lnTo>
                    <a:pt x="134" y="1030"/>
                  </a:lnTo>
                  <a:lnTo>
                    <a:pt x="104" y="999"/>
                  </a:lnTo>
                  <a:lnTo>
                    <a:pt x="89" y="1014"/>
                  </a:lnTo>
                  <a:lnTo>
                    <a:pt x="45" y="1014"/>
                  </a:lnTo>
                  <a:lnTo>
                    <a:pt x="30" y="999"/>
                  </a:lnTo>
                  <a:lnTo>
                    <a:pt x="45" y="999"/>
                  </a:lnTo>
                  <a:lnTo>
                    <a:pt x="60" y="938"/>
                  </a:lnTo>
                  <a:lnTo>
                    <a:pt x="45" y="907"/>
                  </a:lnTo>
                  <a:lnTo>
                    <a:pt x="45" y="876"/>
                  </a:lnTo>
                  <a:lnTo>
                    <a:pt x="0" y="799"/>
                  </a:lnTo>
                  <a:lnTo>
                    <a:pt x="15" y="769"/>
                  </a:lnTo>
                  <a:lnTo>
                    <a:pt x="30" y="784"/>
                  </a:lnTo>
                  <a:lnTo>
                    <a:pt x="45" y="769"/>
                  </a:lnTo>
                  <a:lnTo>
                    <a:pt x="30" y="738"/>
                  </a:lnTo>
                  <a:lnTo>
                    <a:pt x="60" y="722"/>
                  </a:lnTo>
                  <a:lnTo>
                    <a:pt x="89" y="738"/>
                  </a:lnTo>
                  <a:lnTo>
                    <a:pt x="119" y="707"/>
                  </a:lnTo>
                  <a:lnTo>
                    <a:pt x="104" y="692"/>
                  </a:lnTo>
                  <a:lnTo>
                    <a:pt x="134" y="630"/>
                  </a:lnTo>
                  <a:lnTo>
                    <a:pt x="119" y="599"/>
                  </a:lnTo>
                  <a:lnTo>
                    <a:pt x="104" y="553"/>
                  </a:lnTo>
                  <a:lnTo>
                    <a:pt x="119" y="538"/>
                  </a:lnTo>
                  <a:lnTo>
                    <a:pt x="104" y="492"/>
                  </a:lnTo>
                  <a:lnTo>
                    <a:pt x="89" y="476"/>
                  </a:lnTo>
                  <a:lnTo>
                    <a:pt x="89" y="446"/>
                  </a:lnTo>
                  <a:lnTo>
                    <a:pt x="89" y="430"/>
                  </a:lnTo>
                  <a:lnTo>
                    <a:pt x="164" y="446"/>
                  </a:lnTo>
                  <a:lnTo>
                    <a:pt x="253" y="461"/>
                  </a:lnTo>
                  <a:lnTo>
                    <a:pt x="253" y="492"/>
                  </a:lnTo>
                  <a:lnTo>
                    <a:pt x="239" y="523"/>
                  </a:lnTo>
                  <a:lnTo>
                    <a:pt x="194" y="523"/>
                  </a:lnTo>
                  <a:lnTo>
                    <a:pt x="134" y="492"/>
                  </a:lnTo>
                  <a:lnTo>
                    <a:pt x="149" y="523"/>
                  </a:lnTo>
                  <a:lnTo>
                    <a:pt x="164" y="538"/>
                  </a:lnTo>
                  <a:lnTo>
                    <a:pt x="179" y="584"/>
                  </a:lnTo>
                  <a:lnTo>
                    <a:pt x="209" y="584"/>
                  </a:lnTo>
                  <a:lnTo>
                    <a:pt x="209" y="553"/>
                  </a:lnTo>
                  <a:lnTo>
                    <a:pt x="239" y="569"/>
                  </a:lnTo>
                  <a:lnTo>
                    <a:pt x="239" y="538"/>
                  </a:lnTo>
                  <a:lnTo>
                    <a:pt x="268" y="507"/>
                  </a:lnTo>
                  <a:lnTo>
                    <a:pt x="298" y="507"/>
                  </a:lnTo>
                  <a:lnTo>
                    <a:pt x="283" y="476"/>
                  </a:lnTo>
                  <a:lnTo>
                    <a:pt x="283" y="446"/>
                  </a:lnTo>
                  <a:lnTo>
                    <a:pt x="313" y="446"/>
                  </a:lnTo>
                  <a:lnTo>
                    <a:pt x="313" y="461"/>
                  </a:lnTo>
                  <a:lnTo>
                    <a:pt x="328" y="476"/>
                  </a:lnTo>
                  <a:lnTo>
                    <a:pt x="358" y="476"/>
                  </a:lnTo>
                  <a:lnTo>
                    <a:pt x="343" y="446"/>
                  </a:lnTo>
                  <a:lnTo>
                    <a:pt x="418" y="415"/>
                  </a:lnTo>
                  <a:lnTo>
                    <a:pt x="403" y="461"/>
                  </a:lnTo>
                  <a:lnTo>
                    <a:pt x="403" y="476"/>
                  </a:lnTo>
                  <a:lnTo>
                    <a:pt x="432" y="430"/>
                  </a:lnTo>
                  <a:lnTo>
                    <a:pt x="492" y="415"/>
                  </a:lnTo>
                  <a:lnTo>
                    <a:pt x="507" y="415"/>
                  </a:lnTo>
                  <a:lnTo>
                    <a:pt x="492" y="384"/>
                  </a:lnTo>
                  <a:lnTo>
                    <a:pt x="596" y="384"/>
                  </a:lnTo>
                  <a:lnTo>
                    <a:pt x="596" y="400"/>
                  </a:lnTo>
                  <a:lnTo>
                    <a:pt x="567" y="323"/>
                  </a:lnTo>
                  <a:lnTo>
                    <a:pt x="582" y="307"/>
                  </a:lnTo>
                  <a:lnTo>
                    <a:pt x="582" y="261"/>
                  </a:lnTo>
                  <a:lnTo>
                    <a:pt x="611" y="261"/>
                  </a:lnTo>
                  <a:lnTo>
                    <a:pt x="626" y="307"/>
                  </a:lnTo>
                  <a:lnTo>
                    <a:pt x="671" y="384"/>
                  </a:lnTo>
                  <a:lnTo>
                    <a:pt x="686" y="415"/>
                  </a:lnTo>
                  <a:lnTo>
                    <a:pt x="671" y="446"/>
                  </a:lnTo>
                  <a:lnTo>
                    <a:pt x="641" y="461"/>
                  </a:lnTo>
                  <a:lnTo>
                    <a:pt x="686" y="476"/>
                  </a:lnTo>
                  <a:lnTo>
                    <a:pt x="701" y="415"/>
                  </a:lnTo>
                  <a:lnTo>
                    <a:pt x="701" y="384"/>
                  </a:lnTo>
                  <a:lnTo>
                    <a:pt x="716" y="384"/>
                  </a:lnTo>
                  <a:lnTo>
                    <a:pt x="760" y="415"/>
                  </a:lnTo>
                  <a:lnTo>
                    <a:pt x="716" y="369"/>
                  </a:lnTo>
                  <a:lnTo>
                    <a:pt x="686" y="369"/>
                  </a:lnTo>
                  <a:lnTo>
                    <a:pt x="671" y="323"/>
                  </a:lnTo>
                  <a:lnTo>
                    <a:pt x="641" y="307"/>
                  </a:lnTo>
                  <a:lnTo>
                    <a:pt x="656" y="261"/>
                  </a:lnTo>
                  <a:lnTo>
                    <a:pt x="686" y="292"/>
                  </a:lnTo>
                  <a:lnTo>
                    <a:pt x="686" y="261"/>
                  </a:lnTo>
                  <a:lnTo>
                    <a:pt x="746" y="277"/>
                  </a:lnTo>
                  <a:lnTo>
                    <a:pt x="746" y="246"/>
                  </a:lnTo>
                  <a:lnTo>
                    <a:pt x="716" y="246"/>
                  </a:lnTo>
                  <a:lnTo>
                    <a:pt x="701" y="215"/>
                  </a:lnTo>
                  <a:lnTo>
                    <a:pt x="746" y="184"/>
                  </a:lnTo>
                  <a:lnTo>
                    <a:pt x="731" y="169"/>
                  </a:lnTo>
                  <a:lnTo>
                    <a:pt x="805" y="92"/>
                  </a:lnTo>
                  <a:lnTo>
                    <a:pt x="924" y="61"/>
                  </a:lnTo>
                  <a:lnTo>
                    <a:pt x="924" y="31"/>
                  </a:lnTo>
                  <a:lnTo>
                    <a:pt x="939" y="0"/>
                  </a:lnTo>
                  <a:lnTo>
                    <a:pt x="984" y="0"/>
                  </a:lnTo>
                  <a:lnTo>
                    <a:pt x="999" y="31"/>
                  </a:lnTo>
                  <a:lnTo>
                    <a:pt x="1029" y="0"/>
                  </a:lnTo>
                  <a:lnTo>
                    <a:pt x="1059" y="0"/>
                  </a:lnTo>
                  <a:lnTo>
                    <a:pt x="1074" y="0"/>
                  </a:lnTo>
                  <a:lnTo>
                    <a:pt x="1103" y="31"/>
                  </a:lnTo>
                  <a:lnTo>
                    <a:pt x="1088" y="61"/>
                  </a:lnTo>
                  <a:lnTo>
                    <a:pt x="1074" y="92"/>
                  </a:lnTo>
                  <a:lnTo>
                    <a:pt x="1103" y="108"/>
                  </a:lnTo>
                  <a:lnTo>
                    <a:pt x="1088" y="138"/>
                  </a:lnTo>
                  <a:lnTo>
                    <a:pt x="1163" y="61"/>
                  </a:lnTo>
                  <a:lnTo>
                    <a:pt x="1193" y="92"/>
                  </a:lnTo>
                  <a:lnTo>
                    <a:pt x="1208" y="46"/>
                  </a:lnTo>
                  <a:lnTo>
                    <a:pt x="1342" y="61"/>
                  </a:lnTo>
                  <a:lnTo>
                    <a:pt x="1461" y="108"/>
                  </a:lnTo>
                  <a:lnTo>
                    <a:pt x="1476" y="77"/>
                  </a:lnTo>
                  <a:lnTo>
                    <a:pt x="1536" y="46"/>
                  </a:lnTo>
                  <a:lnTo>
                    <a:pt x="1610" y="46"/>
                  </a:lnTo>
                  <a:lnTo>
                    <a:pt x="1655" y="61"/>
                  </a:lnTo>
                  <a:lnTo>
                    <a:pt x="1745" y="31"/>
                  </a:lnTo>
                  <a:lnTo>
                    <a:pt x="1849" y="46"/>
                  </a:lnTo>
                  <a:lnTo>
                    <a:pt x="1953" y="108"/>
                  </a:lnTo>
                  <a:lnTo>
                    <a:pt x="2028" y="61"/>
                  </a:lnTo>
                  <a:lnTo>
                    <a:pt x="2043" y="92"/>
                  </a:lnTo>
                  <a:lnTo>
                    <a:pt x="2073" y="77"/>
                  </a:lnTo>
                  <a:lnTo>
                    <a:pt x="2073" y="46"/>
                  </a:lnTo>
                  <a:lnTo>
                    <a:pt x="2147" y="31"/>
                  </a:lnTo>
                  <a:lnTo>
                    <a:pt x="2207" y="61"/>
                  </a:lnTo>
                  <a:lnTo>
                    <a:pt x="2311" y="46"/>
                  </a:lnTo>
                  <a:lnTo>
                    <a:pt x="2341" y="108"/>
                  </a:lnTo>
                  <a:lnTo>
                    <a:pt x="2311" y="108"/>
                  </a:lnTo>
                  <a:lnTo>
                    <a:pt x="2252" y="92"/>
                  </a:lnTo>
                  <a:lnTo>
                    <a:pt x="2252" y="123"/>
                  </a:lnTo>
                  <a:lnTo>
                    <a:pt x="2266" y="138"/>
                  </a:lnTo>
                  <a:lnTo>
                    <a:pt x="2311" y="138"/>
                  </a:lnTo>
                  <a:lnTo>
                    <a:pt x="2326" y="138"/>
                  </a:lnTo>
                  <a:lnTo>
                    <a:pt x="2326" y="184"/>
                  </a:lnTo>
                  <a:lnTo>
                    <a:pt x="2281" y="231"/>
                  </a:lnTo>
                  <a:lnTo>
                    <a:pt x="2252" y="277"/>
                  </a:lnTo>
                  <a:lnTo>
                    <a:pt x="2207" y="261"/>
                  </a:lnTo>
                  <a:lnTo>
                    <a:pt x="2162" y="261"/>
                  </a:lnTo>
                  <a:lnTo>
                    <a:pt x="2147" y="307"/>
                  </a:lnTo>
                  <a:lnTo>
                    <a:pt x="2132" y="277"/>
                  </a:lnTo>
                  <a:lnTo>
                    <a:pt x="2102" y="307"/>
                  </a:lnTo>
                  <a:lnTo>
                    <a:pt x="2117" y="369"/>
                  </a:lnTo>
                  <a:lnTo>
                    <a:pt x="2147" y="369"/>
                  </a:lnTo>
                  <a:lnTo>
                    <a:pt x="2147" y="400"/>
                  </a:lnTo>
                  <a:lnTo>
                    <a:pt x="2162" y="415"/>
                  </a:lnTo>
                  <a:lnTo>
                    <a:pt x="2162" y="461"/>
                  </a:lnTo>
                  <a:lnTo>
                    <a:pt x="2177" y="476"/>
                  </a:lnTo>
                  <a:lnTo>
                    <a:pt x="2162" y="492"/>
                  </a:lnTo>
                  <a:lnTo>
                    <a:pt x="2177" y="538"/>
                  </a:lnTo>
                  <a:lnTo>
                    <a:pt x="2162" y="538"/>
                  </a:lnTo>
                  <a:lnTo>
                    <a:pt x="2147" y="615"/>
                  </a:lnTo>
                  <a:lnTo>
                    <a:pt x="2058" y="461"/>
                  </a:lnTo>
                  <a:lnTo>
                    <a:pt x="2043" y="400"/>
                  </a:lnTo>
                  <a:lnTo>
                    <a:pt x="2058" y="400"/>
                  </a:lnTo>
                  <a:lnTo>
                    <a:pt x="2088" y="292"/>
                  </a:lnTo>
                  <a:lnTo>
                    <a:pt x="2058" y="215"/>
                  </a:lnTo>
                  <a:lnTo>
                    <a:pt x="2028" y="231"/>
                  </a:lnTo>
                  <a:lnTo>
                    <a:pt x="2043" y="246"/>
                  </a:lnTo>
                  <a:lnTo>
                    <a:pt x="2043" y="292"/>
                  </a:lnTo>
                  <a:lnTo>
                    <a:pt x="2013" y="292"/>
                  </a:lnTo>
                  <a:lnTo>
                    <a:pt x="2013" y="246"/>
                  </a:lnTo>
                  <a:lnTo>
                    <a:pt x="1968" y="307"/>
                  </a:lnTo>
                  <a:lnTo>
                    <a:pt x="1968" y="384"/>
                  </a:lnTo>
                  <a:lnTo>
                    <a:pt x="1938" y="400"/>
                  </a:lnTo>
                  <a:lnTo>
                    <a:pt x="1894" y="384"/>
                  </a:lnTo>
                  <a:lnTo>
                    <a:pt x="1894" y="400"/>
                  </a:lnTo>
                  <a:lnTo>
                    <a:pt x="1804" y="430"/>
                  </a:lnTo>
                  <a:lnTo>
                    <a:pt x="1774" y="553"/>
                  </a:lnTo>
                  <a:lnTo>
                    <a:pt x="1759" y="584"/>
                  </a:lnTo>
                  <a:lnTo>
                    <a:pt x="1804" y="599"/>
                  </a:lnTo>
                  <a:lnTo>
                    <a:pt x="1819" y="630"/>
                  </a:lnTo>
                  <a:lnTo>
                    <a:pt x="1849" y="584"/>
                  </a:lnTo>
                  <a:lnTo>
                    <a:pt x="1879" y="599"/>
                  </a:lnTo>
                  <a:lnTo>
                    <a:pt x="1894" y="615"/>
                  </a:lnTo>
                  <a:lnTo>
                    <a:pt x="1909" y="692"/>
                  </a:lnTo>
                  <a:lnTo>
                    <a:pt x="1923" y="753"/>
                  </a:lnTo>
                  <a:lnTo>
                    <a:pt x="1894" y="907"/>
                  </a:lnTo>
                  <a:lnTo>
                    <a:pt x="1849" y="938"/>
                  </a:lnTo>
                  <a:lnTo>
                    <a:pt x="1819" y="876"/>
                  </a:lnTo>
                  <a:lnTo>
                    <a:pt x="1849" y="861"/>
                  </a:lnTo>
                  <a:lnTo>
                    <a:pt x="1849" y="784"/>
                  </a:lnTo>
                  <a:lnTo>
                    <a:pt x="1819" y="784"/>
                  </a:lnTo>
                  <a:lnTo>
                    <a:pt x="1804" y="799"/>
                  </a:lnTo>
                  <a:lnTo>
                    <a:pt x="1789" y="799"/>
                  </a:lnTo>
                  <a:lnTo>
                    <a:pt x="1730" y="753"/>
                  </a:lnTo>
                  <a:lnTo>
                    <a:pt x="1730" y="769"/>
                  </a:lnTo>
                  <a:lnTo>
                    <a:pt x="1700" y="738"/>
                  </a:lnTo>
                  <a:lnTo>
                    <a:pt x="1655" y="692"/>
                  </a:lnTo>
                  <a:lnTo>
                    <a:pt x="1610" y="661"/>
                  </a:lnTo>
                  <a:lnTo>
                    <a:pt x="1581" y="661"/>
                  </a:lnTo>
                  <a:lnTo>
                    <a:pt x="1566" y="707"/>
                  </a:lnTo>
                  <a:lnTo>
                    <a:pt x="1581" y="707"/>
                  </a:lnTo>
                  <a:lnTo>
                    <a:pt x="1581" y="738"/>
                  </a:lnTo>
                  <a:lnTo>
                    <a:pt x="1566" y="784"/>
                  </a:lnTo>
                  <a:lnTo>
                    <a:pt x="1551" y="799"/>
                  </a:lnTo>
                  <a:lnTo>
                    <a:pt x="1536" y="799"/>
                  </a:lnTo>
                  <a:lnTo>
                    <a:pt x="1491" y="799"/>
                  </a:lnTo>
                  <a:lnTo>
                    <a:pt x="1476" y="815"/>
                  </a:lnTo>
                  <a:lnTo>
                    <a:pt x="1446" y="815"/>
                  </a:lnTo>
                  <a:lnTo>
                    <a:pt x="1431" y="830"/>
                  </a:lnTo>
                  <a:lnTo>
                    <a:pt x="1357" y="799"/>
                  </a:lnTo>
                  <a:lnTo>
                    <a:pt x="1312" y="815"/>
                  </a:lnTo>
                  <a:lnTo>
                    <a:pt x="1297" y="799"/>
                  </a:lnTo>
                  <a:lnTo>
                    <a:pt x="1238" y="769"/>
                  </a:lnTo>
                  <a:lnTo>
                    <a:pt x="1223" y="815"/>
                  </a:lnTo>
                  <a:lnTo>
                    <a:pt x="1223" y="845"/>
                  </a:lnTo>
                  <a:lnTo>
                    <a:pt x="1178" y="845"/>
                  </a:lnTo>
                  <a:lnTo>
                    <a:pt x="1133" y="845"/>
                  </a:lnTo>
                  <a:lnTo>
                    <a:pt x="1088" y="891"/>
                  </a:lnTo>
                </a:path>
              </a:pathLst>
            </a:custGeom>
            <a:noFill/>
            <a:ln w="31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7" name="Freeform 255"/>
            <p:cNvSpPr>
              <a:spLocks/>
            </p:cNvSpPr>
            <p:nvPr/>
          </p:nvSpPr>
          <p:spPr bwMode="auto">
            <a:xfrm>
              <a:off x="2571715" y="1927741"/>
              <a:ext cx="51469" cy="25394"/>
            </a:xfrm>
            <a:custGeom>
              <a:avLst/>
              <a:gdLst>
                <a:gd name="T0" fmla="*/ 0 w 90"/>
                <a:gd name="T1" fmla="*/ 0 h 47"/>
                <a:gd name="T2" fmla="*/ 0 w 90"/>
                <a:gd name="T3" fmla="*/ 0 h 47"/>
                <a:gd name="T4" fmla="*/ 0 w 90"/>
                <a:gd name="T5" fmla="*/ 0 h 47"/>
                <a:gd name="T6" fmla="*/ 0 w 90"/>
                <a:gd name="T7" fmla="*/ 0 h 47"/>
                <a:gd name="T8" fmla="*/ 0 w 90"/>
                <a:gd name="T9" fmla="*/ 0 h 47"/>
                <a:gd name="T10" fmla="*/ 0 w 90"/>
                <a:gd name="T11" fmla="*/ 0 h 47"/>
                <a:gd name="T12" fmla="*/ 0 w 90"/>
                <a:gd name="T13" fmla="*/ 0 h 47"/>
                <a:gd name="T14" fmla="*/ 0 60000 65536"/>
                <a:gd name="T15" fmla="*/ 0 60000 65536"/>
                <a:gd name="T16" fmla="*/ 0 60000 65536"/>
                <a:gd name="T17" fmla="*/ 0 60000 65536"/>
                <a:gd name="T18" fmla="*/ 0 60000 65536"/>
                <a:gd name="T19" fmla="*/ 0 60000 65536"/>
                <a:gd name="T20" fmla="*/ 0 60000 65536"/>
                <a:gd name="T21" fmla="*/ 0 w 90"/>
                <a:gd name="T22" fmla="*/ 0 h 47"/>
                <a:gd name="T23" fmla="*/ 90 w 90"/>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47">
                  <a:moveTo>
                    <a:pt x="30" y="46"/>
                  </a:moveTo>
                  <a:lnTo>
                    <a:pt x="0" y="46"/>
                  </a:lnTo>
                  <a:lnTo>
                    <a:pt x="0" y="0"/>
                  </a:lnTo>
                  <a:lnTo>
                    <a:pt x="89" y="0"/>
                  </a:lnTo>
                  <a:lnTo>
                    <a:pt x="89" y="15"/>
                  </a:lnTo>
                  <a:lnTo>
                    <a:pt x="45" y="15"/>
                  </a:lnTo>
                  <a:lnTo>
                    <a:pt x="30" y="46"/>
                  </a:lnTo>
                </a:path>
              </a:pathLst>
            </a:custGeom>
            <a:noFill/>
            <a:ln w="31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8" name="Freeform 256"/>
            <p:cNvSpPr>
              <a:spLocks/>
            </p:cNvSpPr>
            <p:nvPr/>
          </p:nvSpPr>
          <p:spPr bwMode="auto">
            <a:xfrm>
              <a:off x="2440333" y="1958481"/>
              <a:ext cx="18962" cy="32077"/>
            </a:xfrm>
            <a:custGeom>
              <a:avLst/>
              <a:gdLst>
                <a:gd name="T0" fmla="*/ 0 w 31"/>
                <a:gd name="T1" fmla="*/ 0 h 62"/>
                <a:gd name="T2" fmla="*/ 0 w 31"/>
                <a:gd name="T3" fmla="*/ 0 h 62"/>
                <a:gd name="T4" fmla="*/ 0 w 31"/>
                <a:gd name="T5" fmla="*/ 0 h 62"/>
                <a:gd name="T6" fmla="*/ 0 w 31"/>
                <a:gd name="T7" fmla="*/ 0 h 62"/>
                <a:gd name="T8" fmla="*/ 0 w 31"/>
                <a:gd name="T9" fmla="*/ 0 h 62"/>
                <a:gd name="T10" fmla="*/ 0 w 31"/>
                <a:gd name="T11" fmla="*/ 0 h 62"/>
                <a:gd name="T12" fmla="*/ 0 w 31"/>
                <a:gd name="T13" fmla="*/ 0 h 62"/>
                <a:gd name="T14" fmla="*/ 0 w 31"/>
                <a:gd name="T15" fmla="*/ 0 h 62"/>
                <a:gd name="T16" fmla="*/ 0 w 31"/>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62"/>
                <a:gd name="T29" fmla="*/ 31 w 31"/>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62">
                  <a:moveTo>
                    <a:pt x="30" y="31"/>
                  </a:moveTo>
                  <a:lnTo>
                    <a:pt x="30" y="15"/>
                  </a:lnTo>
                  <a:lnTo>
                    <a:pt x="15" y="0"/>
                  </a:lnTo>
                  <a:lnTo>
                    <a:pt x="0" y="15"/>
                  </a:lnTo>
                  <a:lnTo>
                    <a:pt x="0" y="31"/>
                  </a:lnTo>
                  <a:lnTo>
                    <a:pt x="15" y="61"/>
                  </a:lnTo>
                  <a:lnTo>
                    <a:pt x="30" y="61"/>
                  </a:lnTo>
                  <a:lnTo>
                    <a:pt x="30" y="46"/>
                  </a:lnTo>
                  <a:lnTo>
                    <a:pt x="30" y="31"/>
                  </a:lnTo>
                </a:path>
              </a:pathLst>
            </a:custGeom>
            <a:noFill/>
            <a:ln w="31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9" name="Freeform 257"/>
            <p:cNvSpPr>
              <a:spLocks/>
            </p:cNvSpPr>
            <p:nvPr/>
          </p:nvSpPr>
          <p:spPr bwMode="auto">
            <a:xfrm>
              <a:off x="2294053" y="1517419"/>
              <a:ext cx="78558" cy="77520"/>
            </a:xfrm>
            <a:custGeom>
              <a:avLst/>
              <a:gdLst>
                <a:gd name="T0" fmla="*/ 0 w 134"/>
                <a:gd name="T1" fmla="*/ 0 h 156"/>
                <a:gd name="T2" fmla="*/ 0 w 134"/>
                <a:gd name="T3" fmla="*/ 0 h 156"/>
                <a:gd name="T4" fmla="*/ 0 w 134"/>
                <a:gd name="T5" fmla="*/ 0 h 156"/>
                <a:gd name="T6" fmla="*/ 0 w 134"/>
                <a:gd name="T7" fmla="*/ 0 h 156"/>
                <a:gd name="T8" fmla="*/ 0 w 134"/>
                <a:gd name="T9" fmla="*/ 0 h 156"/>
                <a:gd name="T10" fmla="*/ 0 w 134"/>
                <a:gd name="T11" fmla="*/ 0 h 156"/>
                <a:gd name="T12" fmla="*/ 0 w 134"/>
                <a:gd name="T13" fmla="*/ 0 h 156"/>
                <a:gd name="T14" fmla="*/ 0 w 134"/>
                <a:gd name="T15" fmla="*/ 0 h 156"/>
                <a:gd name="T16" fmla="*/ 0 w 134"/>
                <a:gd name="T17" fmla="*/ 0 h 156"/>
                <a:gd name="T18" fmla="*/ 0 w 134"/>
                <a:gd name="T19" fmla="*/ 0 h 156"/>
                <a:gd name="T20" fmla="*/ 0 w 134"/>
                <a:gd name="T21" fmla="*/ 0 h 156"/>
                <a:gd name="T22" fmla="*/ 0 w 134"/>
                <a:gd name="T23" fmla="*/ 0 h 156"/>
                <a:gd name="T24" fmla="*/ 0 w 134"/>
                <a:gd name="T25" fmla="*/ 0 h 1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4"/>
                <a:gd name="T40" fmla="*/ 0 h 156"/>
                <a:gd name="T41" fmla="*/ 134 w 134"/>
                <a:gd name="T42" fmla="*/ 156 h 1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4" h="156">
                  <a:moveTo>
                    <a:pt x="15" y="155"/>
                  </a:moveTo>
                  <a:lnTo>
                    <a:pt x="15" y="140"/>
                  </a:lnTo>
                  <a:lnTo>
                    <a:pt x="59" y="93"/>
                  </a:lnTo>
                  <a:lnTo>
                    <a:pt x="103" y="47"/>
                  </a:lnTo>
                  <a:lnTo>
                    <a:pt x="133" y="31"/>
                  </a:lnTo>
                  <a:lnTo>
                    <a:pt x="118" y="0"/>
                  </a:lnTo>
                  <a:lnTo>
                    <a:pt x="103" y="0"/>
                  </a:lnTo>
                  <a:lnTo>
                    <a:pt x="89" y="16"/>
                  </a:lnTo>
                  <a:lnTo>
                    <a:pt x="74" y="31"/>
                  </a:lnTo>
                  <a:lnTo>
                    <a:pt x="30" y="62"/>
                  </a:lnTo>
                  <a:lnTo>
                    <a:pt x="0" y="109"/>
                  </a:lnTo>
                  <a:lnTo>
                    <a:pt x="0" y="140"/>
                  </a:lnTo>
                  <a:lnTo>
                    <a:pt x="15" y="155"/>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0" name="Freeform 258"/>
            <p:cNvSpPr>
              <a:spLocks/>
            </p:cNvSpPr>
            <p:nvPr/>
          </p:nvSpPr>
          <p:spPr bwMode="auto">
            <a:xfrm>
              <a:off x="3160899" y="1740623"/>
              <a:ext cx="79912" cy="117616"/>
            </a:xfrm>
            <a:custGeom>
              <a:avLst/>
              <a:gdLst>
                <a:gd name="T0" fmla="*/ 0 w 136"/>
                <a:gd name="T1" fmla="*/ 0 h 231"/>
                <a:gd name="T2" fmla="*/ 0 w 136"/>
                <a:gd name="T3" fmla="*/ 0 h 231"/>
                <a:gd name="T4" fmla="*/ 0 w 136"/>
                <a:gd name="T5" fmla="*/ 0 h 231"/>
                <a:gd name="T6" fmla="*/ 0 w 136"/>
                <a:gd name="T7" fmla="*/ 0 h 231"/>
                <a:gd name="T8" fmla="*/ 0 w 136"/>
                <a:gd name="T9" fmla="*/ 0 h 231"/>
                <a:gd name="T10" fmla="*/ 0 w 136"/>
                <a:gd name="T11" fmla="*/ 0 h 231"/>
                <a:gd name="T12" fmla="*/ 0 w 136"/>
                <a:gd name="T13" fmla="*/ 0 h 231"/>
                <a:gd name="T14" fmla="*/ 0 w 136"/>
                <a:gd name="T15" fmla="*/ 0 h 231"/>
                <a:gd name="T16" fmla="*/ 0 w 136"/>
                <a:gd name="T17" fmla="*/ 0 h 231"/>
                <a:gd name="T18" fmla="*/ 0 w 136"/>
                <a:gd name="T19" fmla="*/ 0 h 231"/>
                <a:gd name="T20" fmla="*/ 0 w 136"/>
                <a:gd name="T21" fmla="*/ 0 h 231"/>
                <a:gd name="T22" fmla="*/ 0 w 136"/>
                <a:gd name="T23" fmla="*/ 0 h 231"/>
                <a:gd name="T24" fmla="*/ 0 w 136"/>
                <a:gd name="T25" fmla="*/ 0 h 231"/>
                <a:gd name="T26" fmla="*/ 0 w 136"/>
                <a:gd name="T27" fmla="*/ 0 h 231"/>
                <a:gd name="T28" fmla="*/ 0 w 136"/>
                <a:gd name="T29" fmla="*/ 0 h 231"/>
                <a:gd name="T30" fmla="*/ 0 w 136"/>
                <a:gd name="T31" fmla="*/ 0 h 2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6"/>
                <a:gd name="T49" fmla="*/ 0 h 231"/>
                <a:gd name="T50" fmla="*/ 136 w 136"/>
                <a:gd name="T51" fmla="*/ 231 h 2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6" h="231">
                  <a:moveTo>
                    <a:pt x="0" y="0"/>
                  </a:moveTo>
                  <a:lnTo>
                    <a:pt x="30" y="61"/>
                  </a:lnTo>
                  <a:lnTo>
                    <a:pt x="45" y="77"/>
                  </a:lnTo>
                  <a:lnTo>
                    <a:pt x="60" y="153"/>
                  </a:lnTo>
                  <a:lnTo>
                    <a:pt x="75" y="169"/>
                  </a:lnTo>
                  <a:lnTo>
                    <a:pt x="90" y="199"/>
                  </a:lnTo>
                  <a:lnTo>
                    <a:pt x="105" y="230"/>
                  </a:lnTo>
                  <a:lnTo>
                    <a:pt x="105" y="215"/>
                  </a:lnTo>
                  <a:lnTo>
                    <a:pt x="135" y="230"/>
                  </a:lnTo>
                  <a:lnTo>
                    <a:pt x="135" y="215"/>
                  </a:lnTo>
                  <a:lnTo>
                    <a:pt x="105" y="184"/>
                  </a:lnTo>
                  <a:lnTo>
                    <a:pt x="90" y="138"/>
                  </a:lnTo>
                  <a:lnTo>
                    <a:pt x="105" y="153"/>
                  </a:lnTo>
                  <a:lnTo>
                    <a:pt x="90" y="107"/>
                  </a:lnTo>
                  <a:lnTo>
                    <a:pt x="45" y="61"/>
                  </a:lnTo>
                  <a:lnTo>
                    <a:pt x="0"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1" name="Freeform 259"/>
            <p:cNvSpPr>
              <a:spLocks/>
            </p:cNvSpPr>
            <p:nvPr/>
          </p:nvSpPr>
          <p:spPr bwMode="auto">
            <a:xfrm>
              <a:off x="2528372" y="1399803"/>
              <a:ext cx="52823" cy="46779"/>
            </a:xfrm>
            <a:custGeom>
              <a:avLst/>
              <a:gdLst>
                <a:gd name="T0" fmla="*/ 0 w 90"/>
                <a:gd name="T1" fmla="*/ 0 h 93"/>
                <a:gd name="T2" fmla="*/ 0 w 90"/>
                <a:gd name="T3" fmla="*/ 0 h 93"/>
                <a:gd name="T4" fmla="*/ 0 w 90"/>
                <a:gd name="T5" fmla="*/ 0 h 93"/>
                <a:gd name="T6" fmla="*/ 0 w 90"/>
                <a:gd name="T7" fmla="*/ 0 h 93"/>
                <a:gd name="T8" fmla="*/ 0 w 90"/>
                <a:gd name="T9" fmla="*/ 0 h 93"/>
                <a:gd name="T10" fmla="*/ 0 w 90"/>
                <a:gd name="T11" fmla="*/ 0 h 93"/>
                <a:gd name="T12" fmla="*/ 0 w 90"/>
                <a:gd name="T13" fmla="*/ 0 h 93"/>
                <a:gd name="T14" fmla="*/ 0 60000 65536"/>
                <a:gd name="T15" fmla="*/ 0 60000 65536"/>
                <a:gd name="T16" fmla="*/ 0 60000 65536"/>
                <a:gd name="T17" fmla="*/ 0 60000 65536"/>
                <a:gd name="T18" fmla="*/ 0 60000 65536"/>
                <a:gd name="T19" fmla="*/ 0 60000 65536"/>
                <a:gd name="T20" fmla="*/ 0 60000 65536"/>
                <a:gd name="T21" fmla="*/ 0 w 90"/>
                <a:gd name="T22" fmla="*/ 0 h 93"/>
                <a:gd name="T23" fmla="*/ 90 w 90"/>
                <a:gd name="T24" fmla="*/ 93 h 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93">
                  <a:moveTo>
                    <a:pt x="74" y="31"/>
                  </a:moveTo>
                  <a:lnTo>
                    <a:pt x="15" y="0"/>
                  </a:lnTo>
                  <a:lnTo>
                    <a:pt x="0" y="31"/>
                  </a:lnTo>
                  <a:lnTo>
                    <a:pt x="30" y="92"/>
                  </a:lnTo>
                  <a:lnTo>
                    <a:pt x="74" y="77"/>
                  </a:lnTo>
                  <a:lnTo>
                    <a:pt x="89" y="31"/>
                  </a:lnTo>
                  <a:lnTo>
                    <a:pt x="74" y="31"/>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2" name="Freeform 260"/>
            <p:cNvSpPr>
              <a:spLocks/>
            </p:cNvSpPr>
            <p:nvPr/>
          </p:nvSpPr>
          <p:spPr bwMode="auto">
            <a:xfrm>
              <a:off x="2276445" y="1601622"/>
              <a:ext cx="52823" cy="40097"/>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w 91"/>
                <a:gd name="T15" fmla="*/ 0 h 78"/>
                <a:gd name="T16" fmla="*/ 0 w 91"/>
                <a:gd name="T17" fmla="*/ 0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
                <a:gd name="T28" fmla="*/ 0 h 78"/>
                <a:gd name="T29" fmla="*/ 91 w 91"/>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 h="78">
                  <a:moveTo>
                    <a:pt x="45" y="0"/>
                  </a:moveTo>
                  <a:lnTo>
                    <a:pt x="15" y="0"/>
                  </a:lnTo>
                  <a:lnTo>
                    <a:pt x="0" y="31"/>
                  </a:lnTo>
                  <a:lnTo>
                    <a:pt x="15" y="62"/>
                  </a:lnTo>
                  <a:lnTo>
                    <a:pt x="30" y="62"/>
                  </a:lnTo>
                  <a:lnTo>
                    <a:pt x="45" y="77"/>
                  </a:lnTo>
                  <a:lnTo>
                    <a:pt x="90" y="62"/>
                  </a:lnTo>
                  <a:lnTo>
                    <a:pt x="45" y="31"/>
                  </a:lnTo>
                  <a:lnTo>
                    <a:pt x="45"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3" name="Freeform 261"/>
            <p:cNvSpPr>
              <a:spLocks/>
            </p:cNvSpPr>
            <p:nvPr/>
          </p:nvSpPr>
          <p:spPr bwMode="auto">
            <a:xfrm>
              <a:off x="2587968" y="1415842"/>
              <a:ext cx="28443" cy="30741"/>
            </a:xfrm>
            <a:custGeom>
              <a:avLst/>
              <a:gdLst>
                <a:gd name="T0" fmla="*/ 0 w 47"/>
                <a:gd name="T1" fmla="*/ 0 h 62"/>
                <a:gd name="T2" fmla="*/ 0 w 47"/>
                <a:gd name="T3" fmla="*/ 0 h 62"/>
                <a:gd name="T4" fmla="*/ 0 w 47"/>
                <a:gd name="T5" fmla="*/ 0 h 62"/>
                <a:gd name="T6" fmla="*/ 0 w 47"/>
                <a:gd name="T7" fmla="*/ 0 h 62"/>
                <a:gd name="T8" fmla="*/ 0 w 47"/>
                <a:gd name="T9" fmla="*/ 0 h 62"/>
                <a:gd name="T10" fmla="*/ 0 w 47"/>
                <a:gd name="T11" fmla="*/ 0 h 62"/>
                <a:gd name="T12" fmla="*/ 0 60000 65536"/>
                <a:gd name="T13" fmla="*/ 0 60000 65536"/>
                <a:gd name="T14" fmla="*/ 0 60000 65536"/>
                <a:gd name="T15" fmla="*/ 0 60000 65536"/>
                <a:gd name="T16" fmla="*/ 0 60000 65536"/>
                <a:gd name="T17" fmla="*/ 0 60000 65536"/>
                <a:gd name="T18" fmla="*/ 0 w 47"/>
                <a:gd name="T19" fmla="*/ 0 h 62"/>
                <a:gd name="T20" fmla="*/ 47 w 47"/>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47" h="62">
                  <a:moveTo>
                    <a:pt x="0" y="0"/>
                  </a:moveTo>
                  <a:lnTo>
                    <a:pt x="0" y="46"/>
                  </a:lnTo>
                  <a:lnTo>
                    <a:pt x="15" y="61"/>
                  </a:lnTo>
                  <a:lnTo>
                    <a:pt x="46" y="31"/>
                  </a:lnTo>
                  <a:lnTo>
                    <a:pt x="30" y="0"/>
                  </a:lnTo>
                  <a:lnTo>
                    <a:pt x="0"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4" name="Freeform 262"/>
            <p:cNvSpPr>
              <a:spLocks/>
            </p:cNvSpPr>
            <p:nvPr/>
          </p:nvSpPr>
          <p:spPr bwMode="auto">
            <a:xfrm>
              <a:off x="2936061" y="1430544"/>
              <a:ext cx="25734" cy="16039"/>
            </a:xfrm>
            <a:custGeom>
              <a:avLst/>
              <a:gdLst>
                <a:gd name="T0" fmla="*/ 0 w 45"/>
                <a:gd name="T1" fmla="*/ 0 h 32"/>
                <a:gd name="T2" fmla="*/ 0 w 45"/>
                <a:gd name="T3" fmla="*/ 0 h 32"/>
                <a:gd name="T4" fmla="*/ 0 w 45"/>
                <a:gd name="T5" fmla="*/ 0 h 32"/>
                <a:gd name="T6" fmla="*/ 0 w 45"/>
                <a:gd name="T7" fmla="*/ 0 h 32"/>
                <a:gd name="T8" fmla="*/ 0 w 45"/>
                <a:gd name="T9" fmla="*/ 0 h 32"/>
                <a:gd name="T10" fmla="*/ 0 60000 65536"/>
                <a:gd name="T11" fmla="*/ 0 60000 65536"/>
                <a:gd name="T12" fmla="*/ 0 60000 65536"/>
                <a:gd name="T13" fmla="*/ 0 60000 65536"/>
                <a:gd name="T14" fmla="*/ 0 60000 65536"/>
                <a:gd name="T15" fmla="*/ 0 w 45"/>
                <a:gd name="T16" fmla="*/ 0 h 32"/>
                <a:gd name="T17" fmla="*/ 45 w 45"/>
                <a:gd name="T18" fmla="*/ 32 h 32"/>
              </a:gdLst>
              <a:ahLst/>
              <a:cxnLst>
                <a:cxn ang="T10">
                  <a:pos x="T0" y="T1"/>
                </a:cxn>
                <a:cxn ang="T11">
                  <a:pos x="T2" y="T3"/>
                </a:cxn>
                <a:cxn ang="T12">
                  <a:pos x="T4" y="T5"/>
                </a:cxn>
                <a:cxn ang="T13">
                  <a:pos x="T6" y="T7"/>
                </a:cxn>
                <a:cxn ang="T14">
                  <a:pos x="T8" y="T9"/>
                </a:cxn>
              </a:cxnLst>
              <a:rect l="T15" t="T16" r="T17" b="T18"/>
              <a:pathLst>
                <a:path w="45" h="32">
                  <a:moveTo>
                    <a:pt x="0" y="0"/>
                  </a:moveTo>
                  <a:lnTo>
                    <a:pt x="44" y="16"/>
                  </a:lnTo>
                  <a:lnTo>
                    <a:pt x="44" y="31"/>
                  </a:lnTo>
                  <a:lnTo>
                    <a:pt x="0" y="16"/>
                  </a:lnTo>
                  <a:lnTo>
                    <a:pt x="0"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5" name="Freeform 263"/>
            <p:cNvSpPr>
              <a:spLocks/>
            </p:cNvSpPr>
            <p:nvPr/>
          </p:nvSpPr>
          <p:spPr bwMode="auto">
            <a:xfrm>
              <a:off x="3274672" y="1438563"/>
              <a:ext cx="27089" cy="16039"/>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60000 65536"/>
                <a:gd name="T11" fmla="*/ 0 60000 65536"/>
                <a:gd name="T12" fmla="*/ 0 60000 65536"/>
                <a:gd name="T13" fmla="*/ 0 60000 65536"/>
                <a:gd name="T14" fmla="*/ 0 60000 65536"/>
                <a:gd name="T15" fmla="*/ 0 w 46"/>
                <a:gd name="T16" fmla="*/ 0 h 31"/>
                <a:gd name="T17" fmla="*/ 46 w 46"/>
                <a:gd name="T18" fmla="*/ 31 h 31"/>
              </a:gdLst>
              <a:ahLst/>
              <a:cxnLst>
                <a:cxn ang="T10">
                  <a:pos x="T0" y="T1"/>
                </a:cxn>
                <a:cxn ang="T11">
                  <a:pos x="T2" y="T3"/>
                </a:cxn>
                <a:cxn ang="T12">
                  <a:pos x="T4" y="T5"/>
                </a:cxn>
                <a:cxn ang="T13">
                  <a:pos x="T6" y="T7"/>
                </a:cxn>
                <a:cxn ang="T14">
                  <a:pos x="T8" y="T9"/>
                </a:cxn>
              </a:cxnLst>
              <a:rect l="T15" t="T16" r="T17" b="T18"/>
              <a:pathLst>
                <a:path w="46" h="31">
                  <a:moveTo>
                    <a:pt x="0" y="0"/>
                  </a:moveTo>
                  <a:lnTo>
                    <a:pt x="0" y="30"/>
                  </a:lnTo>
                  <a:lnTo>
                    <a:pt x="30" y="15"/>
                  </a:lnTo>
                  <a:lnTo>
                    <a:pt x="45" y="0"/>
                  </a:lnTo>
                  <a:lnTo>
                    <a:pt x="0"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6" name="Freeform 264"/>
            <p:cNvSpPr>
              <a:spLocks/>
            </p:cNvSpPr>
            <p:nvPr/>
          </p:nvSpPr>
          <p:spPr bwMode="auto">
            <a:xfrm>
              <a:off x="2902199" y="1430544"/>
              <a:ext cx="17608" cy="24058"/>
            </a:xfrm>
            <a:custGeom>
              <a:avLst/>
              <a:gdLst>
                <a:gd name="T0" fmla="*/ 0 w 30"/>
                <a:gd name="T1" fmla="*/ 0 h 47"/>
                <a:gd name="T2" fmla="*/ 0 w 30"/>
                <a:gd name="T3" fmla="*/ 0 h 47"/>
                <a:gd name="T4" fmla="*/ 0 w 30"/>
                <a:gd name="T5" fmla="*/ 0 h 47"/>
                <a:gd name="T6" fmla="*/ 0 w 30"/>
                <a:gd name="T7" fmla="*/ 0 h 47"/>
                <a:gd name="T8" fmla="*/ 0 w 30"/>
                <a:gd name="T9" fmla="*/ 0 h 47"/>
                <a:gd name="T10" fmla="*/ 0 60000 65536"/>
                <a:gd name="T11" fmla="*/ 0 60000 65536"/>
                <a:gd name="T12" fmla="*/ 0 60000 65536"/>
                <a:gd name="T13" fmla="*/ 0 60000 65536"/>
                <a:gd name="T14" fmla="*/ 0 60000 65536"/>
                <a:gd name="T15" fmla="*/ 0 w 30"/>
                <a:gd name="T16" fmla="*/ 0 h 47"/>
                <a:gd name="T17" fmla="*/ 30 w 30"/>
                <a:gd name="T18" fmla="*/ 47 h 47"/>
              </a:gdLst>
              <a:ahLst/>
              <a:cxnLst>
                <a:cxn ang="T10">
                  <a:pos x="T0" y="T1"/>
                </a:cxn>
                <a:cxn ang="T11">
                  <a:pos x="T2" y="T3"/>
                </a:cxn>
                <a:cxn ang="T12">
                  <a:pos x="T4" y="T5"/>
                </a:cxn>
                <a:cxn ang="T13">
                  <a:pos x="T6" y="T7"/>
                </a:cxn>
                <a:cxn ang="T14">
                  <a:pos x="T8" y="T9"/>
                </a:cxn>
              </a:cxnLst>
              <a:rect l="T15" t="T16" r="T17" b="T18"/>
              <a:pathLst>
                <a:path w="30" h="47">
                  <a:moveTo>
                    <a:pt x="0" y="0"/>
                  </a:moveTo>
                  <a:lnTo>
                    <a:pt x="0" y="31"/>
                  </a:lnTo>
                  <a:lnTo>
                    <a:pt x="29" y="46"/>
                  </a:lnTo>
                  <a:lnTo>
                    <a:pt x="29" y="15"/>
                  </a:lnTo>
                  <a:lnTo>
                    <a:pt x="0"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7" name="Freeform 265"/>
            <p:cNvSpPr>
              <a:spLocks/>
            </p:cNvSpPr>
            <p:nvPr/>
          </p:nvSpPr>
          <p:spPr bwMode="auto">
            <a:xfrm>
              <a:off x="2337396" y="1633699"/>
              <a:ext cx="17608" cy="14702"/>
            </a:xfrm>
            <a:custGeom>
              <a:avLst/>
              <a:gdLst>
                <a:gd name="T0" fmla="*/ 0 w 30"/>
                <a:gd name="T1" fmla="*/ 0 h 32"/>
                <a:gd name="T2" fmla="*/ 0 w 30"/>
                <a:gd name="T3" fmla="*/ 0 h 32"/>
                <a:gd name="T4" fmla="*/ 0 w 30"/>
                <a:gd name="T5" fmla="*/ 0 h 32"/>
                <a:gd name="T6" fmla="*/ 0 w 30"/>
                <a:gd name="T7" fmla="*/ 0 h 32"/>
                <a:gd name="T8" fmla="*/ 0 w 30"/>
                <a:gd name="T9" fmla="*/ 0 h 32"/>
                <a:gd name="T10" fmla="*/ 0 60000 65536"/>
                <a:gd name="T11" fmla="*/ 0 60000 65536"/>
                <a:gd name="T12" fmla="*/ 0 60000 65536"/>
                <a:gd name="T13" fmla="*/ 0 60000 65536"/>
                <a:gd name="T14" fmla="*/ 0 60000 65536"/>
                <a:gd name="T15" fmla="*/ 0 w 30"/>
                <a:gd name="T16" fmla="*/ 0 h 32"/>
                <a:gd name="T17" fmla="*/ 30 w 30"/>
                <a:gd name="T18" fmla="*/ 32 h 32"/>
              </a:gdLst>
              <a:ahLst/>
              <a:cxnLst>
                <a:cxn ang="T10">
                  <a:pos x="T0" y="T1"/>
                </a:cxn>
                <a:cxn ang="T11">
                  <a:pos x="T2" y="T3"/>
                </a:cxn>
                <a:cxn ang="T12">
                  <a:pos x="T4" y="T5"/>
                </a:cxn>
                <a:cxn ang="T13">
                  <a:pos x="T6" y="T7"/>
                </a:cxn>
                <a:cxn ang="T14">
                  <a:pos x="T8" y="T9"/>
                </a:cxn>
              </a:cxnLst>
              <a:rect l="T15" t="T16" r="T17" b="T18"/>
              <a:pathLst>
                <a:path w="30" h="32">
                  <a:moveTo>
                    <a:pt x="0" y="0"/>
                  </a:moveTo>
                  <a:lnTo>
                    <a:pt x="29" y="16"/>
                  </a:lnTo>
                  <a:lnTo>
                    <a:pt x="15" y="31"/>
                  </a:lnTo>
                  <a:lnTo>
                    <a:pt x="0" y="31"/>
                  </a:lnTo>
                  <a:lnTo>
                    <a:pt x="0"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8" name="Freeform 266"/>
            <p:cNvSpPr>
              <a:spLocks/>
            </p:cNvSpPr>
            <p:nvPr/>
          </p:nvSpPr>
          <p:spPr bwMode="auto">
            <a:xfrm>
              <a:off x="3353230" y="1679142"/>
              <a:ext cx="25734" cy="9356"/>
            </a:xfrm>
            <a:custGeom>
              <a:avLst/>
              <a:gdLst>
                <a:gd name="T0" fmla="*/ 0 w 45"/>
                <a:gd name="T1" fmla="*/ 0 h 17"/>
                <a:gd name="T2" fmla="*/ 0 w 45"/>
                <a:gd name="T3" fmla="*/ 0 h 17"/>
                <a:gd name="T4" fmla="*/ 0 w 45"/>
                <a:gd name="T5" fmla="*/ 0 h 17"/>
                <a:gd name="T6" fmla="*/ 0 w 45"/>
                <a:gd name="T7" fmla="*/ 0 h 17"/>
                <a:gd name="T8" fmla="*/ 0 60000 65536"/>
                <a:gd name="T9" fmla="*/ 0 60000 65536"/>
                <a:gd name="T10" fmla="*/ 0 60000 65536"/>
                <a:gd name="T11" fmla="*/ 0 60000 65536"/>
                <a:gd name="T12" fmla="*/ 0 w 45"/>
                <a:gd name="T13" fmla="*/ 0 h 17"/>
                <a:gd name="T14" fmla="*/ 45 w 45"/>
                <a:gd name="T15" fmla="*/ 17 h 17"/>
              </a:gdLst>
              <a:ahLst/>
              <a:cxnLst>
                <a:cxn ang="T8">
                  <a:pos x="T0" y="T1"/>
                </a:cxn>
                <a:cxn ang="T9">
                  <a:pos x="T2" y="T3"/>
                </a:cxn>
                <a:cxn ang="T10">
                  <a:pos x="T4" y="T5"/>
                </a:cxn>
                <a:cxn ang="T11">
                  <a:pos x="T6" y="T7"/>
                </a:cxn>
              </a:cxnLst>
              <a:rect l="T12" t="T13" r="T14" b="T15"/>
              <a:pathLst>
                <a:path w="45" h="17">
                  <a:moveTo>
                    <a:pt x="14" y="0"/>
                  </a:moveTo>
                  <a:lnTo>
                    <a:pt x="0" y="0"/>
                  </a:lnTo>
                  <a:lnTo>
                    <a:pt x="44" y="16"/>
                  </a:lnTo>
                  <a:lnTo>
                    <a:pt x="14"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9" name="Line 267"/>
            <p:cNvSpPr>
              <a:spLocks noChangeShapeType="1"/>
            </p:cNvSpPr>
            <p:nvPr/>
          </p:nvSpPr>
          <p:spPr bwMode="auto">
            <a:xfrm>
              <a:off x="3439914" y="1703200"/>
              <a:ext cx="8127"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0" name="Line 268"/>
            <p:cNvSpPr>
              <a:spLocks noChangeShapeType="1"/>
            </p:cNvSpPr>
            <p:nvPr/>
          </p:nvSpPr>
          <p:spPr bwMode="auto">
            <a:xfrm>
              <a:off x="2615057" y="2052040"/>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1" name="Line 269"/>
            <p:cNvSpPr>
              <a:spLocks noChangeShapeType="1"/>
            </p:cNvSpPr>
            <p:nvPr/>
          </p:nvSpPr>
          <p:spPr bwMode="auto">
            <a:xfrm>
              <a:off x="2605576" y="2060059"/>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2" name="Line 270"/>
            <p:cNvSpPr>
              <a:spLocks noChangeShapeType="1"/>
            </p:cNvSpPr>
            <p:nvPr/>
          </p:nvSpPr>
          <p:spPr bwMode="auto">
            <a:xfrm>
              <a:off x="2605576" y="2060059"/>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3" name="Line 271"/>
            <p:cNvSpPr>
              <a:spLocks noChangeShapeType="1"/>
            </p:cNvSpPr>
            <p:nvPr/>
          </p:nvSpPr>
          <p:spPr bwMode="auto">
            <a:xfrm flipH="1">
              <a:off x="2598804" y="2068078"/>
              <a:ext cx="6772"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4" name="Line 272"/>
            <p:cNvSpPr>
              <a:spLocks noChangeShapeType="1"/>
            </p:cNvSpPr>
            <p:nvPr/>
          </p:nvSpPr>
          <p:spPr bwMode="auto">
            <a:xfrm>
              <a:off x="2598804" y="2068078"/>
              <a:ext cx="6772"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5" name="Line 273"/>
            <p:cNvSpPr>
              <a:spLocks noChangeShapeType="1"/>
            </p:cNvSpPr>
            <p:nvPr/>
          </p:nvSpPr>
          <p:spPr bwMode="auto">
            <a:xfrm>
              <a:off x="2605576" y="207609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6" name="Line 274"/>
            <p:cNvSpPr>
              <a:spLocks noChangeShapeType="1"/>
            </p:cNvSpPr>
            <p:nvPr/>
          </p:nvSpPr>
          <p:spPr bwMode="auto">
            <a:xfrm>
              <a:off x="2615057" y="2076098"/>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7" name="Line 275"/>
            <p:cNvSpPr>
              <a:spLocks noChangeShapeType="1"/>
            </p:cNvSpPr>
            <p:nvPr/>
          </p:nvSpPr>
          <p:spPr bwMode="auto">
            <a:xfrm>
              <a:off x="2615057" y="2084117"/>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8" name="Line 276"/>
            <p:cNvSpPr>
              <a:spLocks noChangeShapeType="1"/>
            </p:cNvSpPr>
            <p:nvPr/>
          </p:nvSpPr>
          <p:spPr bwMode="auto">
            <a:xfrm>
              <a:off x="2615057" y="2084117"/>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9" name="Line 277"/>
            <p:cNvSpPr>
              <a:spLocks noChangeShapeType="1"/>
            </p:cNvSpPr>
            <p:nvPr/>
          </p:nvSpPr>
          <p:spPr bwMode="auto">
            <a:xfrm>
              <a:off x="2623184" y="2084117"/>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0" name="Line 278"/>
            <p:cNvSpPr>
              <a:spLocks noChangeShapeType="1"/>
            </p:cNvSpPr>
            <p:nvPr/>
          </p:nvSpPr>
          <p:spPr bwMode="auto">
            <a:xfrm>
              <a:off x="2640791" y="207609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1" name="Line 279"/>
            <p:cNvSpPr>
              <a:spLocks noChangeShapeType="1"/>
            </p:cNvSpPr>
            <p:nvPr/>
          </p:nvSpPr>
          <p:spPr bwMode="auto">
            <a:xfrm flipV="1">
              <a:off x="2640791" y="2068078"/>
              <a:ext cx="9481"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2" name="Freeform 280"/>
            <p:cNvSpPr>
              <a:spLocks/>
            </p:cNvSpPr>
            <p:nvPr/>
          </p:nvSpPr>
          <p:spPr bwMode="auto">
            <a:xfrm>
              <a:off x="2701741" y="1842201"/>
              <a:ext cx="304750" cy="132319"/>
            </a:xfrm>
            <a:custGeom>
              <a:avLst/>
              <a:gdLst>
                <a:gd name="T0" fmla="*/ 0 w 523"/>
                <a:gd name="T1" fmla="*/ 0 h 262"/>
                <a:gd name="T2" fmla="*/ 0 w 523"/>
                <a:gd name="T3" fmla="*/ 0 h 262"/>
                <a:gd name="T4" fmla="*/ 0 w 523"/>
                <a:gd name="T5" fmla="*/ 0 h 262"/>
                <a:gd name="T6" fmla="*/ 0 w 523"/>
                <a:gd name="T7" fmla="*/ 0 h 262"/>
                <a:gd name="T8" fmla="*/ 0 w 523"/>
                <a:gd name="T9" fmla="*/ 0 h 262"/>
                <a:gd name="T10" fmla="*/ 0 w 523"/>
                <a:gd name="T11" fmla="*/ 0 h 262"/>
                <a:gd name="T12" fmla="*/ 0 w 523"/>
                <a:gd name="T13" fmla="*/ 0 h 262"/>
                <a:gd name="T14" fmla="*/ 0 w 523"/>
                <a:gd name="T15" fmla="*/ 0 h 262"/>
                <a:gd name="T16" fmla="*/ 0 w 523"/>
                <a:gd name="T17" fmla="*/ 0 h 262"/>
                <a:gd name="T18" fmla="*/ 0 w 523"/>
                <a:gd name="T19" fmla="*/ 0 h 262"/>
                <a:gd name="T20" fmla="*/ 0 w 523"/>
                <a:gd name="T21" fmla="*/ 0 h 262"/>
                <a:gd name="T22" fmla="*/ 0 w 523"/>
                <a:gd name="T23" fmla="*/ 0 h 262"/>
                <a:gd name="T24" fmla="*/ 0 w 523"/>
                <a:gd name="T25" fmla="*/ 0 h 262"/>
                <a:gd name="T26" fmla="*/ 0 w 523"/>
                <a:gd name="T27" fmla="*/ 0 h 262"/>
                <a:gd name="T28" fmla="*/ 0 w 523"/>
                <a:gd name="T29" fmla="*/ 0 h 262"/>
                <a:gd name="T30" fmla="*/ 0 w 523"/>
                <a:gd name="T31" fmla="*/ 0 h 262"/>
                <a:gd name="T32" fmla="*/ 0 w 523"/>
                <a:gd name="T33" fmla="*/ 0 h 262"/>
                <a:gd name="T34" fmla="*/ 0 w 523"/>
                <a:gd name="T35" fmla="*/ 0 h 262"/>
                <a:gd name="T36" fmla="*/ 0 w 523"/>
                <a:gd name="T37" fmla="*/ 0 h 262"/>
                <a:gd name="T38" fmla="*/ 0 w 523"/>
                <a:gd name="T39" fmla="*/ 0 h 262"/>
                <a:gd name="T40" fmla="*/ 0 w 523"/>
                <a:gd name="T41" fmla="*/ 0 h 262"/>
                <a:gd name="T42" fmla="*/ 0 w 523"/>
                <a:gd name="T43" fmla="*/ 0 h 262"/>
                <a:gd name="T44" fmla="*/ 0 w 523"/>
                <a:gd name="T45" fmla="*/ 0 h 262"/>
                <a:gd name="T46" fmla="*/ 0 w 523"/>
                <a:gd name="T47" fmla="*/ 0 h 262"/>
                <a:gd name="T48" fmla="*/ 0 w 523"/>
                <a:gd name="T49" fmla="*/ 0 h 262"/>
                <a:gd name="T50" fmla="*/ 0 w 523"/>
                <a:gd name="T51" fmla="*/ 0 h 262"/>
                <a:gd name="T52" fmla="*/ 0 w 523"/>
                <a:gd name="T53" fmla="*/ 0 h 262"/>
                <a:gd name="T54" fmla="*/ 0 w 523"/>
                <a:gd name="T55" fmla="*/ 0 h 262"/>
                <a:gd name="T56" fmla="*/ 0 w 523"/>
                <a:gd name="T57" fmla="*/ 0 h 262"/>
                <a:gd name="T58" fmla="*/ 0 w 523"/>
                <a:gd name="T59" fmla="*/ 0 h 262"/>
                <a:gd name="T60" fmla="*/ 0 w 523"/>
                <a:gd name="T61" fmla="*/ 0 h 262"/>
                <a:gd name="T62" fmla="*/ 0 w 523"/>
                <a:gd name="T63" fmla="*/ 0 h 262"/>
                <a:gd name="T64" fmla="*/ 0 w 523"/>
                <a:gd name="T65" fmla="*/ 0 h 262"/>
                <a:gd name="T66" fmla="*/ 0 w 523"/>
                <a:gd name="T67" fmla="*/ 0 h 262"/>
                <a:gd name="T68" fmla="*/ 0 w 523"/>
                <a:gd name="T69" fmla="*/ 0 h 262"/>
                <a:gd name="T70" fmla="*/ 0 w 523"/>
                <a:gd name="T71" fmla="*/ 0 h 262"/>
                <a:gd name="T72" fmla="*/ 0 w 523"/>
                <a:gd name="T73" fmla="*/ 0 h 2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23"/>
                <a:gd name="T112" fmla="*/ 0 h 262"/>
                <a:gd name="T113" fmla="*/ 523 w 523"/>
                <a:gd name="T114" fmla="*/ 262 h 2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23" h="262">
                  <a:moveTo>
                    <a:pt x="447" y="31"/>
                  </a:moveTo>
                  <a:lnTo>
                    <a:pt x="403" y="31"/>
                  </a:lnTo>
                  <a:lnTo>
                    <a:pt x="388" y="46"/>
                  </a:lnTo>
                  <a:lnTo>
                    <a:pt x="358" y="46"/>
                  </a:lnTo>
                  <a:lnTo>
                    <a:pt x="343" y="61"/>
                  </a:lnTo>
                  <a:lnTo>
                    <a:pt x="268" y="31"/>
                  </a:lnTo>
                  <a:lnTo>
                    <a:pt x="224" y="46"/>
                  </a:lnTo>
                  <a:lnTo>
                    <a:pt x="209" y="31"/>
                  </a:lnTo>
                  <a:lnTo>
                    <a:pt x="149" y="0"/>
                  </a:lnTo>
                  <a:lnTo>
                    <a:pt x="134" y="46"/>
                  </a:lnTo>
                  <a:lnTo>
                    <a:pt x="134" y="77"/>
                  </a:lnTo>
                  <a:lnTo>
                    <a:pt x="89" y="77"/>
                  </a:lnTo>
                  <a:lnTo>
                    <a:pt x="45" y="77"/>
                  </a:lnTo>
                  <a:lnTo>
                    <a:pt x="0" y="123"/>
                  </a:lnTo>
                  <a:lnTo>
                    <a:pt x="15" y="138"/>
                  </a:lnTo>
                  <a:lnTo>
                    <a:pt x="30" y="154"/>
                  </a:lnTo>
                  <a:lnTo>
                    <a:pt x="60" y="154"/>
                  </a:lnTo>
                  <a:lnTo>
                    <a:pt x="75" y="184"/>
                  </a:lnTo>
                  <a:lnTo>
                    <a:pt x="75" y="200"/>
                  </a:lnTo>
                  <a:lnTo>
                    <a:pt x="164" y="230"/>
                  </a:lnTo>
                  <a:lnTo>
                    <a:pt x="179" y="261"/>
                  </a:lnTo>
                  <a:lnTo>
                    <a:pt x="239" y="230"/>
                  </a:lnTo>
                  <a:lnTo>
                    <a:pt x="254" y="246"/>
                  </a:lnTo>
                  <a:lnTo>
                    <a:pt x="268" y="261"/>
                  </a:lnTo>
                  <a:lnTo>
                    <a:pt x="343" y="261"/>
                  </a:lnTo>
                  <a:lnTo>
                    <a:pt x="358" y="246"/>
                  </a:lnTo>
                  <a:lnTo>
                    <a:pt x="403" y="230"/>
                  </a:lnTo>
                  <a:lnTo>
                    <a:pt x="418" y="200"/>
                  </a:lnTo>
                  <a:lnTo>
                    <a:pt x="403" y="184"/>
                  </a:lnTo>
                  <a:lnTo>
                    <a:pt x="433" y="154"/>
                  </a:lnTo>
                  <a:lnTo>
                    <a:pt x="447" y="154"/>
                  </a:lnTo>
                  <a:lnTo>
                    <a:pt x="477" y="138"/>
                  </a:lnTo>
                  <a:lnTo>
                    <a:pt x="492" y="107"/>
                  </a:lnTo>
                  <a:lnTo>
                    <a:pt x="522" y="92"/>
                  </a:lnTo>
                  <a:lnTo>
                    <a:pt x="492" y="61"/>
                  </a:lnTo>
                  <a:lnTo>
                    <a:pt x="462" y="61"/>
                  </a:lnTo>
                  <a:lnTo>
                    <a:pt x="447" y="31"/>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3" name="Freeform 281"/>
            <p:cNvSpPr>
              <a:spLocks/>
            </p:cNvSpPr>
            <p:nvPr/>
          </p:nvSpPr>
          <p:spPr bwMode="auto">
            <a:xfrm>
              <a:off x="2598804" y="1788739"/>
              <a:ext cx="545842" cy="443735"/>
            </a:xfrm>
            <a:custGeom>
              <a:avLst/>
              <a:gdLst>
                <a:gd name="T0" fmla="*/ 0 w 941"/>
                <a:gd name="T1" fmla="*/ 0 h 877"/>
                <a:gd name="T2" fmla="*/ 0 w 941"/>
                <a:gd name="T3" fmla="*/ 0 h 877"/>
                <a:gd name="T4" fmla="*/ 0 w 941"/>
                <a:gd name="T5" fmla="*/ 0 h 877"/>
                <a:gd name="T6" fmla="*/ 0 w 941"/>
                <a:gd name="T7" fmla="*/ 0 h 877"/>
                <a:gd name="T8" fmla="*/ 0 w 941"/>
                <a:gd name="T9" fmla="*/ 0 h 877"/>
                <a:gd name="T10" fmla="*/ 0 w 941"/>
                <a:gd name="T11" fmla="*/ 0 h 877"/>
                <a:gd name="T12" fmla="*/ 0 w 941"/>
                <a:gd name="T13" fmla="*/ 0 h 877"/>
                <a:gd name="T14" fmla="*/ 0 w 941"/>
                <a:gd name="T15" fmla="*/ 0 h 877"/>
                <a:gd name="T16" fmla="*/ 0 w 941"/>
                <a:gd name="T17" fmla="*/ 0 h 877"/>
                <a:gd name="T18" fmla="*/ 0 w 941"/>
                <a:gd name="T19" fmla="*/ 0 h 877"/>
                <a:gd name="T20" fmla="*/ 0 w 941"/>
                <a:gd name="T21" fmla="*/ 0 h 877"/>
                <a:gd name="T22" fmla="*/ 0 w 941"/>
                <a:gd name="T23" fmla="*/ 0 h 877"/>
                <a:gd name="T24" fmla="*/ 0 w 941"/>
                <a:gd name="T25" fmla="*/ 0 h 877"/>
                <a:gd name="T26" fmla="*/ 0 w 941"/>
                <a:gd name="T27" fmla="*/ 0 h 877"/>
                <a:gd name="T28" fmla="*/ 0 w 941"/>
                <a:gd name="T29" fmla="*/ 0 h 877"/>
                <a:gd name="T30" fmla="*/ 0 w 941"/>
                <a:gd name="T31" fmla="*/ 0 h 877"/>
                <a:gd name="T32" fmla="*/ 0 w 941"/>
                <a:gd name="T33" fmla="*/ 0 h 877"/>
                <a:gd name="T34" fmla="*/ 0 w 941"/>
                <a:gd name="T35" fmla="*/ 0 h 877"/>
                <a:gd name="T36" fmla="*/ 0 w 941"/>
                <a:gd name="T37" fmla="*/ 0 h 877"/>
                <a:gd name="T38" fmla="*/ 0 w 941"/>
                <a:gd name="T39" fmla="*/ 0 h 877"/>
                <a:gd name="T40" fmla="*/ 0 w 941"/>
                <a:gd name="T41" fmla="*/ 0 h 877"/>
                <a:gd name="T42" fmla="*/ 0 w 941"/>
                <a:gd name="T43" fmla="*/ 0 h 877"/>
                <a:gd name="T44" fmla="*/ 0 w 941"/>
                <a:gd name="T45" fmla="*/ 0 h 877"/>
                <a:gd name="T46" fmla="*/ 0 w 941"/>
                <a:gd name="T47" fmla="*/ 0 h 877"/>
                <a:gd name="T48" fmla="*/ 0 w 941"/>
                <a:gd name="T49" fmla="*/ 0 h 877"/>
                <a:gd name="T50" fmla="*/ 0 w 941"/>
                <a:gd name="T51" fmla="*/ 0 h 877"/>
                <a:gd name="T52" fmla="*/ 0 w 941"/>
                <a:gd name="T53" fmla="*/ 0 h 877"/>
                <a:gd name="T54" fmla="*/ 0 w 941"/>
                <a:gd name="T55" fmla="*/ 0 h 877"/>
                <a:gd name="T56" fmla="*/ 0 w 941"/>
                <a:gd name="T57" fmla="*/ 0 h 877"/>
                <a:gd name="T58" fmla="*/ 0 w 941"/>
                <a:gd name="T59" fmla="*/ 0 h 877"/>
                <a:gd name="T60" fmla="*/ 0 w 941"/>
                <a:gd name="T61" fmla="*/ 0 h 877"/>
                <a:gd name="T62" fmla="*/ 0 w 941"/>
                <a:gd name="T63" fmla="*/ 0 h 877"/>
                <a:gd name="T64" fmla="*/ 0 w 941"/>
                <a:gd name="T65" fmla="*/ 0 h 877"/>
                <a:gd name="T66" fmla="*/ 0 w 941"/>
                <a:gd name="T67" fmla="*/ 0 h 877"/>
                <a:gd name="T68" fmla="*/ 0 w 941"/>
                <a:gd name="T69" fmla="*/ 0 h 877"/>
                <a:gd name="T70" fmla="*/ 0 w 941"/>
                <a:gd name="T71" fmla="*/ 0 h 877"/>
                <a:gd name="T72" fmla="*/ 0 w 941"/>
                <a:gd name="T73" fmla="*/ 0 h 877"/>
                <a:gd name="T74" fmla="*/ 0 w 941"/>
                <a:gd name="T75" fmla="*/ 0 h 877"/>
                <a:gd name="T76" fmla="*/ 0 w 941"/>
                <a:gd name="T77" fmla="*/ 0 h 877"/>
                <a:gd name="T78" fmla="*/ 0 w 941"/>
                <a:gd name="T79" fmla="*/ 0 h 877"/>
                <a:gd name="T80" fmla="*/ 0 w 941"/>
                <a:gd name="T81" fmla="*/ 0 h 877"/>
                <a:gd name="T82" fmla="*/ 0 w 941"/>
                <a:gd name="T83" fmla="*/ 0 h 877"/>
                <a:gd name="T84" fmla="*/ 0 w 941"/>
                <a:gd name="T85" fmla="*/ 0 h 877"/>
                <a:gd name="T86" fmla="*/ 0 w 941"/>
                <a:gd name="T87" fmla="*/ 0 h 877"/>
                <a:gd name="T88" fmla="*/ 0 w 941"/>
                <a:gd name="T89" fmla="*/ 0 h 877"/>
                <a:gd name="T90" fmla="*/ 0 w 941"/>
                <a:gd name="T91" fmla="*/ 0 h 877"/>
                <a:gd name="T92" fmla="*/ 0 w 941"/>
                <a:gd name="T93" fmla="*/ 0 h 877"/>
                <a:gd name="T94" fmla="*/ 0 w 941"/>
                <a:gd name="T95" fmla="*/ 0 h 877"/>
                <a:gd name="T96" fmla="*/ 0 w 941"/>
                <a:gd name="T97" fmla="*/ 0 h 877"/>
                <a:gd name="T98" fmla="*/ 0 w 941"/>
                <a:gd name="T99" fmla="*/ 0 h 877"/>
                <a:gd name="T100" fmla="*/ 0 w 941"/>
                <a:gd name="T101" fmla="*/ 0 h 877"/>
                <a:gd name="T102" fmla="*/ 0 w 941"/>
                <a:gd name="T103" fmla="*/ 0 h 877"/>
                <a:gd name="T104" fmla="*/ 0 w 941"/>
                <a:gd name="T105" fmla="*/ 0 h 877"/>
                <a:gd name="T106" fmla="*/ 0 w 941"/>
                <a:gd name="T107" fmla="*/ 0 h 877"/>
                <a:gd name="T108" fmla="*/ 0 w 941"/>
                <a:gd name="T109" fmla="*/ 0 h 877"/>
                <a:gd name="T110" fmla="*/ 0 w 941"/>
                <a:gd name="T111" fmla="*/ 0 h 877"/>
                <a:gd name="T112" fmla="*/ 0 w 941"/>
                <a:gd name="T113" fmla="*/ 0 h 877"/>
                <a:gd name="T114" fmla="*/ 0 w 941"/>
                <a:gd name="T115" fmla="*/ 0 h 877"/>
                <a:gd name="T116" fmla="*/ 0 w 941"/>
                <a:gd name="T117" fmla="*/ 0 h 877"/>
                <a:gd name="T118" fmla="*/ 0 w 941"/>
                <a:gd name="T119" fmla="*/ 0 h 877"/>
                <a:gd name="T120" fmla="*/ 0 w 941"/>
                <a:gd name="T121" fmla="*/ 0 h 87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1"/>
                <a:gd name="T184" fmla="*/ 0 h 877"/>
                <a:gd name="T185" fmla="*/ 941 w 941"/>
                <a:gd name="T186" fmla="*/ 877 h 87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1" h="877">
                  <a:moveTo>
                    <a:pt x="701" y="200"/>
                  </a:moveTo>
                  <a:lnTo>
                    <a:pt x="671" y="215"/>
                  </a:lnTo>
                  <a:lnTo>
                    <a:pt x="657" y="246"/>
                  </a:lnTo>
                  <a:lnTo>
                    <a:pt x="627" y="261"/>
                  </a:lnTo>
                  <a:lnTo>
                    <a:pt x="612" y="261"/>
                  </a:lnTo>
                  <a:lnTo>
                    <a:pt x="582" y="292"/>
                  </a:lnTo>
                  <a:lnTo>
                    <a:pt x="597" y="307"/>
                  </a:lnTo>
                  <a:lnTo>
                    <a:pt x="582" y="338"/>
                  </a:lnTo>
                  <a:lnTo>
                    <a:pt x="537" y="353"/>
                  </a:lnTo>
                  <a:lnTo>
                    <a:pt x="522" y="369"/>
                  </a:lnTo>
                  <a:lnTo>
                    <a:pt x="448" y="369"/>
                  </a:lnTo>
                  <a:lnTo>
                    <a:pt x="433" y="353"/>
                  </a:lnTo>
                  <a:lnTo>
                    <a:pt x="418" y="338"/>
                  </a:lnTo>
                  <a:lnTo>
                    <a:pt x="358" y="369"/>
                  </a:lnTo>
                  <a:lnTo>
                    <a:pt x="343" y="338"/>
                  </a:lnTo>
                  <a:lnTo>
                    <a:pt x="254" y="307"/>
                  </a:lnTo>
                  <a:lnTo>
                    <a:pt x="254" y="292"/>
                  </a:lnTo>
                  <a:lnTo>
                    <a:pt x="239" y="261"/>
                  </a:lnTo>
                  <a:lnTo>
                    <a:pt x="209" y="261"/>
                  </a:lnTo>
                  <a:lnTo>
                    <a:pt x="194" y="246"/>
                  </a:lnTo>
                  <a:lnTo>
                    <a:pt x="179" y="231"/>
                  </a:lnTo>
                  <a:lnTo>
                    <a:pt x="164" y="292"/>
                  </a:lnTo>
                  <a:lnTo>
                    <a:pt x="104" y="292"/>
                  </a:lnTo>
                  <a:lnTo>
                    <a:pt x="119" y="323"/>
                  </a:lnTo>
                  <a:lnTo>
                    <a:pt x="90" y="338"/>
                  </a:lnTo>
                  <a:lnTo>
                    <a:pt x="104" y="369"/>
                  </a:lnTo>
                  <a:lnTo>
                    <a:pt x="90" y="430"/>
                  </a:lnTo>
                  <a:lnTo>
                    <a:pt x="45" y="461"/>
                  </a:lnTo>
                  <a:lnTo>
                    <a:pt x="30" y="446"/>
                  </a:lnTo>
                  <a:lnTo>
                    <a:pt x="0" y="476"/>
                  </a:lnTo>
                  <a:lnTo>
                    <a:pt x="15" y="492"/>
                  </a:lnTo>
                  <a:lnTo>
                    <a:pt x="30" y="523"/>
                  </a:lnTo>
                  <a:lnTo>
                    <a:pt x="75" y="553"/>
                  </a:lnTo>
                  <a:lnTo>
                    <a:pt x="119" y="584"/>
                  </a:lnTo>
                  <a:lnTo>
                    <a:pt x="119" y="630"/>
                  </a:lnTo>
                  <a:lnTo>
                    <a:pt x="134" y="676"/>
                  </a:lnTo>
                  <a:lnTo>
                    <a:pt x="164" y="692"/>
                  </a:lnTo>
                  <a:lnTo>
                    <a:pt x="194" y="692"/>
                  </a:lnTo>
                  <a:lnTo>
                    <a:pt x="209" y="707"/>
                  </a:lnTo>
                  <a:lnTo>
                    <a:pt x="254" y="722"/>
                  </a:lnTo>
                  <a:lnTo>
                    <a:pt x="298" y="738"/>
                  </a:lnTo>
                  <a:lnTo>
                    <a:pt x="298" y="722"/>
                  </a:lnTo>
                  <a:lnTo>
                    <a:pt x="313" y="738"/>
                  </a:lnTo>
                  <a:lnTo>
                    <a:pt x="328" y="738"/>
                  </a:lnTo>
                  <a:lnTo>
                    <a:pt x="358" y="722"/>
                  </a:lnTo>
                  <a:lnTo>
                    <a:pt x="403" y="692"/>
                  </a:lnTo>
                  <a:lnTo>
                    <a:pt x="418" y="707"/>
                  </a:lnTo>
                  <a:lnTo>
                    <a:pt x="433" y="692"/>
                  </a:lnTo>
                  <a:lnTo>
                    <a:pt x="448" y="692"/>
                  </a:lnTo>
                  <a:lnTo>
                    <a:pt x="448" y="707"/>
                  </a:lnTo>
                  <a:lnTo>
                    <a:pt x="477" y="707"/>
                  </a:lnTo>
                  <a:lnTo>
                    <a:pt x="477" y="722"/>
                  </a:lnTo>
                  <a:lnTo>
                    <a:pt x="492" y="768"/>
                  </a:lnTo>
                  <a:lnTo>
                    <a:pt x="477" y="784"/>
                  </a:lnTo>
                  <a:lnTo>
                    <a:pt x="477" y="815"/>
                  </a:lnTo>
                  <a:lnTo>
                    <a:pt x="492" y="799"/>
                  </a:lnTo>
                  <a:lnTo>
                    <a:pt x="507" y="861"/>
                  </a:lnTo>
                  <a:lnTo>
                    <a:pt x="537" y="861"/>
                  </a:lnTo>
                  <a:lnTo>
                    <a:pt x="552" y="876"/>
                  </a:lnTo>
                  <a:lnTo>
                    <a:pt x="567" y="861"/>
                  </a:lnTo>
                  <a:lnTo>
                    <a:pt x="567" y="845"/>
                  </a:lnTo>
                  <a:lnTo>
                    <a:pt x="582" y="830"/>
                  </a:lnTo>
                  <a:lnTo>
                    <a:pt x="597" y="830"/>
                  </a:lnTo>
                  <a:lnTo>
                    <a:pt x="627" y="815"/>
                  </a:lnTo>
                  <a:lnTo>
                    <a:pt x="642" y="830"/>
                  </a:lnTo>
                  <a:lnTo>
                    <a:pt x="642" y="845"/>
                  </a:lnTo>
                  <a:lnTo>
                    <a:pt x="671" y="861"/>
                  </a:lnTo>
                  <a:lnTo>
                    <a:pt x="701" y="845"/>
                  </a:lnTo>
                  <a:lnTo>
                    <a:pt x="701" y="861"/>
                  </a:lnTo>
                  <a:lnTo>
                    <a:pt x="716" y="876"/>
                  </a:lnTo>
                  <a:lnTo>
                    <a:pt x="716" y="861"/>
                  </a:lnTo>
                  <a:lnTo>
                    <a:pt x="716" y="845"/>
                  </a:lnTo>
                  <a:lnTo>
                    <a:pt x="761" y="830"/>
                  </a:lnTo>
                  <a:lnTo>
                    <a:pt x="761" y="815"/>
                  </a:lnTo>
                  <a:lnTo>
                    <a:pt x="776" y="830"/>
                  </a:lnTo>
                  <a:lnTo>
                    <a:pt x="776" y="815"/>
                  </a:lnTo>
                  <a:lnTo>
                    <a:pt x="806" y="815"/>
                  </a:lnTo>
                  <a:lnTo>
                    <a:pt x="850" y="753"/>
                  </a:lnTo>
                  <a:lnTo>
                    <a:pt x="880" y="645"/>
                  </a:lnTo>
                  <a:lnTo>
                    <a:pt x="865" y="630"/>
                  </a:lnTo>
                  <a:lnTo>
                    <a:pt x="850" y="615"/>
                  </a:lnTo>
                  <a:lnTo>
                    <a:pt x="865" y="599"/>
                  </a:lnTo>
                  <a:lnTo>
                    <a:pt x="865" y="584"/>
                  </a:lnTo>
                  <a:lnTo>
                    <a:pt x="836" y="538"/>
                  </a:lnTo>
                  <a:lnTo>
                    <a:pt x="806" y="523"/>
                  </a:lnTo>
                  <a:lnTo>
                    <a:pt x="806" y="492"/>
                  </a:lnTo>
                  <a:lnTo>
                    <a:pt x="821" y="461"/>
                  </a:lnTo>
                  <a:lnTo>
                    <a:pt x="836" y="461"/>
                  </a:lnTo>
                  <a:lnTo>
                    <a:pt x="836" y="446"/>
                  </a:lnTo>
                  <a:lnTo>
                    <a:pt x="806" y="430"/>
                  </a:lnTo>
                  <a:lnTo>
                    <a:pt x="791" y="461"/>
                  </a:lnTo>
                  <a:lnTo>
                    <a:pt x="746" y="415"/>
                  </a:lnTo>
                  <a:lnTo>
                    <a:pt x="761" y="400"/>
                  </a:lnTo>
                  <a:lnTo>
                    <a:pt x="806" y="353"/>
                  </a:lnTo>
                  <a:lnTo>
                    <a:pt x="821" y="369"/>
                  </a:lnTo>
                  <a:lnTo>
                    <a:pt x="806" y="400"/>
                  </a:lnTo>
                  <a:lnTo>
                    <a:pt x="821" y="384"/>
                  </a:lnTo>
                  <a:lnTo>
                    <a:pt x="865" y="369"/>
                  </a:lnTo>
                  <a:lnTo>
                    <a:pt x="865" y="323"/>
                  </a:lnTo>
                  <a:lnTo>
                    <a:pt x="895" y="323"/>
                  </a:lnTo>
                  <a:lnTo>
                    <a:pt x="910" y="277"/>
                  </a:lnTo>
                  <a:lnTo>
                    <a:pt x="940" y="277"/>
                  </a:lnTo>
                  <a:lnTo>
                    <a:pt x="910" y="215"/>
                  </a:lnTo>
                  <a:lnTo>
                    <a:pt x="940" y="200"/>
                  </a:lnTo>
                  <a:lnTo>
                    <a:pt x="940" y="123"/>
                  </a:lnTo>
                  <a:lnTo>
                    <a:pt x="910" y="123"/>
                  </a:lnTo>
                  <a:lnTo>
                    <a:pt x="895" y="138"/>
                  </a:lnTo>
                  <a:lnTo>
                    <a:pt x="880" y="138"/>
                  </a:lnTo>
                  <a:lnTo>
                    <a:pt x="821" y="92"/>
                  </a:lnTo>
                  <a:lnTo>
                    <a:pt x="821" y="108"/>
                  </a:lnTo>
                  <a:lnTo>
                    <a:pt x="791" y="77"/>
                  </a:lnTo>
                  <a:lnTo>
                    <a:pt x="746" y="31"/>
                  </a:lnTo>
                  <a:lnTo>
                    <a:pt x="701" y="0"/>
                  </a:lnTo>
                  <a:lnTo>
                    <a:pt x="671" y="0"/>
                  </a:lnTo>
                  <a:lnTo>
                    <a:pt x="657" y="46"/>
                  </a:lnTo>
                  <a:lnTo>
                    <a:pt x="671" y="46"/>
                  </a:lnTo>
                  <a:lnTo>
                    <a:pt x="671" y="77"/>
                  </a:lnTo>
                  <a:lnTo>
                    <a:pt x="657" y="123"/>
                  </a:lnTo>
                  <a:lnTo>
                    <a:pt x="642" y="138"/>
                  </a:lnTo>
                  <a:lnTo>
                    <a:pt x="627" y="138"/>
                  </a:lnTo>
                  <a:lnTo>
                    <a:pt x="642" y="169"/>
                  </a:lnTo>
                  <a:lnTo>
                    <a:pt x="671" y="169"/>
                  </a:lnTo>
                  <a:lnTo>
                    <a:pt x="701" y="20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4" name="Freeform 282"/>
            <p:cNvSpPr>
              <a:spLocks/>
            </p:cNvSpPr>
            <p:nvPr/>
          </p:nvSpPr>
          <p:spPr bwMode="auto">
            <a:xfrm>
              <a:off x="2997011" y="2239157"/>
              <a:ext cx="27089" cy="14702"/>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60000 65536"/>
                <a:gd name="T13" fmla="*/ 0 60000 65536"/>
                <a:gd name="T14" fmla="*/ 0 60000 65536"/>
                <a:gd name="T15" fmla="*/ 0 60000 65536"/>
                <a:gd name="T16" fmla="*/ 0 60000 65536"/>
                <a:gd name="T17" fmla="*/ 0 60000 65536"/>
                <a:gd name="T18" fmla="*/ 0 w 46"/>
                <a:gd name="T19" fmla="*/ 0 h 32"/>
                <a:gd name="T20" fmla="*/ 46 w 46"/>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46" h="32">
                  <a:moveTo>
                    <a:pt x="45" y="0"/>
                  </a:moveTo>
                  <a:lnTo>
                    <a:pt x="15" y="0"/>
                  </a:lnTo>
                  <a:lnTo>
                    <a:pt x="0" y="31"/>
                  </a:lnTo>
                  <a:lnTo>
                    <a:pt x="30" y="31"/>
                  </a:lnTo>
                  <a:lnTo>
                    <a:pt x="45" y="16"/>
                  </a:lnTo>
                  <a:lnTo>
                    <a:pt x="45"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5" name="Line 283"/>
            <p:cNvSpPr>
              <a:spLocks noChangeShapeType="1"/>
            </p:cNvSpPr>
            <p:nvPr/>
          </p:nvSpPr>
          <p:spPr bwMode="auto">
            <a:xfrm>
              <a:off x="2623184" y="210683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6" name="Line 284"/>
            <p:cNvSpPr>
              <a:spLocks noChangeShapeType="1"/>
            </p:cNvSpPr>
            <p:nvPr/>
          </p:nvSpPr>
          <p:spPr bwMode="auto">
            <a:xfrm>
              <a:off x="2806034" y="215361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7" name="Line 285"/>
            <p:cNvSpPr>
              <a:spLocks noChangeShapeType="1"/>
            </p:cNvSpPr>
            <p:nvPr/>
          </p:nvSpPr>
          <p:spPr bwMode="auto">
            <a:xfrm flipV="1">
              <a:off x="2823642" y="2145598"/>
              <a:ext cx="0"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8" name="Line 286"/>
            <p:cNvSpPr>
              <a:spLocks noChangeShapeType="1"/>
            </p:cNvSpPr>
            <p:nvPr/>
          </p:nvSpPr>
          <p:spPr bwMode="auto">
            <a:xfrm>
              <a:off x="2831768" y="2145598"/>
              <a:ext cx="10836"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9" name="Line 287"/>
            <p:cNvSpPr>
              <a:spLocks noChangeShapeType="1"/>
            </p:cNvSpPr>
            <p:nvPr/>
          </p:nvSpPr>
          <p:spPr bwMode="auto">
            <a:xfrm>
              <a:off x="2831768" y="2145598"/>
              <a:ext cx="10836"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0" name="Line 288"/>
            <p:cNvSpPr>
              <a:spLocks noChangeShapeType="1"/>
            </p:cNvSpPr>
            <p:nvPr/>
          </p:nvSpPr>
          <p:spPr bwMode="auto">
            <a:xfrm>
              <a:off x="2842604" y="214559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1" name="Line 289"/>
            <p:cNvSpPr>
              <a:spLocks noChangeShapeType="1"/>
            </p:cNvSpPr>
            <p:nvPr/>
          </p:nvSpPr>
          <p:spPr bwMode="auto">
            <a:xfrm flipV="1">
              <a:off x="2849376" y="2137579"/>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2" name="Line 290"/>
            <p:cNvSpPr>
              <a:spLocks noChangeShapeType="1"/>
            </p:cNvSpPr>
            <p:nvPr/>
          </p:nvSpPr>
          <p:spPr bwMode="auto">
            <a:xfrm>
              <a:off x="2849376" y="2137579"/>
              <a:ext cx="8127"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3" name="Line 291"/>
            <p:cNvSpPr>
              <a:spLocks noChangeShapeType="1"/>
            </p:cNvSpPr>
            <p:nvPr/>
          </p:nvSpPr>
          <p:spPr bwMode="auto">
            <a:xfrm>
              <a:off x="2857503" y="214559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4" name="Line 292"/>
            <p:cNvSpPr>
              <a:spLocks noChangeShapeType="1"/>
            </p:cNvSpPr>
            <p:nvPr/>
          </p:nvSpPr>
          <p:spPr bwMode="auto">
            <a:xfrm>
              <a:off x="2631310" y="210683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5" name="Line 293"/>
            <p:cNvSpPr>
              <a:spLocks noChangeShapeType="1"/>
            </p:cNvSpPr>
            <p:nvPr/>
          </p:nvSpPr>
          <p:spPr bwMode="auto">
            <a:xfrm>
              <a:off x="2640791" y="2100156"/>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6" name="Line 294"/>
            <p:cNvSpPr>
              <a:spLocks noChangeShapeType="1"/>
            </p:cNvSpPr>
            <p:nvPr/>
          </p:nvSpPr>
          <p:spPr bwMode="auto">
            <a:xfrm>
              <a:off x="2650273" y="2100156"/>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7" name="Line 295"/>
            <p:cNvSpPr>
              <a:spLocks noChangeShapeType="1"/>
            </p:cNvSpPr>
            <p:nvPr/>
          </p:nvSpPr>
          <p:spPr bwMode="auto">
            <a:xfrm>
              <a:off x="2658399" y="210683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8" name="Freeform 296"/>
            <p:cNvSpPr>
              <a:spLocks/>
            </p:cNvSpPr>
            <p:nvPr/>
          </p:nvSpPr>
          <p:spPr bwMode="auto">
            <a:xfrm>
              <a:off x="2936061" y="2199060"/>
              <a:ext cx="78558" cy="172415"/>
            </a:xfrm>
            <a:custGeom>
              <a:avLst/>
              <a:gdLst>
                <a:gd name="T0" fmla="*/ 0 w 135"/>
                <a:gd name="T1" fmla="*/ 0 h 340"/>
                <a:gd name="T2" fmla="*/ 0 w 135"/>
                <a:gd name="T3" fmla="*/ 0 h 340"/>
                <a:gd name="T4" fmla="*/ 0 w 135"/>
                <a:gd name="T5" fmla="*/ 0 h 340"/>
                <a:gd name="T6" fmla="*/ 0 w 135"/>
                <a:gd name="T7" fmla="*/ 0 h 340"/>
                <a:gd name="T8" fmla="*/ 0 w 135"/>
                <a:gd name="T9" fmla="*/ 0 h 340"/>
                <a:gd name="T10" fmla="*/ 0 w 135"/>
                <a:gd name="T11" fmla="*/ 0 h 340"/>
                <a:gd name="T12" fmla="*/ 0 w 135"/>
                <a:gd name="T13" fmla="*/ 0 h 340"/>
                <a:gd name="T14" fmla="*/ 0 w 135"/>
                <a:gd name="T15" fmla="*/ 0 h 340"/>
                <a:gd name="T16" fmla="*/ 0 w 135"/>
                <a:gd name="T17" fmla="*/ 0 h 340"/>
                <a:gd name="T18" fmla="*/ 0 w 135"/>
                <a:gd name="T19" fmla="*/ 0 h 340"/>
                <a:gd name="T20" fmla="*/ 0 w 135"/>
                <a:gd name="T21" fmla="*/ 0 h 340"/>
                <a:gd name="T22" fmla="*/ 0 w 135"/>
                <a:gd name="T23" fmla="*/ 0 h 340"/>
                <a:gd name="T24" fmla="*/ 0 w 135"/>
                <a:gd name="T25" fmla="*/ 0 h 340"/>
                <a:gd name="T26" fmla="*/ 0 w 135"/>
                <a:gd name="T27" fmla="*/ 0 h 340"/>
                <a:gd name="T28" fmla="*/ 0 w 135"/>
                <a:gd name="T29" fmla="*/ 0 h 340"/>
                <a:gd name="T30" fmla="*/ 0 w 135"/>
                <a:gd name="T31" fmla="*/ 0 h 340"/>
                <a:gd name="T32" fmla="*/ 0 w 135"/>
                <a:gd name="T33" fmla="*/ 0 h 340"/>
                <a:gd name="T34" fmla="*/ 0 w 135"/>
                <a:gd name="T35" fmla="*/ 0 h 340"/>
                <a:gd name="T36" fmla="*/ 0 w 135"/>
                <a:gd name="T37" fmla="*/ 0 h 340"/>
                <a:gd name="T38" fmla="*/ 0 w 135"/>
                <a:gd name="T39" fmla="*/ 0 h 340"/>
                <a:gd name="T40" fmla="*/ 0 w 135"/>
                <a:gd name="T41" fmla="*/ 0 h 340"/>
                <a:gd name="T42" fmla="*/ 0 w 135"/>
                <a:gd name="T43" fmla="*/ 0 h 340"/>
                <a:gd name="T44" fmla="*/ 0 w 135"/>
                <a:gd name="T45" fmla="*/ 0 h 340"/>
                <a:gd name="T46" fmla="*/ 0 w 135"/>
                <a:gd name="T47" fmla="*/ 0 h 340"/>
                <a:gd name="T48" fmla="*/ 0 w 135"/>
                <a:gd name="T49" fmla="*/ 0 h 340"/>
                <a:gd name="T50" fmla="*/ 0 w 135"/>
                <a:gd name="T51" fmla="*/ 0 h 340"/>
                <a:gd name="T52" fmla="*/ 0 w 135"/>
                <a:gd name="T53" fmla="*/ 0 h 340"/>
                <a:gd name="T54" fmla="*/ 0 w 135"/>
                <a:gd name="T55" fmla="*/ 0 h 340"/>
                <a:gd name="T56" fmla="*/ 0 w 135"/>
                <a:gd name="T57" fmla="*/ 0 h 340"/>
                <a:gd name="T58" fmla="*/ 0 w 135"/>
                <a:gd name="T59" fmla="*/ 0 h 340"/>
                <a:gd name="T60" fmla="*/ 0 w 135"/>
                <a:gd name="T61" fmla="*/ 0 h 3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35"/>
                <a:gd name="T94" fmla="*/ 0 h 340"/>
                <a:gd name="T95" fmla="*/ 135 w 135"/>
                <a:gd name="T96" fmla="*/ 340 h 3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35" h="340">
                  <a:moveTo>
                    <a:pt x="0" y="15"/>
                  </a:moveTo>
                  <a:lnTo>
                    <a:pt x="0" y="46"/>
                  </a:lnTo>
                  <a:lnTo>
                    <a:pt x="15" y="46"/>
                  </a:lnTo>
                  <a:lnTo>
                    <a:pt x="30" y="77"/>
                  </a:lnTo>
                  <a:lnTo>
                    <a:pt x="45" y="108"/>
                  </a:lnTo>
                  <a:lnTo>
                    <a:pt x="74" y="154"/>
                  </a:lnTo>
                  <a:lnTo>
                    <a:pt x="89" y="170"/>
                  </a:lnTo>
                  <a:lnTo>
                    <a:pt x="89" y="200"/>
                  </a:lnTo>
                  <a:lnTo>
                    <a:pt x="89" y="247"/>
                  </a:lnTo>
                  <a:lnTo>
                    <a:pt x="89" y="262"/>
                  </a:lnTo>
                  <a:lnTo>
                    <a:pt x="74" y="247"/>
                  </a:lnTo>
                  <a:lnTo>
                    <a:pt x="74" y="262"/>
                  </a:lnTo>
                  <a:lnTo>
                    <a:pt x="45" y="293"/>
                  </a:lnTo>
                  <a:lnTo>
                    <a:pt x="60" y="293"/>
                  </a:lnTo>
                  <a:lnTo>
                    <a:pt x="45" y="308"/>
                  </a:lnTo>
                  <a:lnTo>
                    <a:pt x="60" y="339"/>
                  </a:lnTo>
                  <a:lnTo>
                    <a:pt x="74" y="339"/>
                  </a:lnTo>
                  <a:lnTo>
                    <a:pt x="89" y="293"/>
                  </a:lnTo>
                  <a:lnTo>
                    <a:pt x="119" y="262"/>
                  </a:lnTo>
                  <a:lnTo>
                    <a:pt x="134" y="231"/>
                  </a:lnTo>
                  <a:lnTo>
                    <a:pt x="119" y="185"/>
                  </a:lnTo>
                  <a:lnTo>
                    <a:pt x="104" y="154"/>
                  </a:lnTo>
                  <a:lnTo>
                    <a:pt x="60" y="108"/>
                  </a:lnTo>
                  <a:lnTo>
                    <a:pt x="45" y="77"/>
                  </a:lnTo>
                  <a:lnTo>
                    <a:pt x="74" y="62"/>
                  </a:lnTo>
                  <a:lnTo>
                    <a:pt x="89" y="46"/>
                  </a:lnTo>
                  <a:lnTo>
                    <a:pt x="60" y="31"/>
                  </a:lnTo>
                  <a:lnTo>
                    <a:pt x="60" y="15"/>
                  </a:lnTo>
                  <a:lnTo>
                    <a:pt x="45" y="0"/>
                  </a:lnTo>
                  <a:lnTo>
                    <a:pt x="15" y="15"/>
                  </a:lnTo>
                  <a:lnTo>
                    <a:pt x="0" y="15"/>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9" name="Freeform 297"/>
            <p:cNvSpPr>
              <a:spLocks/>
            </p:cNvSpPr>
            <p:nvPr/>
          </p:nvSpPr>
          <p:spPr bwMode="auto">
            <a:xfrm>
              <a:off x="2944187" y="2301975"/>
              <a:ext cx="44697" cy="46779"/>
            </a:xfrm>
            <a:custGeom>
              <a:avLst/>
              <a:gdLst>
                <a:gd name="T0" fmla="*/ 0 w 75"/>
                <a:gd name="T1" fmla="*/ 0 h 93"/>
                <a:gd name="T2" fmla="*/ 0 w 75"/>
                <a:gd name="T3" fmla="*/ 0 h 93"/>
                <a:gd name="T4" fmla="*/ 0 w 75"/>
                <a:gd name="T5" fmla="*/ 0 h 93"/>
                <a:gd name="T6" fmla="*/ 0 w 75"/>
                <a:gd name="T7" fmla="*/ 0 h 93"/>
                <a:gd name="T8" fmla="*/ 0 w 75"/>
                <a:gd name="T9" fmla="*/ 0 h 93"/>
                <a:gd name="T10" fmla="*/ 0 w 75"/>
                <a:gd name="T11" fmla="*/ 0 h 93"/>
                <a:gd name="T12" fmla="*/ 0 w 75"/>
                <a:gd name="T13" fmla="*/ 0 h 93"/>
                <a:gd name="T14" fmla="*/ 0 w 75"/>
                <a:gd name="T15" fmla="*/ 0 h 93"/>
                <a:gd name="T16" fmla="*/ 0 w 75"/>
                <a:gd name="T17" fmla="*/ 0 h 93"/>
                <a:gd name="T18" fmla="*/ 0 w 75"/>
                <a:gd name="T19" fmla="*/ 0 h 93"/>
                <a:gd name="T20" fmla="*/ 0 w 75"/>
                <a:gd name="T21" fmla="*/ 0 h 93"/>
                <a:gd name="T22" fmla="*/ 0 w 75"/>
                <a:gd name="T23" fmla="*/ 0 h 93"/>
                <a:gd name="T24" fmla="*/ 0 w 75"/>
                <a:gd name="T25" fmla="*/ 0 h 93"/>
                <a:gd name="T26" fmla="*/ 0 w 75"/>
                <a:gd name="T27" fmla="*/ 0 h 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
                <a:gd name="T43" fmla="*/ 0 h 93"/>
                <a:gd name="T44" fmla="*/ 75 w 75"/>
                <a:gd name="T45" fmla="*/ 93 h 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 h="93">
                  <a:moveTo>
                    <a:pt x="0" y="61"/>
                  </a:moveTo>
                  <a:lnTo>
                    <a:pt x="15" y="61"/>
                  </a:lnTo>
                  <a:lnTo>
                    <a:pt x="15" y="77"/>
                  </a:lnTo>
                  <a:lnTo>
                    <a:pt x="30" y="92"/>
                  </a:lnTo>
                  <a:lnTo>
                    <a:pt x="59" y="61"/>
                  </a:lnTo>
                  <a:lnTo>
                    <a:pt x="59" y="46"/>
                  </a:lnTo>
                  <a:lnTo>
                    <a:pt x="74" y="61"/>
                  </a:lnTo>
                  <a:lnTo>
                    <a:pt x="74" y="46"/>
                  </a:lnTo>
                  <a:lnTo>
                    <a:pt x="74" y="0"/>
                  </a:lnTo>
                  <a:lnTo>
                    <a:pt x="59" y="0"/>
                  </a:lnTo>
                  <a:lnTo>
                    <a:pt x="44" y="0"/>
                  </a:lnTo>
                  <a:lnTo>
                    <a:pt x="15" y="0"/>
                  </a:lnTo>
                  <a:lnTo>
                    <a:pt x="0" y="31"/>
                  </a:lnTo>
                  <a:lnTo>
                    <a:pt x="0" y="61"/>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0" name="Freeform 298"/>
            <p:cNvSpPr>
              <a:spLocks/>
            </p:cNvSpPr>
            <p:nvPr/>
          </p:nvSpPr>
          <p:spPr bwMode="auto">
            <a:xfrm>
              <a:off x="2823642" y="2145598"/>
              <a:ext cx="88039" cy="203156"/>
            </a:xfrm>
            <a:custGeom>
              <a:avLst/>
              <a:gdLst>
                <a:gd name="T0" fmla="*/ 0 w 151"/>
                <a:gd name="T1" fmla="*/ 0 h 401"/>
                <a:gd name="T2" fmla="*/ 0 w 151"/>
                <a:gd name="T3" fmla="*/ 0 h 401"/>
                <a:gd name="T4" fmla="*/ 0 w 151"/>
                <a:gd name="T5" fmla="*/ 0 h 401"/>
                <a:gd name="T6" fmla="*/ 0 w 151"/>
                <a:gd name="T7" fmla="*/ 0 h 401"/>
                <a:gd name="T8" fmla="*/ 0 w 151"/>
                <a:gd name="T9" fmla="*/ 0 h 401"/>
                <a:gd name="T10" fmla="*/ 0 w 151"/>
                <a:gd name="T11" fmla="*/ 0 h 401"/>
                <a:gd name="T12" fmla="*/ 0 w 151"/>
                <a:gd name="T13" fmla="*/ 0 h 401"/>
                <a:gd name="T14" fmla="*/ 0 w 151"/>
                <a:gd name="T15" fmla="*/ 0 h 401"/>
                <a:gd name="T16" fmla="*/ 0 w 151"/>
                <a:gd name="T17" fmla="*/ 0 h 401"/>
                <a:gd name="T18" fmla="*/ 0 w 151"/>
                <a:gd name="T19" fmla="*/ 0 h 401"/>
                <a:gd name="T20" fmla="*/ 0 w 151"/>
                <a:gd name="T21" fmla="*/ 0 h 401"/>
                <a:gd name="T22" fmla="*/ 0 w 151"/>
                <a:gd name="T23" fmla="*/ 0 h 401"/>
                <a:gd name="T24" fmla="*/ 0 w 151"/>
                <a:gd name="T25" fmla="*/ 0 h 401"/>
                <a:gd name="T26" fmla="*/ 0 w 151"/>
                <a:gd name="T27" fmla="*/ 0 h 401"/>
                <a:gd name="T28" fmla="*/ 0 w 151"/>
                <a:gd name="T29" fmla="*/ 0 h 401"/>
                <a:gd name="T30" fmla="*/ 0 w 151"/>
                <a:gd name="T31" fmla="*/ 0 h 401"/>
                <a:gd name="T32" fmla="*/ 0 w 151"/>
                <a:gd name="T33" fmla="*/ 0 h 401"/>
                <a:gd name="T34" fmla="*/ 0 w 151"/>
                <a:gd name="T35" fmla="*/ 0 h 401"/>
                <a:gd name="T36" fmla="*/ 0 w 151"/>
                <a:gd name="T37" fmla="*/ 0 h 401"/>
                <a:gd name="T38" fmla="*/ 0 w 151"/>
                <a:gd name="T39" fmla="*/ 0 h 401"/>
                <a:gd name="T40" fmla="*/ 0 w 151"/>
                <a:gd name="T41" fmla="*/ 0 h 401"/>
                <a:gd name="T42" fmla="*/ 0 w 151"/>
                <a:gd name="T43" fmla="*/ 0 h 401"/>
                <a:gd name="T44" fmla="*/ 0 w 151"/>
                <a:gd name="T45" fmla="*/ 0 h 401"/>
                <a:gd name="T46" fmla="*/ 0 w 151"/>
                <a:gd name="T47" fmla="*/ 0 h 401"/>
                <a:gd name="T48" fmla="*/ 0 w 151"/>
                <a:gd name="T49" fmla="*/ 0 h 401"/>
                <a:gd name="T50" fmla="*/ 0 w 151"/>
                <a:gd name="T51" fmla="*/ 0 h 401"/>
                <a:gd name="T52" fmla="*/ 0 w 151"/>
                <a:gd name="T53" fmla="*/ 0 h 401"/>
                <a:gd name="T54" fmla="*/ 0 w 151"/>
                <a:gd name="T55" fmla="*/ 0 h 401"/>
                <a:gd name="T56" fmla="*/ 0 w 151"/>
                <a:gd name="T57" fmla="*/ 0 h 401"/>
                <a:gd name="T58" fmla="*/ 0 w 151"/>
                <a:gd name="T59" fmla="*/ 0 h 401"/>
                <a:gd name="T60" fmla="*/ 0 w 151"/>
                <a:gd name="T61" fmla="*/ 0 h 401"/>
                <a:gd name="T62" fmla="*/ 0 w 151"/>
                <a:gd name="T63" fmla="*/ 0 h 401"/>
                <a:gd name="T64" fmla="*/ 0 w 151"/>
                <a:gd name="T65" fmla="*/ 0 h 401"/>
                <a:gd name="T66" fmla="*/ 0 w 151"/>
                <a:gd name="T67" fmla="*/ 0 h 4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
                <a:gd name="T103" fmla="*/ 0 h 401"/>
                <a:gd name="T104" fmla="*/ 151 w 151"/>
                <a:gd name="T105" fmla="*/ 401 h 4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 h="401">
                  <a:moveTo>
                    <a:pt x="150" y="154"/>
                  </a:moveTo>
                  <a:lnTo>
                    <a:pt x="120" y="154"/>
                  </a:lnTo>
                  <a:lnTo>
                    <a:pt x="105" y="92"/>
                  </a:lnTo>
                  <a:lnTo>
                    <a:pt x="90" y="108"/>
                  </a:lnTo>
                  <a:lnTo>
                    <a:pt x="90" y="77"/>
                  </a:lnTo>
                  <a:lnTo>
                    <a:pt x="105" y="62"/>
                  </a:lnTo>
                  <a:lnTo>
                    <a:pt x="90" y="15"/>
                  </a:lnTo>
                  <a:lnTo>
                    <a:pt x="90" y="0"/>
                  </a:lnTo>
                  <a:lnTo>
                    <a:pt x="60" y="0"/>
                  </a:lnTo>
                  <a:lnTo>
                    <a:pt x="45" y="46"/>
                  </a:lnTo>
                  <a:lnTo>
                    <a:pt x="30" y="62"/>
                  </a:lnTo>
                  <a:lnTo>
                    <a:pt x="30" y="108"/>
                  </a:lnTo>
                  <a:lnTo>
                    <a:pt x="15" y="108"/>
                  </a:lnTo>
                  <a:lnTo>
                    <a:pt x="15" y="154"/>
                  </a:lnTo>
                  <a:lnTo>
                    <a:pt x="0" y="154"/>
                  </a:lnTo>
                  <a:lnTo>
                    <a:pt x="15" y="169"/>
                  </a:lnTo>
                  <a:lnTo>
                    <a:pt x="0" y="169"/>
                  </a:lnTo>
                  <a:lnTo>
                    <a:pt x="15" y="200"/>
                  </a:lnTo>
                  <a:lnTo>
                    <a:pt x="30" y="200"/>
                  </a:lnTo>
                  <a:lnTo>
                    <a:pt x="60" y="246"/>
                  </a:lnTo>
                  <a:lnTo>
                    <a:pt x="45" y="277"/>
                  </a:lnTo>
                  <a:lnTo>
                    <a:pt x="75" y="277"/>
                  </a:lnTo>
                  <a:lnTo>
                    <a:pt x="90" y="262"/>
                  </a:lnTo>
                  <a:lnTo>
                    <a:pt x="120" y="308"/>
                  </a:lnTo>
                  <a:lnTo>
                    <a:pt x="120" y="323"/>
                  </a:lnTo>
                  <a:lnTo>
                    <a:pt x="135" y="369"/>
                  </a:lnTo>
                  <a:lnTo>
                    <a:pt x="135" y="400"/>
                  </a:lnTo>
                  <a:lnTo>
                    <a:pt x="150" y="369"/>
                  </a:lnTo>
                  <a:lnTo>
                    <a:pt x="135" y="292"/>
                  </a:lnTo>
                  <a:lnTo>
                    <a:pt x="135" y="262"/>
                  </a:lnTo>
                  <a:lnTo>
                    <a:pt x="105" y="215"/>
                  </a:lnTo>
                  <a:lnTo>
                    <a:pt x="120" y="185"/>
                  </a:lnTo>
                  <a:lnTo>
                    <a:pt x="150" y="185"/>
                  </a:lnTo>
                  <a:lnTo>
                    <a:pt x="150" y="154"/>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1" name="Freeform 299"/>
            <p:cNvSpPr>
              <a:spLocks/>
            </p:cNvSpPr>
            <p:nvPr/>
          </p:nvSpPr>
          <p:spPr bwMode="auto">
            <a:xfrm>
              <a:off x="2911681" y="2207080"/>
              <a:ext cx="77203" cy="94895"/>
            </a:xfrm>
            <a:custGeom>
              <a:avLst/>
              <a:gdLst>
                <a:gd name="T0" fmla="*/ 0 w 134"/>
                <a:gd name="T1" fmla="*/ 0 h 186"/>
                <a:gd name="T2" fmla="*/ 0 w 134"/>
                <a:gd name="T3" fmla="*/ 0 h 186"/>
                <a:gd name="T4" fmla="*/ 0 w 134"/>
                <a:gd name="T5" fmla="*/ 0 h 186"/>
                <a:gd name="T6" fmla="*/ 0 w 134"/>
                <a:gd name="T7" fmla="*/ 0 h 186"/>
                <a:gd name="T8" fmla="*/ 0 w 134"/>
                <a:gd name="T9" fmla="*/ 0 h 186"/>
                <a:gd name="T10" fmla="*/ 0 w 134"/>
                <a:gd name="T11" fmla="*/ 0 h 186"/>
                <a:gd name="T12" fmla="*/ 0 w 134"/>
                <a:gd name="T13" fmla="*/ 0 h 186"/>
                <a:gd name="T14" fmla="*/ 0 w 134"/>
                <a:gd name="T15" fmla="*/ 0 h 186"/>
                <a:gd name="T16" fmla="*/ 0 w 134"/>
                <a:gd name="T17" fmla="*/ 0 h 186"/>
                <a:gd name="T18" fmla="*/ 0 w 134"/>
                <a:gd name="T19" fmla="*/ 0 h 186"/>
                <a:gd name="T20" fmla="*/ 0 w 134"/>
                <a:gd name="T21" fmla="*/ 0 h 186"/>
                <a:gd name="T22" fmla="*/ 0 w 134"/>
                <a:gd name="T23" fmla="*/ 0 h 186"/>
                <a:gd name="T24" fmla="*/ 0 w 134"/>
                <a:gd name="T25" fmla="*/ 0 h 186"/>
                <a:gd name="T26" fmla="*/ 0 w 134"/>
                <a:gd name="T27" fmla="*/ 0 h 186"/>
                <a:gd name="T28" fmla="*/ 0 w 134"/>
                <a:gd name="T29" fmla="*/ 0 h 186"/>
                <a:gd name="T30" fmla="*/ 0 w 134"/>
                <a:gd name="T31" fmla="*/ 0 h 186"/>
                <a:gd name="T32" fmla="*/ 0 w 134"/>
                <a:gd name="T33" fmla="*/ 0 h 186"/>
                <a:gd name="T34" fmla="*/ 0 w 134"/>
                <a:gd name="T35" fmla="*/ 0 h 186"/>
                <a:gd name="T36" fmla="*/ 0 w 134"/>
                <a:gd name="T37" fmla="*/ 0 h 186"/>
                <a:gd name="T38" fmla="*/ 0 w 134"/>
                <a:gd name="T39" fmla="*/ 0 h 186"/>
                <a:gd name="T40" fmla="*/ 0 w 134"/>
                <a:gd name="T41" fmla="*/ 0 h 186"/>
                <a:gd name="T42" fmla="*/ 0 w 134"/>
                <a:gd name="T43" fmla="*/ 0 h 186"/>
                <a:gd name="T44" fmla="*/ 0 w 134"/>
                <a:gd name="T45" fmla="*/ 0 h 18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4"/>
                <a:gd name="T70" fmla="*/ 0 h 186"/>
                <a:gd name="T71" fmla="*/ 134 w 134"/>
                <a:gd name="T72" fmla="*/ 186 h 18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4" h="186">
                  <a:moveTo>
                    <a:pt x="0" y="31"/>
                  </a:moveTo>
                  <a:lnTo>
                    <a:pt x="0" y="62"/>
                  </a:lnTo>
                  <a:lnTo>
                    <a:pt x="0" y="77"/>
                  </a:lnTo>
                  <a:lnTo>
                    <a:pt x="15" y="77"/>
                  </a:lnTo>
                  <a:lnTo>
                    <a:pt x="30" y="108"/>
                  </a:lnTo>
                  <a:lnTo>
                    <a:pt x="44" y="123"/>
                  </a:lnTo>
                  <a:lnTo>
                    <a:pt x="59" y="108"/>
                  </a:lnTo>
                  <a:lnTo>
                    <a:pt x="74" y="123"/>
                  </a:lnTo>
                  <a:lnTo>
                    <a:pt x="89" y="139"/>
                  </a:lnTo>
                  <a:lnTo>
                    <a:pt x="103" y="170"/>
                  </a:lnTo>
                  <a:lnTo>
                    <a:pt x="118" y="185"/>
                  </a:lnTo>
                  <a:lnTo>
                    <a:pt x="133" y="185"/>
                  </a:lnTo>
                  <a:lnTo>
                    <a:pt x="133" y="154"/>
                  </a:lnTo>
                  <a:lnTo>
                    <a:pt x="118" y="139"/>
                  </a:lnTo>
                  <a:lnTo>
                    <a:pt x="89" y="93"/>
                  </a:lnTo>
                  <a:lnTo>
                    <a:pt x="74" y="62"/>
                  </a:lnTo>
                  <a:lnTo>
                    <a:pt x="59" y="31"/>
                  </a:lnTo>
                  <a:lnTo>
                    <a:pt x="44" y="31"/>
                  </a:lnTo>
                  <a:lnTo>
                    <a:pt x="44" y="0"/>
                  </a:lnTo>
                  <a:lnTo>
                    <a:pt x="30" y="15"/>
                  </a:lnTo>
                  <a:lnTo>
                    <a:pt x="30" y="31"/>
                  </a:lnTo>
                  <a:lnTo>
                    <a:pt x="15" y="46"/>
                  </a:lnTo>
                  <a:lnTo>
                    <a:pt x="0" y="31"/>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2" name="Oval 300"/>
            <p:cNvSpPr>
              <a:spLocks noChangeArrowheads="1"/>
            </p:cNvSpPr>
            <p:nvPr/>
          </p:nvSpPr>
          <p:spPr bwMode="auto">
            <a:xfrm>
              <a:off x="3066087" y="2191041"/>
              <a:ext cx="1354" cy="8019"/>
            </a:xfrm>
            <a:prstGeom prst="ellipse">
              <a:avLst/>
            </a:prstGeom>
            <a:solidFill>
              <a:srgbClr val="00FF0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3" name="Oval 301"/>
            <p:cNvSpPr>
              <a:spLocks noChangeArrowheads="1"/>
            </p:cNvSpPr>
            <p:nvPr/>
          </p:nvSpPr>
          <p:spPr bwMode="auto">
            <a:xfrm>
              <a:off x="3049834" y="2191041"/>
              <a:ext cx="6772" cy="8019"/>
            </a:xfrm>
            <a:prstGeom prst="ellipse">
              <a:avLst/>
            </a:pr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4" name="Freeform 302"/>
            <p:cNvSpPr>
              <a:spLocks/>
            </p:cNvSpPr>
            <p:nvPr/>
          </p:nvSpPr>
          <p:spPr bwMode="auto">
            <a:xfrm>
              <a:off x="2831768" y="1788739"/>
              <a:ext cx="17608" cy="46779"/>
            </a:xfrm>
            <a:custGeom>
              <a:avLst/>
              <a:gdLst>
                <a:gd name="T0" fmla="*/ 0 w 30"/>
                <a:gd name="T1" fmla="*/ 0 h 93"/>
                <a:gd name="T2" fmla="*/ 0 w 30"/>
                <a:gd name="T3" fmla="*/ 0 h 93"/>
                <a:gd name="T4" fmla="*/ 0 w 30"/>
                <a:gd name="T5" fmla="*/ 0 h 93"/>
                <a:gd name="T6" fmla="*/ 0 w 30"/>
                <a:gd name="T7" fmla="*/ 0 h 93"/>
                <a:gd name="T8" fmla="*/ 0 w 30"/>
                <a:gd name="T9" fmla="*/ 0 h 93"/>
                <a:gd name="T10" fmla="*/ 0 w 30"/>
                <a:gd name="T11" fmla="*/ 0 h 93"/>
                <a:gd name="T12" fmla="*/ 0 60000 65536"/>
                <a:gd name="T13" fmla="*/ 0 60000 65536"/>
                <a:gd name="T14" fmla="*/ 0 60000 65536"/>
                <a:gd name="T15" fmla="*/ 0 60000 65536"/>
                <a:gd name="T16" fmla="*/ 0 60000 65536"/>
                <a:gd name="T17" fmla="*/ 0 60000 65536"/>
                <a:gd name="T18" fmla="*/ 0 w 30"/>
                <a:gd name="T19" fmla="*/ 0 h 93"/>
                <a:gd name="T20" fmla="*/ 30 w 30"/>
                <a:gd name="T21" fmla="*/ 93 h 93"/>
              </a:gdLst>
              <a:ahLst/>
              <a:cxnLst>
                <a:cxn ang="T12">
                  <a:pos x="T0" y="T1"/>
                </a:cxn>
                <a:cxn ang="T13">
                  <a:pos x="T2" y="T3"/>
                </a:cxn>
                <a:cxn ang="T14">
                  <a:pos x="T4" y="T5"/>
                </a:cxn>
                <a:cxn ang="T15">
                  <a:pos x="T6" y="T7"/>
                </a:cxn>
                <a:cxn ang="T16">
                  <a:pos x="T8" y="T9"/>
                </a:cxn>
                <a:cxn ang="T17">
                  <a:pos x="T10" y="T11"/>
                </a:cxn>
              </a:cxnLst>
              <a:rect l="T18" t="T19" r="T20" b="T21"/>
              <a:pathLst>
                <a:path w="30" h="93">
                  <a:moveTo>
                    <a:pt x="15" y="0"/>
                  </a:moveTo>
                  <a:lnTo>
                    <a:pt x="15" y="46"/>
                  </a:lnTo>
                  <a:lnTo>
                    <a:pt x="0" y="92"/>
                  </a:lnTo>
                  <a:lnTo>
                    <a:pt x="29" y="92"/>
                  </a:lnTo>
                  <a:lnTo>
                    <a:pt x="29" y="46"/>
                  </a:lnTo>
                  <a:lnTo>
                    <a:pt x="15" y="0"/>
                  </a:lnTo>
                </a:path>
              </a:pathLst>
            </a:custGeom>
            <a:solidFill>
              <a:srgbClr val="FFFFFF"/>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5" name="Line 303"/>
            <p:cNvSpPr>
              <a:spLocks noChangeShapeType="1"/>
            </p:cNvSpPr>
            <p:nvPr/>
          </p:nvSpPr>
          <p:spPr bwMode="auto">
            <a:xfrm>
              <a:off x="3127037" y="199857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6" name="Line 304"/>
            <p:cNvSpPr>
              <a:spLocks noChangeShapeType="1"/>
            </p:cNvSpPr>
            <p:nvPr/>
          </p:nvSpPr>
          <p:spPr bwMode="auto">
            <a:xfrm>
              <a:off x="3136519" y="199857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7" name="Line 305"/>
            <p:cNvSpPr>
              <a:spLocks noChangeShapeType="1"/>
            </p:cNvSpPr>
            <p:nvPr/>
          </p:nvSpPr>
          <p:spPr bwMode="auto">
            <a:xfrm flipV="1">
              <a:off x="3136519" y="1989222"/>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8" name="Line 306"/>
            <p:cNvSpPr>
              <a:spLocks noChangeShapeType="1"/>
            </p:cNvSpPr>
            <p:nvPr/>
          </p:nvSpPr>
          <p:spPr bwMode="auto">
            <a:xfrm>
              <a:off x="3136519" y="199055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9" name="Line 307"/>
            <p:cNvSpPr>
              <a:spLocks noChangeShapeType="1"/>
            </p:cNvSpPr>
            <p:nvPr/>
          </p:nvSpPr>
          <p:spPr bwMode="auto">
            <a:xfrm>
              <a:off x="3136519" y="199055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0" name="Line 308"/>
            <p:cNvSpPr>
              <a:spLocks noChangeShapeType="1"/>
            </p:cNvSpPr>
            <p:nvPr/>
          </p:nvSpPr>
          <p:spPr bwMode="auto">
            <a:xfrm>
              <a:off x="3144645" y="199055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1" name="Line 309"/>
            <p:cNvSpPr>
              <a:spLocks noChangeShapeType="1"/>
            </p:cNvSpPr>
            <p:nvPr/>
          </p:nvSpPr>
          <p:spPr bwMode="auto">
            <a:xfrm>
              <a:off x="3144645" y="199055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2" name="Freeform 310"/>
            <p:cNvSpPr>
              <a:spLocks/>
            </p:cNvSpPr>
            <p:nvPr/>
          </p:nvSpPr>
          <p:spPr bwMode="auto">
            <a:xfrm>
              <a:off x="3127037" y="1990558"/>
              <a:ext cx="35216" cy="53462"/>
            </a:xfrm>
            <a:custGeom>
              <a:avLst/>
              <a:gdLst>
                <a:gd name="T0" fmla="*/ 0 w 61"/>
                <a:gd name="T1" fmla="*/ 0 h 108"/>
                <a:gd name="T2" fmla="*/ 0 w 61"/>
                <a:gd name="T3" fmla="*/ 0 h 108"/>
                <a:gd name="T4" fmla="*/ 0 w 61"/>
                <a:gd name="T5" fmla="*/ 0 h 108"/>
                <a:gd name="T6" fmla="*/ 0 w 61"/>
                <a:gd name="T7" fmla="*/ 0 h 108"/>
                <a:gd name="T8" fmla="*/ 0 w 61"/>
                <a:gd name="T9" fmla="*/ 0 h 108"/>
                <a:gd name="T10" fmla="*/ 0 w 61"/>
                <a:gd name="T11" fmla="*/ 0 h 108"/>
                <a:gd name="T12" fmla="*/ 0 w 61"/>
                <a:gd name="T13" fmla="*/ 0 h 108"/>
                <a:gd name="T14" fmla="*/ 0 w 61"/>
                <a:gd name="T15" fmla="*/ 0 h 108"/>
                <a:gd name="T16" fmla="*/ 0 w 61"/>
                <a:gd name="T17" fmla="*/ 0 h 108"/>
                <a:gd name="T18" fmla="*/ 0 w 61"/>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108"/>
                <a:gd name="T32" fmla="*/ 61 w 61"/>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108">
                  <a:moveTo>
                    <a:pt x="30" y="0"/>
                  </a:moveTo>
                  <a:lnTo>
                    <a:pt x="0" y="15"/>
                  </a:lnTo>
                  <a:lnTo>
                    <a:pt x="15" y="31"/>
                  </a:lnTo>
                  <a:lnTo>
                    <a:pt x="0" y="46"/>
                  </a:lnTo>
                  <a:lnTo>
                    <a:pt x="15" y="46"/>
                  </a:lnTo>
                  <a:lnTo>
                    <a:pt x="15" y="107"/>
                  </a:lnTo>
                  <a:lnTo>
                    <a:pt x="60" y="76"/>
                  </a:lnTo>
                  <a:lnTo>
                    <a:pt x="60" y="46"/>
                  </a:lnTo>
                  <a:lnTo>
                    <a:pt x="60" y="31"/>
                  </a:lnTo>
                  <a:lnTo>
                    <a:pt x="30"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3" name="Freeform 311"/>
            <p:cNvSpPr>
              <a:spLocks/>
            </p:cNvSpPr>
            <p:nvPr/>
          </p:nvSpPr>
          <p:spPr bwMode="auto">
            <a:xfrm>
              <a:off x="3101303" y="1927741"/>
              <a:ext cx="43342" cy="70837"/>
            </a:xfrm>
            <a:custGeom>
              <a:avLst/>
              <a:gdLst>
                <a:gd name="T0" fmla="*/ 0 w 75"/>
                <a:gd name="T1" fmla="*/ 0 h 139"/>
                <a:gd name="T2" fmla="*/ 0 w 75"/>
                <a:gd name="T3" fmla="*/ 0 h 139"/>
                <a:gd name="T4" fmla="*/ 0 w 75"/>
                <a:gd name="T5" fmla="*/ 0 h 139"/>
                <a:gd name="T6" fmla="*/ 0 w 75"/>
                <a:gd name="T7" fmla="*/ 0 h 139"/>
                <a:gd name="T8" fmla="*/ 0 w 75"/>
                <a:gd name="T9" fmla="*/ 0 h 139"/>
                <a:gd name="T10" fmla="*/ 0 w 75"/>
                <a:gd name="T11" fmla="*/ 0 h 139"/>
                <a:gd name="T12" fmla="*/ 0 w 75"/>
                <a:gd name="T13" fmla="*/ 0 h 139"/>
                <a:gd name="T14" fmla="*/ 0 w 75"/>
                <a:gd name="T15" fmla="*/ 0 h 139"/>
                <a:gd name="T16" fmla="*/ 0 w 75"/>
                <a:gd name="T17" fmla="*/ 0 h 139"/>
                <a:gd name="T18" fmla="*/ 0 w 75"/>
                <a:gd name="T19" fmla="*/ 0 h 139"/>
                <a:gd name="T20" fmla="*/ 0 w 75"/>
                <a:gd name="T21" fmla="*/ 0 h 139"/>
                <a:gd name="T22" fmla="*/ 0 w 75"/>
                <a:gd name="T23" fmla="*/ 0 h 139"/>
                <a:gd name="T24" fmla="*/ 0 w 75"/>
                <a:gd name="T25" fmla="*/ 0 h 139"/>
                <a:gd name="T26" fmla="*/ 0 w 75"/>
                <a:gd name="T27" fmla="*/ 0 h 139"/>
                <a:gd name="T28" fmla="*/ 0 w 75"/>
                <a:gd name="T29" fmla="*/ 0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5"/>
                <a:gd name="T46" fmla="*/ 0 h 139"/>
                <a:gd name="T47" fmla="*/ 75 w 75"/>
                <a:gd name="T48" fmla="*/ 139 h 1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5" h="139">
                  <a:moveTo>
                    <a:pt x="74" y="0"/>
                  </a:moveTo>
                  <a:lnTo>
                    <a:pt x="44" y="0"/>
                  </a:lnTo>
                  <a:lnTo>
                    <a:pt x="30" y="46"/>
                  </a:lnTo>
                  <a:lnTo>
                    <a:pt x="0" y="46"/>
                  </a:lnTo>
                  <a:lnTo>
                    <a:pt x="0" y="92"/>
                  </a:lnTo>
                  <a:lnTo>
                    <a:pt x="15" y="107"/>
                  </a:lnTo>
                  <a:lnTo>
                    <a:pt x="0" y="123"/>
                  </a:lnTo>
                  <a:lnTo>
                    <a:pt x="30" y="138"/>
                  </a:lnTo>
                  <a:lnTo>
                    <a:pt x="44" y="138"/>
                  </a:lnTo>
                  <a:lnTo>
                    <a:pt x="74" y="123"/>
                  </a:lnTo>
                  <a:lnTo>
                    <a:pt x="59" y="107"/>
                  </a:lnTo>
                  <a:lnTo>
                    <a:pt x="44" y="92"/>
                  </a:lnTo>
                  <a:lnTo>
                    <a:pt x="74" y="46"/>
                  </a:lnTo>
                  <a:lnTo>
                    <a:pt x="59" y="31"/>
                  </a:lnTo>
                  <a:lnTo>
                    <a:pt x="74"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4" name="Freeform 312"/>
            <p:cNvSpPr>
              <a:spLocks/>
            </p:cNvSpPr>
            <p:nvPr/>
          </p:nvSpPr>
          <p:spPr bwMode="auto">
            <a:xfrm>
              <a:off x="3179861" y="1937096"/>
              <a:ext cx="94811" cy="100241"/>
            </a:xfrm>
            <a:custGeom>
              <a:avLst/>
              <a:gdLst>
                <a:gd name="T0" fmla="*/ 0 w 165"/>
                <a:gd name="T1" fmla="*/ 0 h 200"/>
                <a:gd name="T2" fmla="*/ 0 w 165"/>
                <a:gd name="T3" fmla="*/ 0 h 200"/>
                <a:gd name="T4" fmla="*/ 0 w 165"/>
                <a:gd name="T5" fmla="*/ 0 h 200"/>
                <a:gd name="T6" fmla="*/ 0 w 165"/>
                <a:gd name="T7" fmla="*/ 0 h 200"/>
                <a:gd name="T8" fmla="*/ 0 w 165"/>
                <a:gd name="T9" fmla="*/ 0 h 200"/>
                <a:gd name="T10" fmla="*/ 0 w 165"/>
                <a:gd name="T11" fmla="*/ 0 h 200"/>
                <a:gd name="T12" fmla="*/ 0 w 165"/>
                <a:gd name="T13" fmla="*/ 0 h 200"/>
                <a:gd name="T14" fmla="*/ 0 w 165"/>
                <a:gd name="T15" fmla="*/ 0 h 200"/>
                <a:gd name="T16" fmla="*/ 0 w 165"/>
                <a:gd name="T17" fmla="*/ 0 h 200"/>
                <a:gd name="T18" fmla="*/ 0 w 165"/>
                <a:gd name="T19" fmla="*/ 0 h 200"/>
                <a:gd name="T20" fmla="*/ 0 w 165"/>
                <a:gd name="T21" fmla="*/ 0 h 200"/>
                <a:gd name="T22" fmla="*/ 0 w 165"/>
                <a:gd name="T23" fmla="*/ 0 h 200"/>
                <a:gd name="T24" fmla="*/ 0 w 165"/>
                <a:gd name="T25" fmla="*/ 0 h 200"/>
                <a:gd name="T26" fmla="*/ 0 w 165"/>
                <a:gd name="T27" fmla="*/ 0 h 200"/>
                <a:gd name="T28" fmla="*/ 0 w 165"/>
                <a:gd name="T29" fmla="*/ 0 h 200"/>
                <a:gd name="T30" fmla="*/ 0 w 165"/>
                <a:gd name="T31" fmla="*/ 0 h 200"/>
                <a:gd name="T32" fmla="*/ 0 w 165"/>
                <a:gd name="T33" fmla="*/ 0 h 200"/>
                <a:gd name="T34" fmla="*/ 0 w 165"/>
                <a:gd name="T35" fmla="*/ 0 h 200"/>
                <a:gd name="T36" fmla="*/ 0 w 165"/>
                <a:gd name="T37" fmla="*/ 0 h 200"/>
                <a:gd name="T38" fmla="*/ 0 w 165"/>
                <a:gd name="T39" fmla="*/ 0 h 200"/>
                <a:gd name="T40" fmla="*/ 0 w 165"/>
                <a:gd name="T41" fmla="*/ 0 h 200"/>
                <a:gd name="T42" fmla="*/ 0 w 165"/>
                <a:gd name="T43" fmla="*/ 0 h 200"/>
                <a:gd name="T44" fmla="*/ 0 w 165"/>
                <a:gd name="T45" fmla="*/ 0 h 2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5"/>
                <a:gd name="T70" fmla="*/ 0 h 200"/>
                <a:gd name="T71" fmla="*/ 165 w 165"/>
                <a:gd name="T72" fmla="*/ 200 h 2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5" h="200">
                  <a:moveTo>
                    <a:pt x="119" y="0"/>
                  </a:moveTo>
                  <a:lnTo>
                    <a:pt x="104" y="31"/>
                  </a:lnTo>
                  <a:lnTo>
                    <a:pt x="119" y="46"/>
                  </a:lnTo>
                  <a:lnTo>
                    <a:pt x="119" y="92"/>
                  </a:lnTo>
                  <a:lnTo>
                    <a:pt x="104" y="122"/>
                  </a:lnTo>
                  <a:lnTo>
                    <a:pt x="89" y="107"/>
                  </a:lnTo>
                  <a:lnTo>
                    <a:pt x="75" y="153"/>
                  </a:lnTo>
                  <a:lnTo>
                    <a:pt x="60" y="153"/>
                  </a:lnTo>
                  <a:lnTo>
                    <a:pt x="30" y="153"/>
                  </a:lnTo>
                  <a:lnTo>
                    <a:pt x="0" y="199"/>
                  </a:lnTo>
                  <a:lnTo>
                    <a:pt x="15" y="199"/>
                  </a:lnTo>
                  <a:lnTo>
                    <a:pt x="30" y="199"/>
                  </a:lnTo>
                  <a:lnTo>
                    <a:pt x="75" y="184"/>
                  </a:lnTo>
                  <a:lnTo>
                    <a:pt x="89" y="199"/>
                  </a:lnTo>
                  <a:lnTo>
                    <a:pt x="104" y="184"/>
                  </a:lnTo>
                  <a:lnTo>
                    <a:pt x="104" y="168"/>
                  </a:lnTo>
                  <a:lnTo>
                    <a:pt x="119" y="184"/>
                  </a:lnTo>
                  <a:lnTo>
                    <a:pt x="134" y="168"/>
                  </a:lnTo>
                  <a:lnTo>
                    <a:pt x="164" y="153"/>
                  </a:lnTo>
                  <a:lnTo>
                    <a:pt x="149" y="77"/>
                  </a:lnTo>
                  <a:lnTo>
                    <a:pt x="164" y="77"/>
                  </a:lnTo>
                  <a:lnTo>
                    <a:pt x="149" y="31"/>
                  </a:lnTo>
                  <a:lnTo>
                    <a:pt x="119"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5" name="Freeform 313"/>
            <p:cNvSpPr>
              <a:spLocks/>
            </p:cNvSpPr>
            <p:nvPr/>
          </p:nvSpPr>
          <p:spPr bwMode="auto">
            <a:xfrm>
              <a:off x="3221849" y="1874279"/>
              <a:ext cx="52823" cy="62818"/>
            </a:xfrm>
            <a:custGeom>
              <a:avLst/>
              <a:gdLst>
                <a:gd name="T0" fmla="*/ 0 w 91"/>
                <a:gd name="T1" fmla="*/ 0 h 125"/>
                <a:gd name="T2" fmla="*/ 0 w 91"/>
                <a:gd name="T3" fmla="*/ 0 h 125"/>
                <a:gd name="T4" fmla="*/ 0 w 91"/>
                <a:gd name="T5" fmla="*/ 0 h 125"/>
                <a:gd name="T6" fmla="*/ 0 w 91"/>
                <a:gd name="T7" fmla="*/ 0 h 125"/>
                <a:gd name="T8" fmla="*/ 0 w 91"/>
                <a:gd name="T9" fmla="*/ 0 h 125"/>
                <a:gd name="T10" fmla="*/ 0 w 91"/>
                <a:gd name="T11" fmla="*/ 0 h 125"/>
                <a:gd name="T12" fmla="*/ 0 w 91"/>
                <a:gd name="T13" fmla="*/ 0 h 125"/>
                <a:gd name="T14" fmla="*/ 0 w 91"/>
                <a:gd name="T15" fmla="*/ 0 h 125"/>
                <a:gd name="T16" fmla="*/ 0 w 91"/>
                <a:gd name="T17" fmla="*/ 0 h 125"/>
                <a:gd name="T18" fmla="*/ 0 w 91"/>
                <a:gd name="T19" fmla="*/ 0 h 125"/>
                <a:gd name="T20" fmla="*/ 0 w 91"/>
                <a:gd name="T21" fmla="*/ 0 h 125"/>
                <a:gd name="T22" fmla="*/ 0 w 91"/>
                <a:gd name="T23" fmla="*/ 0 h 125"/>
                <a:gd name="T24" fmla="*/ 0 w 91"/>
                <a:gd name="T25" fmla="*/ 0 h 125"/>
                <a:gd name="T26" fmla="*/ 0 w 91"/>
                <a:gd name="T27" fmla="*/ 0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1"/>
                <a:gd name="T43" fmla="*/ 0 h 125"/>
                <a:gd name="T44" fmla="*/ 91 w 91"/>
                <a:gd name="T45" fmla="*/ 125 h 1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1" h="125">
                  <a:moveTo>
                    <a:pt x="15" y="0"/>
                  </a:moveTo>
                  <a:lnTo>
                    <a:pt x="30" y="62"/>
                  </a:lnTo>
                  <a:lnTo>
                    <a:pt x="15" y="62"/>
                  </a:lnTo>
                  <a:lnTo>
                    <a:pt x="0" y="78"/>
                  </a:lnTo>
                  <a:lnTo>
                    <a:pt x="0" y="109"/>
                  </a:lnTo>
                  <a:lnTo>
                    <a:pt x="30" y="124"/>
                  </a:lnTo>
                  <a:lnTo>
                    <a:pt x="45" y="93"/>
                  </a:lnTo>
                  <a:lnTo>
                    <a:pt x="30" y="78"/>
                  </a:lnTo>
                  <a:lnTo>
                    <a:pt x="75" y="78"/>
                  </a:lnTo>
                  <a:lnTo>
                    <a:pt x="75" y="62"/>
                  </a:lnTo>
                  <a:lnTo>
                    <a:pt x="90" y="47"/>
                  </a:lnTo>
                  <a:lnTo>
                    <a:pt x="75" y="16"/>
                  </a:lnTo>
                  <a:lnTo>
                    <a:pt x="60" y="16"/>
                  </a:lnTo>
                  <a:lnTo>
                    <a:pt x="15"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6" name="Freeform 314"/>
            <p:cNvSpPr>
              <a:spLocks/>
            </p:cNvSpPr>
            <p:nvPr/>
          </p:nvSpPr>
          <p:spPr bwMode="auto">
            <a:xfrm>
              <a:off x="3179861" y="2044020"/>
              <a:ext cx="16253" cy="32077"/>
            </a:xfrm>
            <a:custGeom>
              <a:avLst/>
              <a:gdLst>
                <a:gd name="T0" fmla="*/ 0 w 30"/>
                <a:gd name="T1" fmla="*/ 0 h 63"/>
                <a:gd name="T2" fmla="*/ 0 w 30"/>
                <a:gd name="T3" fmla="*/ 0 h 63"/>
                <a:gd name="T4" fmla="*/ 0 w 30"/>
                <a:gd name="T5" fmla="*/ 0 h 63"/>
                <a:gd name="T6" fmla="*/ 0 w 30"/>
                <a:gd name="T7" fmla="*/ 0 h 63"/>
                <a:gd name="T8" fmla="*/ 0 w 30"/>
                <a:gd name="T9" fmla="*/ 0 h 63"/>
                <a:gd name="T10" fmla="*/ 0 w 30"/>
                <a:gd name="T11" fmla="*/ 0 h 63"/>
                <a:gd name="T12" fmla="*/ 0 w 30"/>
                <a:gd name="T13" fmla="*/ 0 h 63"/>
                <a:gd name="T14" fmla="*/ 0 w 30"/>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63"/>
                <a:gd name="T26" fmla="*/ 30 w 30"/>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63">
                  <a:moveTo>
                    <a:pt x="0" y="16"/>
                  </a:moveTo>
                  <a:lnTo>
                    <a:pt x="0" y="31"/>
                  </a:lnTo>
                  <a:lnTo>
                    <a:pt x="15" y="16"/>
                  </a:lnTo>
                  <a:lnTo>
                    <a:pt x="15" y="62"/>
                  </a:lnTo>
                  <a:lnTo>
                    <a:pt x="29" y="62"/>
                  </a:lnTo>
                  <a:lnTo>
                    <a:pt x="29" y="16"/>
                  </a:lnTo>
                  <a:lnTo>
                    <a:pt x="15" y="0"/>
                  </a:lnTo>
                  <a:lnTo>
                    <a:pt x="0" y="16"/>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7" name="Freeform 315"/>
            <p:cNvSpPr>
              <a:spLocks/>
            </p:cNvSpPr>
            <p:nvPr/>
          </p:nvSpPr>
          <p:spPr bwMode="auto">
            <a:xfrm>
              <a:off x="3194760" y="2036001"/>
              <a:ext cx="27089" cy="17375"/>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15" y="31"/>
                  </a:moveTo>
                  <a:lnTo>
                    <a:pt x="30" y="16"/>
                  </a:lnTo>
                  <a:lnTo>
                    <a:pt x="45" y="0"/>
                  </a:lnTo>
                  <a:lnTo>
                    <a:pt x="30" y="0"/>
                  </a:lnTo>
                  <a:lnTo>
                    <a:pt x="15" y="0"/>
                  </a:lnTo>
                  <a:lnTo>
                    <a:pt x="0" y="16"/>
                  </a:lnTo>
                  <a:lnTo>
                    <a:pt x="15" y="31"/>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8" name="Freeform 316"/>
            <p:cNvSpPr>
              <a:spLocks/>
            </p:cNvSpPr>
            <p:nvPr/>
          </p:nvSpPr>
          <p:spPr bwMode="auto">
            <a:xfrm>
              <a:off x="2711223" y="2363456"/>
              <a:ext cx="17608" cy="40097"/>
            </a:xfrm>
            <a:custGeom>
              <a:avLst/>
              <a:gdLst>
                <a:gd name="T0" fmla="*/ 0 w 30"/>
                <a:gd name="T1" fmla="*/ 0 h 78"/>
                <a:gd name="T2" fmla="*/ 0 w 30"/>
                <a:gd name="T3" fmla="*/ 0 h 78"/>
                <a:gd name="T4" fmla="*/ 0 w 30"/>
                <a:gd name="T5" fmla="*/ 0 h 78"/>
                <a:gd name="T6" fmla="*/ 0 w 30"/>
                <a:gd name="T7" fmla="*/ 0 h 78"/>
                <a:gd name="T8" fmla="*/ 0 w 30"/>
                <a:gd name="T9" fmla="*/ 0 h 78"/>
                <a:gd name="T10" fmla="*/ 0 w 30"/>
                <a:gd name="T11" fmla="*/ 0 h 78"/>
                <a:gd name="T12" fmla="*/ 0 w 30"/>
                <a:gd name="T13" fmla="*/ 0 h 78"/>
                <a:gd name="T14" fmla="*/ 0 w 30"/>
                <a:gd name="T15" fmla="*/ 0 h 78"/>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78"/>
                <a:gd name="T26" fmla="*/ 30 w 30"/>
                <a:gd name="T27" fmla="*/ 78 h 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78">
                  <a:moveTo>
                    <a:pt x="0" y="0"/>
                  </a:moveTo>
                  <a:lnTo>
                    <a:pt x="0" y="31"/>
                  </a:lnTo>
                  <a:lnTo>
                    <a:pt x="0" y="62"/>
                  </a:lnTo>
                  <a:lnTo>
                    <a:pt x="15" y="77"/>
                  </a:lnTo>
                  <a:lnTo>
                    <a:pt x="29" y="62"/>
                  </a:lnTo>
                  <a:lnTo>
                    <a:pt x="29" y="46"/>
                  </a:lnTo>
                  <a:lnTo>
                    <a:pt x="15" y="15"/>
                  </a:lnTo>
                  <a:lnTo>
                    <a:pt x="0"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9" name="Freeform 317"/>
            <p:cNvSpPr>
              <a:spLocks/>
            </p:cNvSpPr>
            <p:nvPr/>
          </p:nvSpPr>
          <p:spPr bwMode="auto">
            <a:xfrm>
              <a:off x="3109430" y="2169656"/>
              <a:ext cx="17608" cy="30741"/>
            </a:xfrm>
            <a:custGeom>
              <a:avLst/>
              <a:gdLst>
                <a:gd name="T0" fmla="*/ 0 w 30"/>
                <a:gd name="T1" fmla="*/ 0 h 62"/>
                <a:gd name="T2" fmla="*/ 0 w 30"/>
                <a:gd name="T3" fmla="*/ 0 h 62"/>
                <a:gd name="T4" fmla="*/ 0 w 30"/>
                <a:gd name="T5" fmla="*/ 0 h 62"/>
                <a:gd name="T6" fmla="*/ 0 w 30"/>
                <a:gd name="T7" fmla="*/ 0 h 62"/>
                <a:gd name="T8" fmla="*/ 0 w 30"/>
                <a:gd name="T9" fmla="*/ 0 h 62"/>
                <a:gd name="T10" fmla="*/ 0 w 30"/>
                <a:gd name="T11" fmla="*/ 0 h 62"/>
                <a:gd name="T12" fmla="*/ 0 w 30"/>
                <a:gd name="T13" fmla="*/ 0 h 62"/>
                <a:gd name="T14" fmla="*/ 0 w 30"/>
                <a:gd name="T15" fmla="*/ 0 h 62"/>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62"/>
                <a:gd name="T26" fmla="*/ 30 w 30"/>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62">
                  <a:moveTo>
                    <a:pt x="15" y="0"/>
                  </a:moveTo>
                  <a:lnTo>
                    <a:pt x="0" y="0"/>
                  </a:lnTo>
                  <a:lnTo>
                    <a:pt x="0" y="15"/>
                  </a:lnTo>
                  <a:lnTo>
                    <a:pt x="15" y="61"/>
                  </a:lnTo>
                  <a:lnTo>
                    <a:pt x="15" y="46"/>
                  </a:lnTo>
                  <a:lnTo>
                    <a:pt x="29" y="46"/>
                  </a:lnTo>
                  <a:lnTo>
                    <a:pt x="29" y="0"/>
                  </a:lnTo>
                  <a:lnTo>
                    <a:pt x="15"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0" name="Freeform 318"/>
            <p:cNvSpPr>
              <a:spLocks/>
            </p:cNvSpPr>
            <p:nvPr/>
          </p:nvSpPr>
          <p:spPr bwMode="auto">
            <a:xfrm>
              <a:off x="3030872" y="2386177"/>
              <a:ext cx="88039" cy="70837"/>
            </a:xfrm>
            <a:custGeom>
              <a:avLst/>
              <a:gdLst>
                <a:gd name="T0" fmla="*/ 0 w 151"/>
                <a:gd name="T1" fmla="*/ 0 h 140"/>
                <a:gd name="T2" fmla="*/ 0 w 151"/>
                <a:gd name="T3" fmla="*/ 0 h 140"/>
                <a:gd name="T4" fmla="*/ 0 w 151"/>
                <a:gd name="T5" fmla="*/ 0 h 140"/>
                <a:gd name="T6" fmla="*/ 0 w 151"/>
                <a:gd name="T7" fmla="*/ 0 h 140"/>
                <a:gd name="T8" fmla="*/ 0 w 151"/>
                <a:gd name="T9" fmla="*/ 0 h 140"/>
                <a:gd name="T10" fmla="*/ 0 w 151"/>
                <a:gd name="T11" fmla="*/ 0 h 140"/>
                <a:gd name="T12" fmla="*/ 0 w 151"/>
                <a:gd name="T13" fmla="*/ 0 h 140"/>
                <a:gd name="T14" fmla="*/ 0 w 151"/>
                <a:gd name="T15" fmla="*/ 0 h 140"/>
                <a:gd name="T16" fmla="*/ 0 w 151"/>
                <a:gd name="T17" fmla="*/ 0 h 140"/>
                <a:gd name="T18" fmla="*/ 0 w 151"/>
                <a:gd name="T19" fmla="*/ 0 h 140"/>
                <a:gd name="T20" fmla="*/ 0 w 151"/>
                <a:gd name="T21" fmla="*/ 0 h 140"/>
                <a:gd name="T22" fmla="*/ 0 w 151"/>
                <a:gd name="T23" fmla="*/ 0 h 140"/>
                <a:gd name="T24" fmla="*/ 0 w 151"/>
                <a:gd name="T25" fmla="*/ 0 h 140"/>
                <a:gd name="T26" fmla="*/ 0 w 151"/>
                <a:gd name="T27" fmla="*/ 0 h 140"/>
                <a:gd name="T28" fmla="*/ 0 w 151"/>
                <a:gd name="T29" fmla="*/ 0 h 140"/>
                <a:gd name="T30" fmla="*/ 0 w 151"/>
                <a:gd name="T31" fmla="*/ 0 h 140"/>
                <a:gd name="T32" fmla="*/ 0 w 151"/>
                <a:gd name="T33" fmla="*/ 0 h 140"/>
                <a:gd name="T34" fmla="*/ 0 w 151"/>
                <a:gd name="T35" fmla="*/ 0 h 140"/>
                <a:gd name="T36" fmla="*/ 0 w 151"/>
                <a:gd name="T37" fmla="*/ 0 h 140"/>
                <a:gd name="T38" fmla="*/ 0 w 151"/>
                <a:gd name="T39" fmla="*/ 0 h 140"/>
                <a:gd name="T40" fmla="*/ 0 w 151"/>
                <a:gd name="T41" fmla="*/ 0 h 1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1"/>
                <a:gd name="T64" fmla="*/ 0 h 140"/>
                <a:gd name="T65" fmla="*/ 151 w 151"/>
                <a:gd name="T66" fmla="*/ 140 h 1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1" h="140">
                  <a:moveTo>
                    <a:pt x="0" y="124"/>
                  </a:moveTo>
                  <a:lnTo>
                    <a:pt x="0" y="139"/>
                  </a:lnTo>
                  <a:lnTo>
                    <a:pt x="30" y="139"/>
                  </a:lnTo>
                  <a:lnTo>
                    <a:pt x="45" y="124"/>
                  </a:lnTo>
                  <a:lnTo>
                    <a:pt x="90" y="124"/>
                  </a:lnTo>
                  <a:lnTo>
                    <a:pt x="105" y="77"/>
                  </a:lnTo>
                  <a:lnTo>
                    <a:pt x="105" y="62"/>
                  </a:lnTo>
                  <a:lnTo>
                    <a:pt x="135" y="77"/>
                  </a:lnTo>
                  <a:lnTo>
                    <a:pt x="150" y="62"/>
                  </a:lnTo>
                  <a:lnTo>
                    <a:pt x="135" y="46"/>
                  </a:lnTo>
                  <a:lnTo>
                    <a:pt x="150" y="31"/>
                  </a:lnTo>
                  <a:lnTo>
                    <a:pt x="135" y="31"/>
                  </a:lnTo>
                  <a:lnTo>
                    <a:pt x="120" y="0"/>
                  </a:lnTo>
                  <a:lnTo>
                    <a:pt x="105" y="15"/>
                  </a:lnTo>
                  <a:lnTo>
                    <a:pt x="90" y="46"/>
                  </a:lnTo>
                  <a:lnTo>
                    <a:pt x="90" y="62"/>
                  </a:lnTo>
                  <a:lnTo>
                    <a:pt x="75" y="62"/>
                  </a:lnTo>
                  <a:lnTo>
                    <a:pt x="45" y="93"/>
                  </a:lnTo>
                  <a:lnTo>
                    <a:pt x="15" y="93"/>
                  </a:lnTo>
                  <a:lnTo>
                    <a:pt x="15" y="124"/>
                  </a:lnTo>
                  <a:lnTo>
                    <a:pt x="0" y="124"/>
                  </a:lnTo>
                </a:path>
              </a:pathLst>
            </a:custGeom>
            <a:solidFill>
              <a:srgbClr val="C0C0C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1" name="Freeform 319"/>
            <p:cNvSpPr>
              <a:spLocks/>
            </p:cNvSpPr>
            <p:nvPr/>
          </p:nvSpPr>
          <p:spPr bwMode="auto">
            <a:xfrm>
              <a:off x="2918453" y="2386177"/>
              <a:ext cx="52823" cy="62818"/>
            </a:xfrm>
            <a:custGeom>
              <a:avLst/>
              <a:gdLst>
                <a:gd name="T0" fmla="*/ 0 w 91"/>
                <a:gd name="T1" fmla="*/ 0 h 124"/>
                <a:gd name="T2" fmla="*/ 0 w 91"/>
                <a:gd name="T3" fmla="*/ 0 h 124"/>
                <a:gd name="T4" fmla="*/ 0 w 91"/>
                <a:gd name="T5" fmla="*/ 0 h 124"/>
                <a:gd name="T6" fmla="*/ 0 w 91"/>
                <a:gd name="T7" fmla="*/ 0 h 124"/>
                <a:gd name="T8" fmla="*/ 0 w 91"/>
                <a:gd name="T9" fmla="*/ 0 h 124"/>
                <a:gd name="T10" fmla="*/ 0 w 91"/>
                <a:gd name="T11" fmla="*/ 0 h 124"/>
                <a:gd name="T12" fmla="*/ 0 w 91"/>
                <a:gd name="T13" fmla="*/ 0 h 124"/>
                <a:gd name="T14" fmla="*/ 0 w 91"/>
                <a:gd name="T15" fmla="*/ 0 h 124"/>
                <a:gd name="T16" fmla="*/ 0 w 91"/>
                <a:gd name="T17" fmla="*/ 0 h 124"/>
                <a:gd name="T18" fmla="*/ 0 w 91"/>
                <a:gd name="T19" fmla="*/ 0 h 124"/>
                <a:gd name="T20" fmla="*/ 0 w 91"/>
                <a:gd name="T21" fmla="*/ 0 h 124"/>
                <a:gd name="T22" fmla="*/ 0 w 91"/>
                <a:gd name="T23" fmla="*/ 0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124"/>
                <a:gd name="T38" fmla="*/ 91 w 91"/>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124">
                  <a:moveTo>
                    <a:pt x="0" y="0"/>
                  </a:moveTo>
                  <a:lnTo>
                    <a:pt x="15" y="31"/>
                  </a:lnTo>
                  <a:lnTo>
                    <a:pt x="30" y="92"/>
                  </a:lnTo>
                  <a:lnTo>
                    <a:pt x="60" y="123"/>
                  </a:lnTo>
                  <a:lnTo>
                    <a:pt x="75" y="108"/>
                  </a:lnTo>
                  <a:lnTo>
                    <a:pt x="90" y="108"/>
                  </a:lnTo>
                  <a:lnTo>
                    <a:pt x="75" y="77"/>
                  </a:lnTo>
                  <a:lnTo>
                    <a:pt x="75" y="62"/>
                  </a:lnTo>
                  <a:lnTo>
                    <a:pt x="75" y="46"/>
                  </a:lnTo>
                  <a:lnTo>
                    <a:pt x="45" y="31"/>
                  </a:lnTo>
                  <a:lnTo>
                    <a:pt x="30" y="15"/>
                  </a:lnTo>
                  <a:lnTo>
                    <a:pt x="0" y="0"/>
                  </a:lnTo>
                </a:path>
              </a:pathLst>
            </a:custGeom>
            <a:solidFill>
              <a:srgbClr val="C0C0C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2" name="Freeform 320"/>
            <p:cNvSpPr>
              <a:spLocks/>
            </p:cNvSpPr>
            <p:nvPr/>
          </p:nvSpPr>
          <p:spPr bwMode="auto">
            <a:xfrm>
              <a:off x="2884592" y="2239157"/>
              <a:ext cx="94811" cy="164396"/>
            </a:xfrm>
            <a:custGeom>
              <a:avLst/>
              <a:gdLst>
                <a:gd name="T0" fmla="*/ 0 w 165"/>
                <a:gd name="T1" fmla="*/ 0 h 324"/>
                <a:gd name="T2" fmla="*/ 0 w 165"/>
                <a:gd name="T3" fmla="*/ 0 h 324"/>
                <a:gd name="T4" fmla="*/ 0 w 165"/>
                <a:gd name="T5" fmla="*/ 0 h 324"/>
                <a:gd name="T6" fmla="*/ 0 w 165"/>
                <a:gd name="T7" fmla="*/ 0 h 324"/>
                <a:gd name="T8" fmla="*/ 0 w 165"/>
                <a:gd name="T9" fmla="*/ 0 h 324"/>
                <a:gd name="T10" fmla="*/ 0 w 165"/>
                <a:gd name="T11" fmla="*/ 0 h 324"/>
                <a:gd name="T12" fmla="*/ 0 w 165"/>
                <a:gd name="T13" fmla="*/ 0 h 324"/>
                <a:gd name="T14" fmla="*/ 0 w 165"/>
                <a:gd name="T15" fmla="*/ 0 h 324"/>
                <a:gd name="T16" fmla="*/ 0 w 165"/>
                <a:gd name="T17" fmla="*/ 0 h 324"/>
                <a:gd name="T18" fmla="*/ 0 w 165"/>
                <a:gd name="T19" fmla="*/ 0 h 324"/>
                <a:gd name="T20" fmla="*/ 0 w 165"/>
                <a:gd name="T21" fmla="*/ 0 h 324"/>
                <a:gd name="T22" fmla="*/ 0 w 165"/>
                <a:gd name="T23" fmla="*/ 0 h 324"/>
                <a:gd name="T24" fmla="*/ 0 w 165"/>
                <a:gd name="T25" fmla="*/ 0 h 324"/>
                <a:gd name="T26" fmla="*/ 0 w 165"/>
                <a:gd name="T27" fmla="*/ 0 h 324"/>
                <a:gd name="T28" fmla="*/ 0 w 165"/>
                <a:gd name="T29" fmla="*/ 0 h 324"/>
                <a:gd name="T30" fmla="*/ 0 w 165"/>
                <a:gd name="T31" fmla="*/ 0 h 324"/>
                <a:gd name="T32" fmla="*/ 0 w 165"/>
                <a:gd name="T33" fmla="*/ 0 h 324"/>
                <a:gd name="T34" fmla="*/ 0 w 165"/>
                <a:gd name="T35" fmla="*/ 0 h 324"/>
                <a:gd name="T36" fmla="*/ 0 w 165"/>
                <a:gd name="T37" fmla="*/ 0 h 324"/>
                <a:gd name="T38" fmla="*/ 0 w 165"/>
                <a:gd name="T39" fmla="*/ 0 h 324"/>
                <a:gd name="T40" fmla="*/ 0 w 165"/>
                <a:gd name="T41" fmla="*/ 0 h 324"/>
                <a:gd name="T42" fmla="*/ 0 w 165"/>
                <a:gd name="T43" fmla="*/ 0 h 324"/>
                <a:gd name="T44" fmla="*/ 0 w 165"/>
                <a:gd name="T45" fmla="*/ 0 h 324"/>
                <a:gd name="T46" fmla="*/ 0 w 165"/>
                <a:gd name="T47" fmla="*/ 0 h 324"/>
                <a:gd name="T48" fmla="*/ 0 w 165"/>
                <a:gd name="T49" fmla="*/ 0 h 324"/>
                <a:gd name="T50" fmla="*/ 0 w 165"/>
                <a:gd name="T51" fmla="*/ 0 h 324"/>
                <a:gd name="T52" fmla="*/ 0 w 165"/>
                <a:gd name="T53" fmla="*/ 0 h 324"/>
                <a:gd name="T54" fmla="*/ 0 w 165"/>
                <a:gd name="T55" fmla="*/ 0 h 324"/>
                <a:gd name="T56" fmla="*/ 0 w 165"/>
                <a:gd name="T57" fmla="*/ 0 h 324"/>
                <a:gd name="T58" fmla="*/ 0 w 165"/>
                <a:gd name="T59" fmla="*/ 0 h 324"/>
                <a:gd name="T60" fmla="*/ 0 w 165"/>
                <a:gd name="T61" fmla="*/ 0 h 324"/>
                <a:gd name="T62" fmla="*/ 0 w 165"/>
                <a:gd name="T63" fmla="*/ 0 h 324"/>
                <a:gd name="T64" fmla="*/ 0 w 165"/>
                <a:gd name="T65" fmla="*/ 0 h 324"/>
                <a:gd name="T66" fmla="*/ 0 w 165"/>
                <a:gd name="T67" fmla="*/ 0 h 324"/>
                <a:gd name="T68" fmla="*/ 0 w 165"/>
                <a:gd name="T69" fmla="*/ 0 h 324"/>
                <a:gd name="T70" fmla="*/ 0 w 165"/>
                <a:gd name="T71" fmla="*/ 0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5"/>
                <a:gd name="T109" fmla="*/ 0 h 324"/>
                <a:gd name="T110" fmla="*/ 165 w 165"/>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5" h="324">
                  <a:moveTo>
                    <a:pt x="45" y="0"/>
                  </a:moveTo>
                  <a:lnTo>
                    <a:pt x="15" y="0"/>
                  </a:lnTo>
                  <a:lnTo>
                    <a:pt x="0" y="31"/>
                  </a:lnTo>
                  <a:lnTo>
                    <a:pt x="30" y="77"/>
                  </a:lnTo>
                  <a:lnTo>
                    <a:pt x="30" y="108"/>
                  </a:lnTo>
                  <a:lnTo>
                    <a:pt x="45" y="185"/>
                  </a:lnTo>
                  <a:lnTo>
                    <a:pt x="30" y="215"/>
                  </a:lnTo>
                  <a:lnTo>
                    <a:pt x="30" y="261"/>
                  </a:lnTo>
                  <a:lnTo>
                    <a:pt x="45" y="261"/>
                  </a:lnTo>
                  <a:lnTo>
                    <a:pt x="60" y="292"/>
                  </a:lnTo>
                  <a:lnTo>
                    <a:pt x="89" y="308"/>
                  </a:lnTo>
                  <a:lnTo>
                    <a:pt x="104" y="323"/>
                  </a:lnTo>
                  <a:lnTo>
                    <a:pt x="89" y="292"/>
                  </a:lnTo>
                  <a:lnTo>
                    <a:pt x="75" y="277"/>
                  </a:lnTo>
                  <a:lnTo>
                    <a:pt x="75" y="261"/>
                  </a:lnTo>
                  <a:lnTo>
                    <a:pt x="60" y="246"/>
                  </a:lnTo>
                  <a:lnTo>
                    <a:pt x="45" y="246"/>
                  </a:lnTo>
                  <a:lnTo>
                    <a:pt x="45" y="231"/>
                  </a:lnTo>
                  <a:lnTo>
                    <a:pt x="60" y="185"/>
                  </a:lnTo>
                  <a:lnTo>
                    <a:pt x="60" y="154"/>
                  </a:lnTo>
                  <a:lnTo>
                    <a:pt x="60" y="138"/>
                  </a:lnTo>
                  <a:lnTo>
                    <a:pt x="75" y="154"/>
                  </a:lnTo>
                  <a:lnTo>
                    <a:pt x="104" y="185"/>
                  </a:lnTo>
                  <a:lnTo>
                    <a:pt x="104" y="154"/>
                  </a:lnTo>
                  <a:lnTo>
                    <a:pt x="119" y="123"/>
                  </a:lnTo>
                  <a:lnTo>
                    <a:pt x="149" y="123"/>
                  </a:lnTo>
                  <a:lnTo>
                    <a:pt x="164" y="123"/>
                  </a:lnTo>
                  <a:lnTo>
                    <a:pt x="149" y="108"/>
                  </a:lnTo>
                  <a:lnTo>
                    <a:pt x="134" y="77"/>
                  </a:lnTo>
                  <a:lnTo>
                    <a:pt x="119" y="62"/>
                  </a:lnTo>
                  <a:lnTo>
                    <a:pt x="104" y="46"/>
                  </a:lnTo>
                  <a:lnTo>
                    <a:pt x="89" y="62"/>
                  </a:lnTo>
                  <a:lnTo>
                    <a:pt x="75" y="46"/>
                  </a:lnTo>
                  <a:lnTo>
                    <a:pt x="60" y="15"/>
                  </a:lnTo>
                  <a:lnTo>
                    <a:pt x="45" y="15"/>
                  </a:lnTo>
                  <a:lnTo>
                    <a:pt x="45"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3" name="Freeform 321"/>
            <p:cNvSpPr>
              <a:spLocks/>
            </p:cNvSpPr>
            <p:nvPr/>
          </p:nvSpPr>
          <p:spPr bwMode="auto">
            <a:xfrm>
              <a:off x="3014618" y="2416918"/>
              <a:ext cx="104292" cy="101578"/>
            </a:xfrm>
            <a:custGeom>
              <a:avLst/>
              <a:gdLst>
                <a:gd name="T0" fmla="*/ 0 w 181"/>
                <a:gd name="T1" fmla="*/ 0 h 200"/>
                <a:gd name="T2" fmla="*/ 0 w 181"/>
                <a:gd name="T3" fmla="*/ 0 h 200"/>
                <a:gd name="T4" fmla="*/ 0 w 181"/>
                <a:gd name="T5" fmla="*/ 0 h 200"/>
                <a:gd name="T6" fmla="*/ 0 w 181"/>
                <a:gd name="T7" fmla="*/ 0 h 200"/>
                <a:gd name="T8" fmla="*/ 0 w 181"/>
                <a:gd name="T9" fmla="*/ 0 h 200"/>
                <a:gd name="T10" fmla="*/ 0 w 181"/>
                <a:gd name="T11" fmla="*/ 0 h 200"/>
                <a:gd name="T12" fmla="*/ 0 w 181"/>
                <a:gd name="T13" fmla="*/ 0 h 200"/>
                <a:gd name="T14" fmla="*/ 0 w 181"/>
                <a:gd name="T15" fmla="*/ 0 h 200"/>
                <a:gd name="T16" fmla="*/ 0 w 181"/>
                <a:gd name="T17" fmla="*/ 0 h 200"/>
                <a:gd name="T18" fmla="*/ 0 w 181"/>
                <a:gd name="T19" fmla="*/ 0 h 200"/>
                <a:gd name="T20" fmla="*/ 0 w 181"/>
                <a:gd name="T21" fmla="*/ 0 h 200"/>
                <a:gd name="T22" fmla="*/ 0 w 181"/>
                <a:gd name="T23" fmla="*/ 0 h 200"/>
                <a:gd name="T24" fmla="*/ 0 w 181"/>
                <a:gd name="T25" fmla="*/ 0 h 200"/>
                <a:gd name="T26" fmla="*/ 0 w 181"/>
                <a:gd name="T27" fmla="*/ 0 h 200"/>
                <a:gd name="T28" fmla="*/ 0 w 181"/>
                <a:gd name="T29" fmla="*/ 0 h 200"/>
                <a:gd name="T30" fmla="*/ 0 w 181"/>
                <a:gd name="T31" fmla="*/ 0 h 200"/>
                <a:gd name="T32" fmla="*/ 0 w 181"/>
                <a:gd name="T33" fmla="*/ 0 h 200"/>
                <a:gd name="T34" fmla="*/ 0 w 181"/>
                <a:gd name="T35" fmla="*/ 0 h 200"/>
                <a:gd name="T36" fmla="*/ 0 w 181"/>
                <a:gd name="T37" fmla="*/ 0 h 200"/>
                <a:gd name="T38" fmla="*/ 0 w 181"/>
                <a:gd name="T39" fmla="*/ 0 h 200"/>
                <a:gd name="T40" fmla="*/ 0 w 181"/>
                <a:gd name="T41" fmla="*/ 0 h 200"/>
                <a:gd name="T42" fmla="*/ 0 w 181"/>
                <a:gd name="T43" fmla="*/ 0 h 200"/>
                <a:gd name="T44" fmla="*/ 0 w 181"/>
                <a:gd name="T45" fmla="*/ 0 h 200"/>
                <a:gd name="T46" fmla="*/ 0 w 181"/>
                <a:gd name="T47" fmla="*/ 0 h 200"/>
                <a:gd name="T48" fmla="*/ 0 w 181"/>
                <a:gd name="T49" fmla="*/ 0 h 2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1"/>
                <a:gd name="T76" fmla="*/ 0 h 200"/>
                <a:gd name="T77" fmla="*/ 181 w 181"/>
                <a:gd name="T78" fmla="*/ 200 h 2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1" h="200">
                  <a:moveTo>
                    <a:pt x="165" y="15"/>
                  </a:moveTo>
                  <a:lnTo>
                    <a:pt x="180" y="46"/>
                  </a:lnTo>
                  <a:lnTo>
                    <a:pt x="180" y="61"/>
                  </a:lnTo>
                  <a:lnTo>
                    <a:pt x="180" y="77"/>
                  </a:lnTo>
                  <a:lnTo>
                    <a:pt x="165" y="92"/>
                  </a:lnTo>
                  <a:lnTo>
                    <a:pt x="165" y="122"/>
                  </a:lnTo>
                  <a:lnTo>
                    <a:pt x="135" y="153"/>
                  </a:lnTo>
                  <a:lnTo>
                    <a:pt x="150" y="153"/>
                  </a:lnTo>
                  <a:lnTo>
                    <a:pt x="135" y="184"/>
                  </a:lnTo>
                  <a:lnTo>
                    <a:pt x="105" y="199"/>
                  </a:lnTo>
                  <a:lnTo>
                    <a:pt x="105" y="184"/>
                  </a:lnTo>
                  <a:lnTo>
                    <a:pt x="75" y="168"/>
                  </a:lnTo>
                  <a:lnTo>
                    <a:pt x="60" y="184"/>
                  </a:lnTo>
                  <a:lnTo>
                    <a:pt x="30" y="168"/>
                  </a:lnTo>
                  <a:lnTo>
                    <a:pt x="30" y="138"/>
                  </a:lnTo>
                  <a:lnTo>
                    <a:pt x="0" y="107"/>
                  </a:lnTo>
                  <a:lnTo>
                    <a:pt x="0" y="92"/>
                  </a:lnTo>
                  <a:lnTo>
                    <a:pt x="30" y="61"/>
                  </a:lnTo>
                  <a:lnTo>
                    <a:pt x="30" y="77"/>
                  </a:lnTo>
                  <a:lnTo>
                    <a:pt x="60" y="77"/>
                  </a:lnTo>
                  <a:lnTo>
                    <a:pt x="75" y="61"/>
                  </a:lnTo>
                  <a:lnTo>
                    <a:pt x="120" y="61"/>
                  </a:lnTo>
                  <a:lnTo>
                    <a:pt x="135" y="15"/>
                  </a:lnTo>
                  <a:lnTo>
                    <a:pt x="135" y="0"/>
                  </a:lnTo>
                  <a:lnTo>
                    <a:pt x="165" y="15"/>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4" name="Freeform 322"/>
            <p:cNvSpPr>
              <a:spLocks/>
            </p:cNvSpPr>
            <p:nvPr/>
          </p:nvSpPr>
          <p:spPr bwMode="auto">
            <a:xfrm>
              <a:off x="2884592" y="2400880"/>
              <a:ext cx="104292" cy="125636"/>
            </a:xfrm>
            <a:custGeom>
              <a:avLst/>
              <a:gdLst>
                <a:gd name="T0" fmla="*/ 0 w 179"/>
                <a:gd name="T1" fmla="*/ 0 h 247"/>
                <a:gd name="T2" fmla="*/ 0 w 179"/>
                <a:gd name="T3" fmla="*/ 0 h 247"/>
                <a:gd name="T4" fmla="*/ 0 w 179"/>
                <a:gd name="T5" fmla="*/ 0 h 247"/>
                <a:gd name="T6" fmla="*/ 0 w 179"/>
                <a:gd name="T7" fmla="*/ 0 h 247"/>
                <a:gd name="T8" fmla="*/ 0 w 179"/>
                <a:gd name="T9" fmla="*/ 0 h 247"/>
                <a:gd name="T10" fmla="*/ 0 w 179"/>
                <a:gd name="T11" fmla="*/ 0 h 247"/>
                <a:gd name="T12" fmla="*/ 0 w 179"/>
                <a:gd name="T13" fmla="*/ 0 h 247"/>
                <a:gd name="T14" fmla="*/ 0 w 179"/>
                <a:gd name="T15" fmla="*/ 0 h 247"/>
                <a:gd name="T16" fmla="*/ 0 w 179"/>
                <a:gd name="T17" fmla="*/ 0 h 247"/>
                <a:gd name="T18" fmla="*/ 0 w 179"/>
                <a:gd name="T19" fmla="*/ 0 h 247"/>
                <a:gd name="T20" fmla="*/ 0 w 179"/>
                <a:gd name="T21" fmla="*/ 0 h 247"/>
                <a:gd name="T22" fmla="*/ 0 w 179"/>
                <a:gd name="T23" fmla="*/ 0 h 247"/>
                <a:gd name="T24" fmla="*/ 0 w 179"/>
                <a:gd name="T25" fmla="*/ 0 h 247"/>
                <a:gd name="T26" fmla="*/ 0 w 179"/>
                <a:gd name="T27" fmla="*/ 0 h 247"/>
                <a:gd name="T28" fmla="*/ 0 w 179"/>
                <a:gd name="T29" fmla="*/ 0 h 247"/>
                <a:gd name="T30" fmla="*/ 0 w 179"/>
                <a:gd name="T31" fmla="*/ 0 h 247"/>
                <a:gd name="T32" fmla="*/ 0 w 179"/>
                <a:gd name="T33" fmla="*/ 0 h 247"/>
                <a:gd name="T34" fmla="*/ 0 w 179"/>
                <a:gd name="T35" fmla="*/ 0 h 2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9"/>
                <a:gd name="T55" fmla="*/ 0 h 247"/>
                <a:gd name="T56" fmla="*/ 179 w 179"/>
                <a:gd name="T57" fmla="*/ 247 h 2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9" h="247">
                  <a:moveTo>
                    <a:pt x="0" y="0"/>
                  </a:moveTo>
                  <a:lnTo>
                    <a:pt x="30" y="0"/>
                  </a:lnTo>
                  <a:lnTo>
                    <a:pt x="45" y="31"/>
                  </a:lnTo>
                  <a:lnTo>
                    <a:pt x="74" y="46"/>
                  </a:lnTo>
                  <a:lnTo>
                    <a:pt x="89" y="77"/>
                  </a:lnTo>
                  <a:lnTo>
                    <a:pt x="134" y="108"/>
                  </a:lnTo>
                  <a:lnTo>
                    <a:pt x="134" y="138"/>
                  </a:lnTo>
                  <a:lnTo>
                    <a:pt x="148" y="154"/>
                  </a:lnTo>
                  <a:lnTo>
                    <a:pt x="178" y="185"/>
                  </a:lnTo>
                  <a:lnTo>
                    <a:pt x="163" y="246"/>
                  </a:lnTo>
                  <a:lnTo>
                    <a:pt x="148" y="246"/>
                  </a:lnTo>
                  <a:lnTo>
                    <a:pt x="104" y="200"/>
                  </a:lnTo>
                  <a:lnTo>
                    <a:pt x="89" y="154"/>
                  </a:lnTo>
                  <a:lnTo>
                    <a:pt x="59" y="108"/>
                  </a:lnTo>
                  <a:lnTo>
                    <a:pt x="59" y="92"/>
                  </a:lnTo>
                  <a:lnTo>
                    <a:pt x="15" y="46"/>
                  </a:lnTo>
                  <a:lnTo>
                    <a:pt x="0" y="15"/>
                  </a:lnTo>
                  <a:lnTo>
                    <a:pt x="0"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5" name="Freeform 323"/>
            <p:cNvSpPr>
              <a:spLocks/>
            </p:cNvSpPr>
            <p:nvPr/>
          </p:nvSpPr>
          <p:spPr bwMode="auto">
            <a:xfrm>
              <a:off x="3257064" y="2471717"/>
              <a:ext cx="104292" cy="101578"/>
            </a:xfrm>
            <a:custGeom>
              <a:avLst/>
              <a:gdLst>
                <a:gd name="T0" fmla="*/ 0 w 180"/>
                <a:gd name="T1" fmla="*/ 0 h 201"/>
                <a:gd name="T2" fmla="*/ 0 w 180"/>
                <a:gd name="T3" fmla="*/ 0 h 201"/>
                <a:gd name="T4" fmla="*/ 0 w 180"/>
                <a:gd name="T5" fmla="*/ 0 h 201"/>
                <a:gd name="T6" fmla="*/ 0 w 180"/>
                <a:gd name="T7" fmla="*/ 0 h 201"/>
                <a:gd name="T8" fmla="*/ 0 w 180"/>
                <a:gd name="T9" fmla="*/ 0 h 201"/>
                <a:gd name="T10" fmla="*/ 0 w 180"/>
                <a:gd name="T11" fmla="*/ 0 h 201"/>
                <a:gd name="T12" fmla="*/ 0 w 180"/>
                <a:gd name="T13" fmla="*/ 0 h 201"/>
                <a:gd name="T14" fmla="*/ 0 w 180"/>
                <a:gd name="T15" fmla="*/ 0 h 201"/>
                <a:gd name="T16" fmla="*/ 0 w 180"/>
                <a:gd name="T17" fmla="*/ 0 h 201"/>
                <a:gd name="T18" fmla="*/ 0 w 180"/>
                <a:gd name="T19" fmla="*/ 0 h 201"/>
                <a:gd name="T20" fmla="*/ 0 w 180"/>
                <a:gd name="T21" fmla="*/ 0 h 201"/>
                <a:gd name="T22" fmla="*/ 0 w 180"/>
                <a:gd name="T23" fmla="*/ 0 h 201"/>
                <a:gd name="T24" fmla="*/ 0 w 180"/>
                <a:gd name="T25" fmla="*/ 0 h 201"/>
                <a:gd name="T26" fmla="*/ 0 w 180"/>
                <a:gd name="T27" fmla="*/ 0 h 201"/>
                <a:gd name="T28" fmla="*/ 0 w 180"/>
                <a:gd name="T29" fmla="*/ 0 h 201"/>
                <a:gd name="T30" fmla="*/ 0 w 180"/>
                <a:gd name="T31" fmla="*/ 0 h 201"/>
                <a:gd name="T32" fmla="*/ 0 w 180"/>
                <a:gd name="T33" fmla="*/ 0 h 20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0"/>
                <a:gd name="T52" fmla="*/ 0 h 201"/>
                <a:gd name="T53" fmla="*/ 180 w 180"/>
                <a:gd name="T54" fmla="*/ 201 h 20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0" h="201">
                  <a:moveTo>
                    <a:pt x="179" y="46"/>
                  </a:moveTo>
                  <a:lnTo>
                    <a:pt x="179" y="200"/>
                  </a:lnTo>
                  <a:lnTo>
                    <a:pt x="134" y="185"/>
                  </a:lnTo>
                  <a:lnTo>
                    <a:pt x="119" y="123"/>
                  </a:lnTo>
                  <a:lnTo>
                    <a:pt x="45" y="62"/>
                  </a:lnTo>
                  <a:lnTo>
                    <a:pt x="30" y="77"/>
                  </a:lnTo>
                  <a:lnTo>
                    <a:pt x="15" y="46"/>
                  </a:lnTo>
                  <a:lnTo>
                    <a:pt x="30" y="46"/>
                  </a:lnTo>
                  <a:lnTo>
                    <a:pt x="0" y="15"/>
                  </a:lnTo>
                  <a:lnTo>
                    <a:pt x="0" y="0"/>
                  </a:lnTo>
                  <a:lnTo>
                    <a:pt x="30" y="0"/>
                  </a:lnTo>
                  <a:lnTo>
                    <a:pt x="45" y="15"/>
                  </a:lnTo>
                  <a:lnTo>
                    <a:pt x="60" y="46"/>
                  </a:lnTo>
                  <a:lnTo>
                    <a:pt x="75" y="62"/>
                  </a:lnTo>
                  <a:lnTo>
                    <a:pt x="90" y="46"/>
                  </a:lnTo>
                  <a:lnTo>
                    <a:pt x="119" y="31"/>
                  </a:lnTo>
                  <a:lnTo>
                    <a:pt x="179" y="46"/>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6" name="Freeform 324"/>
            <p:cNvSpPr>
              <a:spLocks/>
            </p:cNvSpPr>
            <p:nvPr/>
          </p:nvSpPr>
          <p:spPr bwMode="auto">
            <a:xfrm>
              <a:off x="3127037" y="2448995"/>
              <a:ext cx="62305" cy="77520"/>
            </a:xfrm>
            <a:custGeom>
              <a:avLst/>
              <a:gdLst>
                <a:gd name="T0" fmla="*/ 0 w 106"/>
                <a:gd name="T1" fmla="*/ 0 h 155"/>
                <a:gd name="T2" fmla="*/ 0 w 106"/>
                <a:gd name="T3" fmla="*/ 0 h 155"/>
                <a:gd name="T4" fmla="*/ 0 w 106"/>
                <a:gd name="T5" fmla="*/ 0 h 155"/>
                <a:gd name="T6" fmla="*/ 0 w 106"/>
                <a:gd name="T7" fmla="*/ 0 h 155"/>
                <a:gd name="T8" fmla="*/ 0 w 106"/>
                <a:gd name="T9" fmla="*/ 0 h 155"/>
                <a:gd name="T10" fmla="*/ 0 w 106"/>
                <a:gd name="T11" fmla="*/ 0 h 155"/>
                <a:gd name="T12" fmla="*/ 0 w 106"/>
                <a:gd name="T13" fmla="*/ 0 h 155"/>
                <a:gd name="T14" fmla="*/ 0 w 106"/>
                <a:gd name="T15" fmla="*/ 0 h 155"/>
                <a:gd name="T16" fmla="*/ 0 w 106"/>
                <a:gd name="T17" fmla="*/ 0 h 155"/>
                <a:gd name="T18" fmla="*/ 0 w 106"/>
                <a:gd name="T19" fmla="*/ 0 h 155"/>
                <a:gd name="T20" fmla="*/ 0 w 106"/>
                <a:gd name="T21" fmla="*/ 0 h 155"/>
                <a:gd name="T22" fmla="*/ 0 w 106"/>
                <a:gd name="T23" fmla="*/ 0 h 155"/>
                <a:gd name="T24" fmla="*/ 0 w 106"/>
                <a:gd name="T25" fmla="*/ 0 h 155"/>
                <a:gd name="T26" fmla="*/ 0 w 106"/>
                <a:gd name="T27" fmla="*/ 0 h 155"/>
                <a:gd name="T28" fmla="*/ 0 w 106"/>
                <a:gd name="T29" fmla="*/ 0 h 155"/>
                <a:gd name="T30" fmla="*/ 0 w 106"/>
                <a:gd name="T31" fmla="*/ 0 h 155"/>
                <a:gd name="T32" fmla="*/ 0 w 106"/>
                <a:gd name="T33" fmla="*/ 0 h 155"/>
                <a:gd name="T34" fmla="*/ 0 w 106"/>
                <a:gd name="T35" fmla="*/ 0 h 155"/>
                <a:gd name="T36" fmla="*/ 0 w 106"/>
                <a:gd name="T37" fmla="*/ 0 h 155"/>
                <a:gd name="T38" fmla="*/ 0 w 106"/>
                <a:gd name="T39" fmla="*/ 0 h 155"/>
                <a:gd name="T40" fmla="*/ 0 w 106"/>
                <a:gd name="T41" fmla="*/ 0 h 1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6"/>
                <a:gd name="T64" fmla="*/ 0 h 155"/>
                <a:gd name="T65" fmla="*/ 106 w 106"/>
                <a:gd name="T66" fmla="*/ 155 h 1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6" h="155">
                  <a:moveTo>
                    <a:pt x="105" y="0"/>
                  </a:moveTo>
                  <a:lnTo>
                    <a:pt x="90" y="15"/>
                  </a:lnTo>
                  <a:lnTo>
                    <a:pt x="30" y="15"/>
                  </a:lnTo>
                  <a:lnTo>
                    <a:pt x="30" y="62"/>
                  </a:lnTo>
                  <a:lnTo>
                    <a:pt x="45" y="46"/>
                  </a:lnTo>
                  <a:lnTo>
                    <a:pt x="60" y="46"/>
                  </a:lnTo>
                  <a:lnTo>
                    <a:pt x="45" y="77"/>
                  </a:lnTo>
                  <a:lnTo>
                    <a:pt x="60" y="77"/>
                  </a:lnTo>
                  <a:lnTo>
                    <a:pt x="60" y="123"/>
                  </a:lnTo>
                  <a:lnTo>
                    <a:pt x="45" y="139"/>
                  </a:lnTo>
                  <a:lnTo>
                    <a:pt x="45" y="92"/>
                  </a:lnTo>
                  <a:lnTo>
                    <a:pt x="30" y="92"/>
                  </a:lnTo>
                  <a:lnTo>
                    <a:pt x="30" y="154"/>
                  </a:lnTo>
                  <a:lnTo>
                    <a:pt x="0" y="154"/>
                  </a:lnTo>
                  <a:lnTo>
                    <a:pt x="15" y="108"/>
                  </a:lnTo>
                  <a:lnTo>
                    <a:pt x="0" y="108"/>
                  </a:lnTo>
                  <a:lnTo>
                    <a:pt x="15" y="46"/>
                  </a:lnTo>
                  <a:lnTo>
                    <a:pt x="15" y="15"/>
                  </a:lnTo>
                  <a:lnTo>
                    <a:pt x="30" y="0"/>
                  </a:lnTo>
                  <a:lnTo>
                    <a:pt x="75" y="0"/>
                  </a:lnTo>
                  <a:lnTo>
                    <a:pt x="105"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7" name="Freeform 325"/>
            <p:cNvSpPr>
              <a:spLocks/>
            </p:cNvSpPr>
            <p:nvPr/>
          </p:nvSpPr>
          <p:spPr bwMode="auto">
            <a:xfrm>
              <a:off x="2987530" y="2526515"/>
              <a:ext cx="88039" cy="38760"/>
            </a:xfrm>
            <a:custGeom>
              <a:avLst/>
              <a:gdLst>
                <a:gd name="T0" fmla="*/ 0 w 152"/>
                <a:gd name="T1" fmla="*/ 0 h 77"/>
                <a:gd name="T2" fmla="*/ 0 w 152"/>
                <a:gd name="T3" fmla="*/ 0 h 77"/>
                <a:gd name="T4" fmla="*/ 0 w 152"/>
                <a:gd name="T5" fmla="*/ 0 h 77"/>
                <a:gd name="T6" fmla="*/ 0 w 152"/>
                <a:gd name="T7" fmla="*/ 0 h 77"/>
                <a:gd name="T8" fmla="*/ 0 w 152"/>
                <a:gd name="T9" fmla="*/ 0 h 77"/>
                <a:gd name="T10" fmla="*/ 0 w 152"/>
                <a:gd name="T11" fmla="*/ 0 h 77"/>
                <a:gd name="T12" fmla="*/ 0 w 152"/>
                <a:gd name="T13" fmla="*/ 0 h 77"/>
                <a:gd name="T14" fmla="*/ 0 w 152"/>
                <a:gd name="T15" fmla="*/ 0 h 77"/>
                <a:gd name="T16" fmla="*/ 0 w 152"/>
                <a:gd name="T17" fmla="*/ 0 h 77"/>
                <a:gd name="T18" fmla="*/ 0 w 152"/>
                <a:gd name="T19" fmla="*/ 0 h 77"/>
                <a:gd name="T20" fmla="*/ 0 w 152"/>
                <a:gd name="T21" fmla="*/ 0 h 77"/>
                <a:gd name="T22" fmla="*/ 0 w 152"/>
                <a:gd name="T23" fmla="*/ 0 h 77"/>
                <a:gd name="T24" fmla="*/ 0 w 152"/>
                <a:gd name="T25" fmla="*/ 0 h 77"/>
                <a:gd name="T26" fmla="*/ 0 w 152"/>
                <a:gd name="T27" fmla="*/ 0 h 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2"/>
                <a:gd name="T43" fmla="*/ 0 h 77"/>
                <a:gd name="T44" fmla="*/ 152 w 152"/>
                <a:gd name="T45" fmla="*/ 77 h 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2" h="77">
                  <a:moveTo>
                    <a:pt x="0" y="30"/>
                  </a:moveTo>
                  <a:lnTo>
                    <a:pt x="15" y="0"/>
                  </a:lnTo>
                  <a:lnTo>
                    <a:pt x="60" y="15"/>
                  </a:lnTo>
                  <a:lnTo>
                    <a:pt x="76" y="30"/>
                  </a:lnTo>
                  <a:lnTo>
                    <a:pt x="91" y="15"/>
                  </a:lnTo>
                  <a:lnTo>
                    <a:pt x="121" y="30"/>
                  </a:lnTo>
                  <a:lnTo>
                    <a:pt x="136" y="30"/>
                  </a:lnTo>
                  <a:lnTo>
                    <a:pt x="151" y="46"/>
                  </a:lnTo>
                  <a:lnTo>
                    <a:pt x="151" y="76"/>
                  </a:lnTo>
                  <a:lnTo>
                    <a:pt x="91" y="61"/>
                  </a:lnTo>
                  <a:lnTo>
                    <a:pt x="76" y="46"/>
                  </a:lnTo>
                  <a:lnTo>
                    <a:pt x="60" y="61"/>
                  </a:lnTo>
                  <a:lnTo>
                    <a:pt x="15" y="30"/>
                  </a:lnTo>
                  <a:lnTo>
                    <a:pt x="0" y="3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8" name="Freeform 326"/>
            <p:cNvSpPr>
              <a:spLocks/>
            </p:cNvSpPr>
            <p:nvPr/>
          </p:nvSpPr>
          <p:spPr bwMode="auto">
            <a:xfrm>
              <a:off x="3204241" y="2432957"/>
              <a:ext cx="27089" cy="38760"/>
            </a:xfrm>
            <a:custGeom>
              <a:avLst/>
              <a:gdLst>
                <a:gd name="T0" fmla="*/ 0 w 45"/>
                <a:gd name="T1" fmla="*/ 0 h 77"/>
                <a:gd name="T2" fmla="*/ 0 w 45"/>
                <a:gd name="T3" fmla="*/ 0 h 77"/>
                <a:gd name="T4" fmla="*/ 0 w 45"/>
                <a:gd name="T5" fmla="*/ 0 h 77"/>
                <a:gd name="T6" fmla="*/ 0 w 45"/>
                <a:gd name="T7" fmla="*/ 0 h 77"/>
                <a:gd name="T8" fmla="*/ 0 w 45"/>
                <a:gd name="T9" fmla="*/ 0 h 77"/>
                <a:gd name="T10" fmla="*/ 0 60000 65536"/>
                <a:gd name="T11" fmla="*/ 0 60000 65536"/>
                <a:gd name="T12" fmla="*/ 0 60000 65536"/>
                <a:gd name="T13" fmla="*/ 0 60000 65536"/>
                <a:gd name="T14" fmla="*/ 0 60000 65536"/>
                <a:gd name="T15" fmla="*/ 0 w 45"/>
                <a:gd name="T16" fmla="*/ 0 h 77"/>
                <a:gd name="T17" fmla="*/ 45 w 45"/>
                <a:gd name="T18" fmla="*/ 77 h 77"/>
              </a:gdLst>
              <a:ahLst/>
              <a:cxnLst>
                <a:cxn ang="T10">
                  <a:pos x="T0" y="T1"/>
                </a:cxn>
                <a:cxn ang="T11">
                  <a:pos x="T2" y="T3"/>
                </a:cxn>
                <a:cxn ang="T12">
                  <a:pos x="T4" y="T5"/>
                </a:cxn>
                <a:cxn ang="T13">
                  <a:pos x="T6" y="T7"/>
                </a:cxn>
                <a:cxn ang="T14">
                  <a:pos x="T8" y="T9"/>
                </a:cxn>
              </a:cxnLst>
              <a:rect l="T15" t="T16" r="T17" b="T18"/>
              <a:pathLst>
                <a:path w="45" h="77">
                  <a:moveTo>
                    <a:pt x="29" y="76"/>
                  </a:moveTo>
                  <a:lnTo>
                    <a:pt x="0" y="15"/>
                  </a:lnTo>
                  <a:lnTo>
                    <a:pt x="15" y="0"/>
                  </a:lnTo>
                  <a:lnTo>
                    <a:pt x="44" y="76"/>
                  </a:lnTo>
                  <a:lnTo>
                    <a:pt x="29" y="76"/>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9" name="Freeform 327"/>
            <p:cNvSpPr>
              <a:spLocks/>
            </p:cNvSpPr>
            <p:nvPr/>
          </p:nvSpPr>
          <p:spPr bwMode="auto">
            <a:xfrm>
              <a:off x="3136519" y="2555919"/>
              <a:ext cx="25734" cy="9356"/>
            </a:xfrm>
            <a:custGeom>
              <a:avLst/>
              <a:gdLst>
                <a:gd name="T0" fmla="*/ 0 w 45"/>
                <a:gd name="T1" fmla="*/ 0 h 17"/>
                <a:gd name="T2" fmla="*/ 0 w 45"/>
                <a:gd name="T3" fmla="*/ 0 h 17"/>
                <a:gd name="T4" fmla="*/ 0 w 45"/>
                <a:gd name="T5" fmla="*/ 0 h 17"/>
                <a:gd name="T6" fmla="*/ 0 w 45"/>
                <a:gd name="T7" fmla="*/ 0 h 17"/>
                <a:gd name="T8" fmla="*/ 0 w 45"/>
                <a:gd name="T9" fmla="*/ 0 h 17"/>
                <a:gd name="T10" fmla="*/ 0 60000 65536"/>
                <a:gd name="T11" fmla="*/ 0 60000 65536"/>
                <a:gd name="T12" fmla="*/ 0 60000 65536"/>
                <a:gd name="T13" fmla="*/ 0 60000 65536"/>
                <a:gd name="T14" fmla="*/ 0 60000 65536"/>
                <a:gd name="T15" fmla="*/ 0 w 45"/>
                <a:gd name="T16" fmla="*/ 0 h 17"/>
                <a:gd name="T17" fmla="*/ 45 w 45"/>
                <a:gd name="T18" fmla="*/ 17 h 17"/>
              </a:gdLst>
              <a:ahLst/>
              <a:cxnLst>
                <a:cxn ang="T10">
                  <a:pos x="T0" y="T1"/>
                </a:cxn>
                <a:cxn ang="T11">
                  <a:pos x="T2" y="T3"/>
                </a:cxn>
                <a:cxn ang="T12">
                  <a:pos x="T4" y="T5"/>
                </a:cxn>
                <a:cxn ang="T13">
                  <a:pos x="T6" y="T7"/>
                </a:cxn>
                <a:cxn ang="T14">
                  <a:pos x="T8" y="T9"/>
                </a:cxn>
              </a:cxnLst>
              <a:rect l="T15" t="T16" r="T17" b="T18"/>
              <a:pathLst>
                <a:path w="45" h="17">
                  <a:moveTo>
                    <a:pt x="0" y="0"/>
                  </a:moveTo>
                  <a:lnTo>
                    <a:pt x="44" y="0"/>
                  </a:lnTo>
                  <a:lnTo>
                    <a:pt x="44" y="16"/>
                  </a:lnTo>
                  <a:lnTo>
                    <a:pt x="0" y="16"/>
                  </a:lnTo>
                  <a:lnTo>
                    <a:pt x="0"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0" name="Freeform 328"/>
            <p:cNvSpPr>
              <a:spLocks/>
            </p:cNvSpPr>
            <p:nvPr/>
          </p:nvSpPr>
          <p:spPr bwMode="auto">
            <a:xfrm>
              <a:off x="3171734" y="2563939"/>
              <a:ext cx="33861" cy="17375"/>
            </a:xfrm>
            <a:custGeom>
              <a:avLst/>
              <a:gdLst>
                <a:gd name="T0" fmla="*/ 0 w 60"/>
                <a:gd name="T1" fmla="*/ 0 h 32"/>
                <a:gd name="T2" fmla="*/ 0 w 60"/>
                <a:gd name="T3" fmla="*/ 0 h 32"/>
                <a:gd name="T4" fmla="*/ 0 w 60"/>
                <a:gd name="T5" fmla="*/ 0 h 32"/>
                <a:gd name="T6" fmla="*/ 0 w 60"/>
                <a:gd name="T7" fmla="*/ 0 h 32"/>
                <a:gd name="T8" fmla="*/ 0 w 60"/>
                <a:gd name="T9" fmla="*/ 0 h 32"/>
                <a:gd name="T10" fmla="*/ 0 w 60"/>
                <a:gd name="T11" fmla="*/ 0 h 32"/>
                <a:gd name="T12" fmla="*/ 0 60000 65536"/>
                <a:gd name="T13" fmla="*/ 0 60000 65536"/>
                <a:gd name="T14" fmla="*/ 0 60000 65536"/>
                <a:gd name="T15" fmla="*/ 0 60000 65536"/>
                <a:gd name="T16" fmla="*/ 0 60000 65536"/>
                <a:gd name="T17" fmla="*/ 0 60000 65536"/>
                <a:gd name="T18" fmla="*/ 0 w 60"/>
                <a:gd name="T19" fmla="*/ 0 h 32"/>
                <a:gd name="T20" fmla="*/ 60 w 60"/>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60" h="32">
                  <a:moveTo>
                    <a:pt x="0" y="31"/>
                  </a:moveTo>
                  <a:lnTo>
                    <a:pt x="0" y="16"/>
                  </a:lnTo>
                  <a:lnTo>
                    <a:pt x="15" y="0"/>
                  </a:lnTo>
                  <a:lnTo>
                    <a:pt x="59" y="0"/>
                  </a:lnTo>
                  <a:lnTo>
                    <a:pt x="30" y="16"/>
                  </a:lnTo>
                  <a:lnTo>
                    <a:pt x="0" y="31"/>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1" name="Freeform 329"/>
            <p:cNvSpPr>
              <a:spLocks/>
            </p:cNvSpPr>
            <p:nvPr/>
          </p:nvSpPr>
          <p:spPr bwMode="auto">
            <a:xfrm>
              <a:off x="3213722" y="2494438"/>
              <a:ext cx="35216" cy="16039"/>
            </a:xfrm>
            <a:custGeom>
              <a:avLst/>
              <a:gdLst>
                <a:gd name="T0" fmla="*/ 0 w 60"/>
                <a:gd name="T1" fmla="*/ 0 h 32"/>
                <a:gd name="T2" fmla="*/ 0 w 60"/>
                <a:gd name="T3" fmla="*/ 0 h 32"/>
                <a:gd name="T4" fmla="*/ 0 w 60"/>
                <a:gd name="T5" fmla="*/ 0 h 32"/>
                <a:gd name="T6" fmla="*/ 0 w 60"/>
                <a:gd name="T7" fmla="*/ 0 h 32"/>
                <a:gd name="T8" fmla="*/ 0 w 60"/>
                <a:gd name="T9" fmla="*/ 0 h 32"/>
                <a:gd name="T10" fmla="*/ 0 w 60"/>
                <a:gd name="T11" fmla="*/ 0 h 32"/>
                <a:gd name="T12" fmla="*/ 0 60000 65536"/>
                <a:gd name="T13" fmla="*/ 0 60000 65536"/>
                <a:gd name="T14" fmla="*/ 0 60000 65536"/>
                <a:gd name="T15" fmla="*/ 0 60000 65536"/>
                <a:gd name="T16" fmla="*/ 0 60000 65536"/>
                <a:gd name="T17" fmla="*/ 0 60000 65536"/>
                <a:gd name="T18" fmla="*/ 0 w 60"/>
                <a:gd name="T19" fmla="*/ 0 h 32"/>
                <a:gd name="T20" fmla="*/ 60 w 60"/>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60" h="32">
                  <a:moveTo>
                    <a:pt x="0" y="16"/>
                  </a:moveTo>
                  <a:lnTo>
                    <a:pt x="15" y="31"/>
                  </a:lnTo>
                  <a:lnTo>
                    <a:pt x="30" y="16"/>
                  </a:lnTo>
                  <a:lnTo>
                    <a:pt x="59" y="16"/>
                  </a:lnTo>
                  <a:lnTo>
                    <a:pt x="59" y="0"/>
                  </a:lnTo>
                  <a:lnTo>
                    <a:pt x="0" y="16"/>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2" name="Freeform 330"/>
            <p:cNvSpPr>
              <a:spLocks/>
            </p:cNvSpPr>
            <p:nvPr/>
          </p:nvSpPr>
          <p:spPr bwMode="auto">
            <a:xfrm>
              <a:off x="3091822" y="2550573"/>
              <a:ext cx="27089" cy="14702"/>
            </a:xfrm>
            <a:custGeom>
              <a:avLst/>
              <a:gdLst>
                <a:gd name="T0" fmla="*/ 0 w 46"/>
                <a:gd name="T1" fmla="*/ 0 h 31"/>
                <a:gd name="T2" fmla="*/ 0 w 46"/>
                <a:gd name="T3" fmla="*/ 0 h 31"/>
                <a:gd name="T4" fmla="*/ 0 w 46"/>
                <a:gd name="T5" fmla="*/ 0 h 31"/>
                <a:gd name="T6" fmla="*/ 0 w 46"/>
                <a:gd name="T7" fmla="*/ 0 h 31"/>
                <a:gd name="T8" fmla="*/ 0 60000 65536"/>
                <a:gd name="T9" fmla="*/ 0 60000 65536"/>
                <a:gd name="T10" fmla="*/ 0 60000 65536"/>
                <a:gd name="T11" fmla="*/ 0 60000 65536"/>
                <a:gd name="T12" fmla="*/ 0 w 46"/>
                <a:gd name="T13" fmla="*/ 0 h 31"/>
                <a:gd name="T14" fmla="*/ 46 w 46"/>
                <a:gd name="T15" fmla="*/ 31 h 31"/>
              </a:gdLst>
              <a:ahLst/>
              <a:cxnLst>
                <a:cxn ang="T8">
                  <a:pos x="T0" y="T1"/>
                </a:cxn>
                <a:cxn ang="T9">
                  <a:pos x="T2" y="T3"/>
                </a:cxn>
                <a:cxn ang="T10">
                  <a:pos x="T4" y="T5"/>
                </a:cxn>
                <a:cxn ang="T11">
                  <a:pos x="T6" y="T7"/>
                </a:cxn>
              </a:cxnLst>
              <a:rect l="T12" t="T13" r="T14" b="T15"/>
              <a:pathLst>
                <a:path w="46" h="31">
                  <a:moveTo>
                    <a:pt x="0" y="0"/>
                  </a:moveTo>
                  <a:lnTo>
                    <a:pt x="0" y="30"/>
                  </a:lnTo>
                  <a:lnTo>
                    <a:pt x="45" y="30"/>
                  </a:lnTo>
                  <a:lnTo>
                    <a:pt x="0"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3" name="Freeform 331"/>
            <p:cNvSpPr>
              <a:spLocks/>
            </p:cNvSpPr>
            <p:nvPr/>
          </p:nvSpPr>
          <p:spPr bwMode="auto">
            <a:xfrm>
              <a:off x="3127037" y="2571958"/>
              <a:ext cx="17608" cy="9356"/>
            </a:xfrm>
            <a:custGeom>
              <a:avLst/>
              <a:gdLst>
                <a:gd name="T0" fmla="*/ 0 w 32"/>
                <a:gd name="T1" fmla="*/ 0 h 17"/>
                <a:gd name="T2" fmla="*/ 0 w 32"/>
                <a:gd name="T3" fmla="*/ 0 h 17"/>
                <a:gd name="T4" fmla="*/ 0 w 32"/>
                <a:gd name="T5" fmla="*/ 0 h 17"/>
                <a:gd name="T6" fmla="*/ 0 w 32"/>
                <a:gd name="T7" fmla="*/ 0 h 17"/>
                <a:gd name="T8" fmla="*/ 0 60000 65536"/>
                <a:gd name="T9" fmla="*/ 0 60000 65536"/>
                <a:gd name="T10" fmla="*/ 0 60000 65536"/>
                <a:gd name="T11" fmla="*/ 0 60000 65536"/>
                <a:gd name="T12" fmla="*/ 0 w 32"/>
                <a:gd name="T13" fmla="*/ 0 h 17"/>
                <a:gd name="T14" fmla="*/ 32 w 32"/>
                <a:gd name="T15" fmla="*/ 17 h 17"/>
              </a:gdLst>
              <a:ahLst/>
              <a:cxnLst>
                <a:cxn ang="T8">
                  <a:pos x="T0" y="T1"/>
                </a:cxn>
                <a:cxn ang="T9">
                  <a:pos x="T2" y="T3"/>
                </a:cxn>
                <a:cxn ang="T10">
                  <a:pos x="T4" y="T5"/>
                </a:cxn>
                <a:cxn ang="T11">
                  <a:pos x="T6" y="T7"/>
                </a:cxn>
              </a:cxnLst>
              <a:rect l="T12" t="T13" r="T14" b="T15"/>
              <a:pathLst>
                <a:path w="32" h="17">
                  <a:moveTo>
                    <a:pt x="0" y="0"/>
                  </a:moveTo>
                  <a:lnTo>
                    <a:pt x="31" y="0"/>
                  </a:lnTo>
                  <a:lnTo>
                    <a:pt x="31" y="16"/>
                  </a:lnTo>
                  <a:lnTo>
                    <a:pt x="0"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4" name="Freeform 332"/>
            <p:cNvSpPr>
              <a:spLocks/>
            </p:cNvSpPr>
            <p:nvPr/>
          </p:nvSpPr>
          <p:spPr bwMode="auto">
            <a:xfrm>
              <a:off x="3318014" y="2550573"/>
              <a:ext cx="18962" cy="14702"/>
            </a:xfrm>
            <a:custGeom>
              <a:avLst/>
              <a:gdLst>
                <a:gd name="T0" fmla="*/ 0 w 32"/>
                <a:gd name="T1" fmla="*/ 0 h 31"/>
                <a:gd name="T2" fmla="*/ 0 w 32"/>
                <a:gd name="T3" fmla="*/ 0 h 31"/>
                <a:gd name="T4" fmla="*/ 0 w 32"/>
                <a:gd name="T5" fmla="*/ 0 h 31"/>
                <a:gd name="T6" fmla="*/ 0 w 32"/>
                <a:gd name="T7" fmla="*/ 0 h 31"/>
                <a:gd name="T8" fmla="*/ 0 60000 65536"/>
                <a:gd name="T9" fmla="*/ 0 60000 65536"/>
                <a:gd name="T10" fmla="*/ 0 60000 65536"/>
                <a:gd name="T11" fmla="*/ 0 60000 65536"/>
                <a:gd name="T12" fmla="*/ 0 w 32"/>
                <a:gd name="T13" fmla="*/ 0 h 31"/>
                <a:gd name="T14" fmla="*/ 32 w 32"/>
                <a:gd name="T15" fmla="*/ 31 h 31"/>
              </a:gdLst>
              <a:ahLst/>
              <a:cxnLst>
                <a:cxn ang="T8">
                  <a:pos x="T0" y="T1"/>
                </a:cxn>
                <a:cxn ang="T9">
                  <a:pos x="T2" y="T3"/>
                </a:cxn>
                <a:cxn ang="T10">
                  <a:pos x="T4" y="T5"/>
                </a:cxn>
                <a:cxn ang="T11">
                  <a:pos x="T6" y="T7"/>
                </a:cxn>
              </a:cxnLst>
              <a:rect l="T12" t="T13" r="T14" b="T15"/>
              <a:pathLst>
                <a:path w="32" h="31">
                  <a:moveTo>
                    <a:pt x="0" y="0"/>
                  </a:moveTo>
                  <a:lnTo>
                    <a:pt x="31" y="30"/>
                  </a:lnTo>
                  <a:lnTo>
                    <a:pt x="16" y="30"/>
                  </a:lnTo>
                  <a:lnTo>
                    <a:pt x="0"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5" name="Freeform 333"/>
            <p:cNvSpPr>
              <a:spLocks/>
            </p:cNvSpPr>
            <p:nvPr/>
          </p:nvSpPr>
          <p:spPr bwMode="auto">
            <a:xfrm>
              <a:off x="3187987" y="2502457"/>
              <a:ext cx="17608" cy="9356"/>
            </a:xfrm>
            <a:custGeom>
              <a:avLst/>
              <a:gdLst>
                <a:gd name="T0" fmla="*/ 0 w 31"/>
                <a:gd name="T1" fmla="*/ 0 h 17"/>
                <a:gd name="T2" fmla="*/ 0 w 31"/>
                <a:gd name="T3" fmla="*/ 0 h 17"/>
                <a:gd name="T4" fmla="*/ 0 w 31"/>
                <a:gd name="T5" fmla="*/ 0 h 17"/>
                <a:gd name="T6" fmla="*/ 0 w 31"/>
                <a:gd name="T7" fmla="*/ 0 h 17"/>
                <a:gd name="T8" fmla="*/ 0 60000 65536"/>
                <a:gd name="T9" fmla="*/ 0 60000 65536"/>
                <a:gd name="T10" fmla="*/ 0 60000 65536"/>
                <a:gd name="T11" fmla="*/ 0 60000 65536"/>
                <a:gd name="T12" fmla="*/ 0 w 31"/>
                <a:gd name="T13" fmla="*/ 0 h 17"/>
                <a:gd name="T14" fmla="*/ 31 w 31"/>
                <a:gd name="T15" fmla="*/ 17 h 17"/>
              </a:gdLst>
              <a:ahLst/>
              <a:cxnLst>
                <a:cxn ang="T8">
                  <a:pos x="T0" y="T1"/>
                </a:cxn>
                <a:cxn ang="T9">
                  <a:pos x="T2" y="T3"/>
                </a:cxn>
                <a:cxn ang="T10">
                  <a:pos x="T4" y="T5"/>
                </a:cxn>
                <a:cxn ang="T11">
                  <a:pos x="T6" y="T7"/>
                </a:cxn>
              </a:cxnLst>
              <a:rect l="T12" t="T13" r="T14" b="T15"/>
              <a:pathLst>
                <a:path w="31" h="17">
                  <a:moveTo>
                    <a:pt x="0" y="0"/>
                  </a:moveTo>
                  <a:lnTo>
                    <a:pt x="30" y="0"/>
                  </a:lnTo>
                  <a:lnTo>
                    <a:pt x="15" y="16"/>
                  </a:lnTo>
                  <a:lnTo>
                    <a:pt x="0"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6" name="Line 334"/>
            <p:cNvSpPr>
              <a:spLocks noChangeShapeType="1"/>
            </p:cNvSpPr>
            <p:nvPr/>
          </p:nvSpPr>
          <p:spPr bwMode="auto">
            <a:xfrm>
              <a:off x="2987530" y="2479736"/>
              <a:ext cx="9481" cy="14702"/>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7" name="Oval 335"/>
            <p:cNvSpPr>
              <a:spLocks noChangeArrowheads="1"/>
            </p:cNvSpPr>
            <p:nvPr/>
          </p:nvSpPr>
          <p:spPr bwMode="auto">
            <a:xfrm>
              <a:off x="2953668" y="2432957"/>
              <a:ext cx="8127" cy="8019"/>
            </a:xfrm>
            <a:prstGeom prst="ellipse">
              <a:avLst/>
            </a:prstGeom>
            <a:solidFill>
              <a:srgbClr val="00FF0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Oval 336"/>
            <p:cNvSpPr>
              <a:spLocks noChangeArrowheads="1"/>
            </p:cNvSpPr>
            <p:nvPr/>
          </p:nvSpPr>
          <p:spPr bwMode="auto">
            <a:xfrm>
              <a:off x="3075568" y="2400880"/>
              <a:ext cx="8127" cy="8019"/>
            </a:xfrm>
            <a:prstGeom prst="ellipse">
              <a:avLst/>
            </a:prstGeom>
            <a:solidFill>
              <a:srgbClr val="00FF0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9" name="Oval 337"/>
            <p:cNvSpPr>
              <a:spLocks noChangeArrowheads="1"/>
            </p:cNvSpPr>
            <p:nvPr/>
          </p:nvSpPr>
          <p:spPr bwMode="auto">
            <a:xfrm>
              <a:off x="2650273" y="2408899"/>
              <a:ext cx="8127" cy="8019"/>
            </a:xfrm>
            <a:prstGeom prst="ellipse">
              <a:avLst/>
            </a:prstGeom>
            <a:solidFill>
              <a:srgbClr val="00FF0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0" name="Freeform 338"/>
            <p:cNvSpPr>
              <a:spLocks/>
            </p:cNvSpPr>
            <p:nvPr/>
          </p:nvSpPr>
          <p:spPr bwMode="auto">
            <a:xfrm>
              <a:off x="3127037" y="2239157"/>
              <a:ext cx="44697" cy="70837"/>
            </a:xfrm>
            <a:custGeom>
              <a:avLst/>
              <a:gdLst>
                <a:gd name="T0" fmla="*/ 0 w 77"/>
                <a:gd name="T1" fmla="*/ 0 h 140"/>
                <a:gd name="T2" fmla="*/ 0 w 77"/>
                <a:gd name="T3" fmla="*/ 0 h 140"/>
                <a:gd name="T4" fmla="*/ 0 w 77"/>
                <a:gd name="T5" fmla="*/ 0 h 140"/>
                <a:gd name="T6" fmla="*/ 0 w 77"/>
                <a:gd name="T7" fmla="*/ 0 h 140"/>
                <a:gd name="T8" fmla="*/ 0 w 77"/>
                <a:gd name="T9" fmla="*/ 0 h 140"/>
                <a:gd name="T10" fmla="*/ 0 w 77"/>
                <a:gd name="T11" fmla="*/ 0 h 140"/>
                <a:gd name="T12" fmla="*/ 0 w 77"/>
                <a:gd name="T13" fmla="*/ 0 h 140"/>
                <a:gd name="T14" fmla="*/ 0 w 77"/>
                <a:gd name="T15" fmla="*/ 0 h 140"/>
                <a:gd name="T16" fmla="*/ 0 w 77"/>
                <a:gd name="T17" fmla="*/ 0 h 140"/>
                <a:gd name="T18" fmla="*/ 0 w 77"/>
                <a:gd name="T19" fmla="*/ 0 h 140"/>
                <a:gd name="T20" fmla="*/ 0 w 77"/>
                <a:gd name="T21" fmla="*/ 0 h 140"/>
                <a:gd name="T22" fmla="*/ 0 w 77"/>
                <a:gd name="T23" fmla="*/ 0 h 140"/>
                <a:gd name="T24" fmla="*/ 0 w 77"/>
                <a:gd name="T25" fmla="*/ 0 h 140"/>
                <a:gd name="T26" fmla="*/ 0 w 77"/>
                <a:gd name="T27" fmla="*/ 0 h 140"/>
                <a:gd name="T28" fmla="*/ 0 w 77"/>
                <a:gd name="T29" fmla="*/ 0 h 140"/>
                <a:gd name="T30" fmla="*/ 0 w 77"/>
                <a:gd name="T31" fmla="*/ 0 h 140"/>
                <a:gd name="T32" fmla="*/ 0 w 77"/>
                <a:gd name="T33" fmla="*/ 0 h 1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
                <a:gd name="T52" fmla="*/ 0 h 140"/>
                <a:gd name="T53" fmla="*/ 77 w 77"/>
                <a:gd name="T54" fmla="*/ 140 h 1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 h="140">
                  <a:moveTo>
                    <a:pt x="30" y="15"/>
                  </a:moveTo>
                  <a:lnTo>
                    <a:pt x="15" y="0"/>
                  </a:lnTo>
                  <a:lnTo>
                    <a:pt x="0" y="46"/>
                  </a:lnTo>
                  <a:lnTo>
                    <a:pt x="0" y="77"/>
                  </a:lnTo>
                  <a:lnTo>
                    <a:pt x="0" y="62"/>
                  </a:lnTo>
                  <a:lnTo>
                    <a:pt x="0" y="93"/>
                  </a:lnTo>
                  <a:lnTo>
                    <a:pt x="0" y="108"/>
                  </a:lnTo>
                  <a:lnTo>
                    <a:pt x="30" y="108"/>
                  </a:lnTo>
                  <a:lnTo>
                    <a:pt x="30" y="124"/>
                  </a:lnTo>
                  <a:lnTo>
                    <a:pt x="61" y="124"/>
                  </a:lnTo>
                  <a:lnTo>
                    <a:pt x="76" y="139"/>
                  </a:lnTo>
                  <a:lnTo>
                    <a:pt x="76" y="108"/>
                  </a:lnTo>
                  <a:lnTo>
                    <a:pt x="46" y="108"/>
                  </a:lnTo>
                  <a:lnTo>
                    <a:pt x="30" y="77"/>
                  </a:lnTo>
                  <a:lnTo>
                    <a:pt x="46" y="46"/>
                  </a:lnTo>
                  <a:lnTo>
                    <a:pt x="30" y="31"/>
                  </a:lnTo>
                  <a:lnTo>
                    <a:pt x="30" y="15"/>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1" name="Freeform 339"/>
            <p:cNvSpPr>
              <a:spLocks/>
            </p:cNvSpPr>
            <p:nvPr/>
          </p:nvSpPr>
          <p:spPr bwMode="auto">
            <a:xfrm>
              <a:off x="3152772" y="2347417"/>
              <a:ext cx="52823" cy="40097"/>
            </a:xfrm>
            <a:custGeom>
              <a:avLst/>
              <a:gdLst>
                <a:gd name="T0" fmla="*/ 0 w 91"/>
                <a:gd name="T1" fmla="*/ 0 h 77"/>
                <a:gd name="T2" fmla="*/ 0 w 91"/>
                <a:gd name="T3" fmla="*/ 0 h 77"/>
                <a:gd name="T4" fmla="*/ 0 w 91"/>
                <a:gd name="T5" fmla="*/ 0 h 77"/>
                <a:gd name="T6" fmla="*/ 0 w 91"/>
                <a:gd name="T7" fmla="*/ 0 h 77"/>
                <a:gd name="T8" fmla="*/ 0 w 91"/>
                <a:gd name="T9" fmla="*/ 0 h 77"/>
                <a:gd name="T10" fmla="*/ 0 w 91"/>
                <a:gd name="T11" fmla="*/ 0 h 77"/>
                <a:gd name="T12" fmla="*/ 0 w 91"/>
                <a:gd name="T13" fmla="*/ 0 h 77"/>
                <a:gd name="T14" fmla="*/ 0 w 91"/>
                <a:gd name="T15" fmla="*/ 0 h 77"/>
                <a:gd name="T16" fmla="*/ 0 w 91"/>
                <a:gd name="T17" fmla="*/ 0 h 77"/>
                <a:gd name="T18" fmla="*/ 0 w 91"/>
                <a:gd name="T19" fmla="*/ 0 h 77"/>
                <a:gd name="T20" fmla="*/ 0 w 91"/>
                <a:gd name="T21" fmla="*/ 0 h 77"/>
                <a:gd name="T22" fmla="*/ 0 w 91"/>
                <a:gd name="T23" fmla="*/ 0 h 77"/>
                <a:gd name="T24" fmla="*/ 0 w 91"/>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1"/>
                <a:gd name="T40" fmla="*/ 0 h 77"/>
                <a:gd name="T41" fmla="*/ 91 w 91"/>
                <a:gd name="T42" fmla="*/ 77 h 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1" h="77">
                  <a:moveTo>
                    <a:pt x="60" y="0"/>
                  </a:moveTo>
                  <a:lnTo>
                    <a:pt x="45" y="30"/>
                  </a:lnTo>
                  <a:lnTo>
                    <a:pt x="15" y="30"/>
                  </a:lnTo>
                  <a:lnTo>
                    <a:pt x="0" y="61"/>
                  </a:lnTo>
                  <a:lnTo>
                    <a:pt x="30" y="46"/>
                  </a:lnTo>
                  <a:lnTo>
                    <a:pt x="45" y="46"/>
                  </a:lnTo>
                  <a:lnTo>
                    <a:pt x="45" y="76"/>
                  </a:lnTo>
                  <a:lnTo>
                    <a:pt x="75" y="76"/>
                  </a:lnTo>
                  <a:lnTo>
                    <a:pt x="75" y="61"/>
                  </a:lnTo>
                  <a:lnTo>
                    <a:pt x="90" y="76"/>
                  </a:lnTo>
                  <a:lnTo>
                    <a:pt x="90" y="61"/>
                  </a:lnTo>
                  <a:lnTo>
                    <a:pt x="75" y="15"/>
                  </a:lnTo>
                  <a:lnTo>
                    <a:pt x="60"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2" name="Freeform 340"/>
            <p:cNvSpPr>
              <a:spLocks/>
            </p:cNvSpPr>
            <p:nvPr/>
          </p:nvSpPr>
          <p:spPr bwMode="auto">
            <a:xfrm>
              <a:off x="3109430" y="2332715"/>
              <a:ext cx="17608" cy="38760"/>
            </a:xfrm>
            <a:custGeom>
              <a:avLst/>
              <a:gdLst>
                <a:gd name="T0" fmla="*/ 0 w 30"/>
                <a:gd name="T1" fmla="*/ 0 h 78"/>
                <a:gd name="T2" fmla="*/ 0 w 30"/>
                <a:gd name="T3" fmla="*/ 0 h 78"/>
                <a:gd name="T4" fmla="*/ 0 w 30"/>
                <a:gd name="T5" fmla="*/ 0 h 78"/>
                <a:gd name="T6" fmla="*/ 0 w 30"/>
                <a:gd name="T7" fmla="*/ 0 h 78"/>
                <a:gd name="T8" fmla="*/ 0 w 30"/>
                <a:gd name="T9" fmla="*/ 0 h 78"/>
                <a:gd name="T10" fmla="*/ 0 60000 65536"/>
                <a:gd name="T11" fmla="*/ 0 60000 65536"/>
                <a:gd name="T12" fmla="*/ 0 60000 65536"/>
                <a:gd name="T13" fmla="*/ 0 60000 65536"/>
                <a:gd name="T14" fmla="*/ 0 60000 65536"/>
                <a:gd name="T15" fmla="*/ 0 w 30"/>
                <a:gd name="T16" fmla="*/ 0 h 78"/>
                <a:gd name="T17" fmla="*/ 30 w 30"/>
                <a:gd name="T18" fmla="*/ 78 h 78"/>
              </a:gdLst>
              <a:ahLst/>
              <a:cxnLst>
                <a:cxn ang="T10">
                  <a:pos x="T0" y="T1"/>
                </a:cxn>
                <a:cxn ang="T11">
                  <a:pos x="T2" y="T3"/>
                </a:cxn>
                <a:cxn ang="T12">
                  <a:pos x="T4" y="T5"/>
                </a:cxn>
                <a:cxn ang="T13">
                  <a:pos x="T6" y="T7"/>
                </a:cxn>
                <a:cxn ang="T14">
                  <a:pos x="T8" y="T9"/>
                </a:cxn>
              </a:cxnLst>
              <a:rect l="T15" t="T16" r="T17" b="T18"/>
              <a:pathLst>
                <a:path w="30" h="78">
                  <a:moveTo>
                    <a:pt x="29" y="0"/>
                  </a:moveTo>
                  <a:lnTo>
                    <a:pt x="15" y="31"/>
                  </a:lnTo>
                  <a:lnTo>
                    <a:pt x="0" y="77"/>
                  </a:lnTo>
                  <a:lnTo>
                    <a:pt x="15" y="31"/>
                  </a:lnTo>
                  <a:lnTo>
                    <a:pt x="29"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3" name="Freeform 341"/>
            <p:cNvSpPr>
              <a:spLocks/>
            </p:cNvSpPr>
            <p:nvPr/>
          </p:nvSpPr>
          <p:spPr bwMode="auto">
            <a:xfrm>
              <a:off x="3160899" y="2340735"/>
              <a:ext cx="10836" cy="801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0"/>
                  </a:moveTo>
                  <a:lnTo>
                    <a:pt x="0" y="16"/>
                  </a:lnTo>
                  <a:lnTo>
                    <a:pt x="16" y="16"/>
                  </a:lnTo>
                  <a:lnTo>
                    <a:pt x="16"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4" name="Freeform 342"/>
            <p:cNvSpPr>
              <a:spLocks/>
            </p:cNvSpPr>
            <p:nvPr/>
          </p:nvSpPr>
          <p:spPr bwMode="auto">
            <a:xfrm>
              <a:off x="3179861" y="2316677"/>
              <a:ext cx="9481" cy="8019"/>
            </a:xfrm>
            <a:custGeom>
              <a:avLst/>
              <a:gdLst>
                <a:gd name="T0" fmla="*/ 0 w 18"/>
                <a:gd name="T1" fmla="*/ 0 h 17"/>
                <a:gd name="T2" fmla="*/ 0 w 18"/>
                <a:gd name="T3" fmla="*/ 0 h 17"/>
                <a:gd name="T4" fmla="*/ 0 w 18"/>
                <a:gd name="T5" fmla="*/ 0 h 17"/>
                <a:gd name="T6" fmla="*/ 0 w 18"/>
                <a:gd name="T7" fmla="*/ 0 h 17"/>
                <a:gd name="T8" fmla="*/ 0 60000 65536"/>
                <a:gd name="T9" fmla="*/ 0 60000 65536"/>
                <a:gd name="T10" fmla="*/ 0 60000 65536"/>
                <a:gd name="T11" fmla="*/ 0 60000 65536"/>
                <a:gd name="T12" fmla="*/ 0 w 18"/>
                <a:gd name="T13" fmla="*/ 0 h 17"/>
                <a:gd name="T14" fmla="*/ 18 w 18"/>
                <a:gd name="T15" fmla="*/ 17 h 17"/>
              </a:gdLst>
              <a:ahLst/>
              <a:cxnLst>
                <a:cxn ang="T8">
                  <a:pos x="T0" y="T1"/>
                </a:cxn>
                <a:cxn ang="T9">
                  <a:pos x="T2" y="T3"/>
                </a:cxn>
                <a:cxn ang="T10">
                  <a:pos x="T4" y="T5"/>
                </a:cxn>
                <a:cxn ang="T11">
                  <a:pos x="T6" y="T7"/>
                </a:cxn>
              </a:cxnLst>
              <a:rect l="T12" t="T13" r="T14" b="T15"/>
              <a:pathLst>
                <a:path w="18" h="17">
                  <a:moveTo>
                    <a:pt x="17" y="0"/>
                  </a:moveTo>
                  <a:lnTo>
                    <a:pt x="0" y="0"/>
                  </a:lnTo>
                  <a:lnTo>
                    <a:pt x="17" y="16"/>
                  </a:lnTo>
                  <a:lnTo>
                    <a:pt x="17" y="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5" name="Freeform 343"/>
            <p:cNvSpPr>
              <a:spLocks/>
            </p:cNvSpPr>
            <p:nvPr/>
          </p:nvSpPr>
          <p:spPr bwMode="auto">
            <a:xfrm>
              <a:off x="3152772" y="2324696"/>
              <a:ext cx="9481" cy="16039"/>
            </a:xfrm>
            <a:custGeom>
              <a:avLst/>
              <a:gdLst>
                <a:gd name="T0" fmla="*/ 0 w 17"/>
                <a:gd name="T1" fmla="*/ 0 h 31"/>
                <a:gd name="T2" fmla="*/ 0 w 17"/>
                <a:gd name="T3" fmla="*/ 0 h 31"/>
                <a:gd name="T4" fmla="*/ 0 w 17"/>
                <a:gd name="T5" fmla="*/ 0 h 31"/>
                <a:gd name="T6" fmla="*/ 0 w 17"/>
                <a:gd name="T7" fmla="*/ 0 h 31"/>
                <a:gd name="T8" fmla="*/ 0 60000 65536"/>
                <a:gd name="T9" fmla="*/ 0 60000 65536"/>
                <a:gd name="T10" fmla="*/ 0 60000 65536"/>
                <a:gd name="T11" fmla="*/ 0 60000 65536"/>
                <a:gd name="T12" fmla="*/ 0 w 17"/>
                <a:gd name="T13" fmla="*/ 0 h 31"/>
                <a:gd name="T14" fmla="*/ 17 w 17"/>
                <a:gd name="T15" fmla="*/ 31 h 31"/>
              </a:gdLst>
              <a:ahLst/>
              <a:cxnLst>
                <a:cxn ang="T8">
                  <a:pos x="T0" y="T1"/>
                </a:cxn>
                <a:cxn ang="T9">
                  <a:pos x="T2" y="T3"/>
                </a:cxn>
                <a:cxn ang="T10">
                  <a:pos x="T4" y="T5"/>
                </a:cxn>
                <a:cxn ang="T11">
                  <a:pos x="T6" y="T7"/>
                </a:cxn>
              </a:cxnLst>
              <a:rect l="T12" t="T13" r="T14" b="T15"/>
              <a:pathLst>
                <a:path w="17" h="31">
                  <a:moveTo>
                    <a:pt x="0" y="30"/>
                  </a:moveTo>
                  <a:lnTo>
                    <a:pt x="16" y="15"/>
                  </a:lnTo>
                  <a:lnTo>
                    <a:pt x="0" y="0"/>
                  </a:lnTo>
                  <a:lnTo>
                    <a:pt x="0" y="30"/>
                  </a:lnTo>
                </a:path>
              </a:pathLst>
            </a:custGeom>
            <a:solidFill>
              <a:srgbClr val="FF004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6" name="Line 344"/>
            <p:cNvSpPr>
              <a:spLocks noChangeShapeType="1"/>
            </p:cNvSpPr>
            <p:nvPr/>
          </p:nvSpPr>
          <p:spPr bwMode="auto">
            <a:xfrm flipH="1">
              <a:off x="3171734" y="2340735"/>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7" name="Line 345"/>
            <p:cNvSpPr>
              <a:spLocks noChangeShapeType="1"/>
            </p:cNvSpPr>
            <p:nvPr/>
          </p:nvSpPr>
          <p:spPr bwMode="auto">
            <a:xfrm>
              <a:off x="3144645" y="2308658"/>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8" name="Oval 346"/>
            <p:cNvSpPr>
              <a:spLocks noChangeArrowheads="1"/>
            </p:cNvSpPr>
            <p:nvPr/>
          </p:nvSpPr>
          <p:spPr bwMode="auto">
            <a:xfrm>
              <a:off x="3248938" y="2355437"/>
              <a:ext cx="8127" cy="8019"/>
            </a:xfrm>
            <a:prstGeom prst="ellipse">
              <a:avLst/>
            </a:prstGeom>
            <a:solidFill>
              <a:srgbClr val="00FF0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9" name="Oval 347"/>
            <p:cNvSpPr>
              <a:spLocks noChangeArrowheads="1"/>
            </p:cNvSpPr>
            <p:nvPr/>
          </p:nvSpPr>
          <p:spPr bwMode="auto">
            <a:xfrm>
              <a:off x="3282799" y="2207080"/>
              <a:ext cx="8127" cy="8019"/>
            </a:xfrm>
            <a:prstGeom prst="ellipse">
              <a:avLst/>
            </a:prstGeom>
            <a:solidFill>
              <a:srgbClr val="00FF0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0" name="Oval 348"/>
            <p:cNvSpPr>
              <a:spLocks noChangeArrowheads="1"/>
            </p:cNvSpPr>
            <p:nvPr/>
          </p:nvSpPr>
          <p:spPr bwMode="auto">
            <a:xfrm>
              <a:off x="3327495" y="2247176"/>
              <a:ext cx="0" cy="6683"/>
            </a:xfrm>
            <a:prstGeom prst="ellipse">
              <a:avLst/>
            </a:prstGeom>
            <a:solidFill>
              <a:srgbClr val="00FF0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1" name="Freeform 349"/>
            <p:cNvSpPr>
              <a:spLocks/>
            </p:cNvSpPr>
            <p:nvPr/>
          </p:nvSpPr>
          <p:spPr bwMode="auto">
            <a:xfrm>
              <a:off x="3030872" y="2596016"/>
              <a:ext cx="409043" cy="366215"/>
            </a:xfrm>
            <a:custGeom>
              <a:avLst/>
              <a:gdLst>
                <a:gd name="T0" fmla="*/ 0 w 702"/>
                <a:gd name="T1" fmla="*/ 0 h 724"/>
                <a:gd name="T2" fmla="*/ 0 w 702"/>
                <a:gd name="T3" fmla="*/ 0 h 724"/>
                <a:gd name="T4" fmla="*/ 0 w 702"/>
                <a:gd name="T5" fmla="*/ 0 h 724"/>
                <a:gd name="T6" fmla="*/ 0 w 702"/>
                <a:gd name="T7" fmla="*/ 0 h 724"/>
                <a:gd name="T8" fmla="*/ 0 w 702"/>
                <a:gd name="T9" fmla="*/ 0 h 724"/>
                <a:gd name="T10" fmla="*/ 0 w 702"/>
                <a:gd name="T11" fmla="*/ 0 h 724"/>
                <a:gd name="T12" fmla="*/ 0 w 702"/>
                <a:gd name="T13" fmla="*/ 0 h 724"/>
                <a:gd name="T14" fmla="*/ 0 w 702"/>
                <a:gd name="T15" fmla="*/ 0 h 724"/>
                <a:gd name="T16" fmla="*/ 0 w 702"/>
                <a:gd name="T17" fmla="*/ 0 h 724"/>
                <a:gd name="T18" fmla="*/ 0 w 702"/>
                <a:gd name="T19" fmla="*/ 0 h 724"/>
                <a:gd name="T20" fmla="*/ 0 w 702"/>
                <a:gd name="T21" fmla="*/ 0 h 724"/>
                <a:gd name="T22" fmla="*/ 0 w 702"/>
                <a:gd name="T23" fmla="*/ 0 h 724"/>
                <a:gd name="T24" fmla="*/ 0 w 702"/>
                <a:gd name="T25" fmla="*/ 0 h 724"/>
                <a:gd name="T26" fmla="*/ 0 w 702"/>
                <a:gd name="T27" fmla="*/ 0 h 724"/>
                <a:gd name="T28" fmla="*/ 0 w 702"/>
                <a:gd name="T29" fmla="*/ 0 h 724"/>
                <a:gd name="T30" fmla="*/ 0 w 702"/>
                <a:gd name="T31" fmla="*/ 0 h 724"/>
                <a:gd name="T32" fmla="*/ 0 w 702"/>
                <a:gd name="T33" fmla="*/ 0 h 724"/>
                <a:gd name="T34" fmla="*/ 0 w 702"/>
                <a:gd name="T35" fmla="*/ 0 h 724"/>
                <a:gd name="T36" fmla="*/ 0 w 702"/>
                <a:gd name="T37" fmla="*/ 0 h 724"/>
                <a:gd name="T38" fmla="*/ 0 w 702"/>
                <a:gd name="T39" fmla="*/ 0 h 724"/>
                <a:gd name="T40" fmla="*/ 0 w 702"/>
                <a:gd name="T41" fmla="*/ 0 h 724"/>
                <a:gd name="T42" fmla="*/ 0 w 702"/>
                <a:gd name="T43" fmla="*/ 0 h 724"/>
                <a:gd name="T44" fmla="*/ 0 w 702"/>
                <a:gd name="T45" fmla="*/ 0 h 724"/>
                <a:gd name="T46" fmla="*/ 0 w 702"/>
                <a:gd name="T47" fmla="*/ 0 h 724"/>
                <a:gd name="T48" fmla="*/ 0 w 702"/>
                <a:gd name="T49" fmla="*/ 0 h 724"/>
                <a:gd name="T50" fmla="*/ 0 w 702"/>
                <a:gd name="T51" fmla="*/ 0 h 724"/>
                <a:gd name="T52" fmla="*/ 0 w 702"/>
                <a:gd name="T53" fmla="*/ 0 h 724"/>
                <a:gd name="T54" fmla="*/ 0 w 702"/>
                <a:gd name="T55" fmla="*/ 0 h 724"/>
                <a:gd name="T56" fmla="*/ 0 w 702"/>
                <a:gd name="T57" fmla="*/ 0 h 724"/>
                <a:gd name="T58" fmla="*/ 0 w 702"/>
                <a:gd name="T59" fmla="*/ 0 h 724"/>
                <a:gd name="T60" fmla="*/ 0 w 702"/>
                <a:gd name="T61" fmla="*/ 0 h 724"/>
                <a:gd name="T62" fmla="*/ 0 w 702"/>
                <a:gd name="T63" fmla="*/ 0 h 724"/>
                <a:gd name="T64" fmla="*/ 0 w 702"/>
                <a:gd name="T65" fmla="*/ 0 h 7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2"/>
                <a:gd name="T100" fmla="*/ 0 h 724"/>
                <a:gd name="T101" fmla="*/ 702 w 702"/>
                <a:gd name="T102" fmla="*/ 724 h 7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2" h="724">
                  <a:moveTo>
                    <a:pt x="567" y="0"/>
                  </a:moveTo>
                  <a:lnTo>
                    <a:pt x="552" y="123"/>
                  </a:lnTo>
                  <a:lnTo>
                    <a:pt x="522" y="169"/>
                  </a:lnTo>
                  <a:lnTo>
                    <a:pt x="477" y="108"/>
                  </a:lnTo>
                  <a:lnTo>
                    <a:pt x="447" y="92"/>
                  </a:lnTo>
                  <a:lnTo>
                    <a:pt x="447" y="62"/>
                  </a:lnTo>
                  <a:lnTo>
                    <a:pt x="462" y="62"/>
                  </a:lnTo>
                  <a:lnTo>
                    <a:pt x="477" y="46"/>
                  </a:lnTo>
                  <a:lnTo>
                    <a:pt x="477" y="31"/>
                  </a:lnTo>
                  <a:lnTo>
                    <a:pt x="462" y="46"/>
                  </a:lnTo>
                  <a:lnTo>
                    <a:pt x="418" y="15"/>
                  </a:lnTo>
                  <a:lnTo>
                    <a:pt x="388" y="15"/>
                  </a:lnTo>
                  <a:lnTo>
                    <a:pt x="388" y="31"/>
                  </a:lnTo>
                  <a:lnTo>
                    <a:pt x="373" y="31"/>
                  </a:lnTo>
                  <a:lnTo>
                    <a:pt x="343" y="77"/>
                  </a:lnTo>
                  <a:lnTo>
                    <a:pt x="343" y="92"/>
                  </a:lnTo>
                  <a:lnTo>
                    <a:pt x="328" y="77"/>
                  </a:lnTo>
                  <a:lnTo>
                    <a:pt x="313" y="92"/>
                  </a:lnTo>
                  <a:lnTo>
                    <a:pt x="313" y="62"/>
                  </a:lnTo>
                  <a:lnTo>
                    <a:pt x="298" y="62"/>
                  </a:lnTo>
                  <a:lnTo>
                    <a:pt x="283" y="77"/>
                  </a:lnTo>
                  <a:lnTo>
                    <a:pt x="224" y="108"/>
                  </a:lnTo>
                  <a:lnTo>
                    <a:pt x="224" y="123"/>
                  </a:lnTo>
                  <a:lnTo>
                    <a:pt x="224" y="108"/>
                  </a:lnTo>
                  <a:lnTo>
                    <a:pt x="194" y="123"/>
                  </a:lnTo>
                  <a:lnTo>
                    <a:pt x="209" y="154"/>
                  </a:lnTo>
                  <a:lnTo>
                    <a:pt x="194" y="169"/>
                  </a:lnTo>
                  <a:lnTo>
                    <a:pt x="179" y="185"/>
                  </a:lnTo>
                  <a:lnTo>
                    <a:pt x="149" y="200"/>
                  </a:lnTo>
                  <a:lnTo>
                    <a:pt x="30" y="231"/>
                  </a:lnTo>
                  <a:lnTo>
                    <a:pt x="15" y="338"/>
                  </a:lnTo>
                  <a:lnTo>
                    <a:pt x="15" y="400"/>
                  </a:lnTo>
                  <a:lnTo>
                    <a:pt x="15" y="461"/>
                  </a:lnTo>
                  <a:lnTo>
                    <a:pt x="0" y="508"/>
                  </a:lnTo>
                  <a:lnTo>
                    <a:pt x="15" y="538"/>
                  </a:lnTo>
                  <a:lnTo>
                    <a:pt x="45" y="554"/>
                  </a:lnTo>
                  <a:lnTo>
                    <a:pt x="89" y="523"/>
                  </a:lnTo>
                  <a:lnTo>
                    <a:pt x="149" y="538"/>
                  </a:lnTo>
                  <a:lnTo>
                    <a:pt x="164" y="508"/>
                  </a:lnTo>
                  <a:lnTo>
                    <a:pt x="283" y="492"/>
                  </a:lnTo>
                  <a:lnTo>
                    <a:pt x="328" y="523"/>
                  </a:lnTo>
                  <a:lnTo>
                    <a:pt x="343" y="585"/>
                  </a:lnTo>
                  <a:lnTo>
                    <a:pt x="388" y="538"/>
                  </a:lnTo>
                  <a:lnTo>
                    <a:pt x="358" y="600"/>
                  </a:lnTo>
                  <a:lnTo>
                    <a:pt x="388" y="585"/>
                  </a:lnTo>
                  <a:lnTo>
                    <a:pt x="388" y="661"/>
                  </a:lnTo>
                  <a:lnTo>
                    <a:pt x="433" y="708"/>
                  </a:lnTo>
                  <a:lnTo>
                    <a:pt x="477" y="692"/>
                  </a:lnTo>
                  <a:lnTo>
                    <a:pt x="492" y="723"/>
                  </a:lnTo>
                  <a:lnTo>
                    <a:pt x="522" y="708"/>
                  </a:lnTo>
                  <a:lnTo>
                    <a:pt x="552" y="708"/>
                  </a:lnTo>
                  <a:lnTo>
                    <a:pt x="567" y="677"/>
                  </a:lnTo>
                  <a:lnTo>
                    <a:pt x="612" y="600"/>
                  </a:lnTo>
                  <a:lnTo>
                    <a:pt x="641" y="585"/>
                  </a:lnTo>
                  <a:lnTo>
                    <a:pt x="671" y="538"/>
                  </a:lnTo>
                  <a:lnTo>
                    <a:pt x="701" y="461"/>
                  </a:lnTo>
                  <a:lnTo>
                    <a:pt x="701" y="446"/>
                  </a:lnTo>
                  <a:lnTo>
                    <a:pt x="701" y="400"/>
                  </a:lnTo>
                  <a:lnTo>
                    <a:pt x="686" y="338"/>
                  </a:lnTo>
                  <a:lnTo>
                    <a:pt x="671" y="308"/>
                  </a:lnTo>
                  <a:lnTo>
                    <a:pt x="656" y="308"/>
                  </a:lnTo>
                  <a:lnTo>
                    <a:pt x="656" y="262"/>
                  </a:lnTo>
                  <a:lnTo>
                    <a:pt x="626" y="200"/>
                  </a:lnTo>
                  <a:lnTo>
                    <a:pt x="612" y="108"/>
                  </a:lnTo>
                  <a:lnTo>
                    <a:pt x="597" y="92"/>
                  </a:lnTo>
                  <a:lnTo>
                    <a:pt x="567"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2" name="Freeform 350"/>
            <p:cNvSpPr>
              <a:spLocks/>
            </p:cNvSpPr>
            <p:nvPr/>
          </p:nvSpPr>
          <p:spPr bwMode="auto">
            <a:xfrm>
              <a:off x="3282799" y="2992971"/>
              <a:ext cx="35216" cy="38760"/>
            </a:xfrm>
            <a:custGeom>
              <a:avLst/>
              <a:gdLst>
                <a:gd name="T0" fmla="*/ 0 w 60"/>
                <a:gd name="T1" fmla="*/ 0 h 78"/>
                <a:gd name="T2" fmla="*/ 0 w 60"/>
                <a:gd name="T3" fmla="*/ 0 h 78"/>
                <a:gd name="T4" fmla="*/ 0 w 60"/>
                <a:gd name="T5" fmla="*/ 0 h 78"/>
                <a:gd name="T6" fmla="*/ 0 w 60"/>
                <a:gd name="T7" fmla="*/ 0 h 78"/>
                <a:gd name="T8" fmla="*/ 0 w 60"/>
                <a:gd name="T9" fmla="*/ 0 h 78"/>
                <a:gd name="T10" fmla="*/ 0 w 60"/>
                <a:gd name="T11" fmla="*/ 0 h 78"/>
                <a:gd name="T12" fmla="*/ 0 w 60"/>
                <a:gd name="T13" fmla="*/ 0 h 78"/>
                <a:gd name="T14" fmla="*/ 0 w 60"/>
                <a:gd name="T15" fmla="*/ 0 h 78"/>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78"/>
                <a:gd name="T26" fmla="*/ 60 w 60"/>
                <a:gd name="T27" fmla="*/ 78 h 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78">
                  <a:moveTo>
                    <a:pt x="0" y="0"/>
                  </a:moveTo>
                  <a:lnTo>
                    <a:pt x="0" y="46"/>
                  </a:lnTo>
                  <a:lnTo>
                    <a:pt x="0" y="77"/>
                  </a:lnTo>
                  <a:lnTo>
                    <a:pt x="30" y="77"/>
                  </a:lnTo>
                  <a:lnTo>
                    <a:pt x="59" y="15"/>
                  </a:lnTo>
                  <a:lnTo>
                    <a:pt x="59" y="0"/>
                  </a:lnTo>
                  <a:lnTo>
                    <a:pt x="30" y="0"/>
                  </a:lnTo>
                  <a:lnTo>
                    <a:pt x="0"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3" name="Freeform 351"/>
            <p:cNvSpPr>
              <a:spLocks/>
            </p:cNvSpPr>
            <p:nvPr/>
          </p:nvSpPr>
          <p:spPr bwMode="auto">
            <a:xfrm>
              <a:off x="3465649" y="3038414"/>
              <a:ext cx="104292" cy="86876"/>
            </a:xfrm>
            <a:custGeom>
              <a:avLst/>
              <a:gdLst>
                <a:gd name="T0" fmla="*/ 0 w 181"/>
                <a:gd name="T1" fmla="*/ 0 h 170"/>
                <a:gd name="T2" fmla="*/ 0 w 181"/>
                <a:gd name="T3" fmla="*/ 0 h 170"/>
                <a:gd name="T4" fmla="*/ 0 w 181"/>
                <a:gd name="T5" fmla="*/ 0 h 170"/>
                <a:gd name="T6" fmla="*/ 0 w 181"/>
                <a:gd name="T7" fmla="*/ 0 h 170"/>
                <a:gd name="T8" fmla="*/ 0 w 181"/>
                <a:gd name="T9" fmla="*/ 0 h 170"/>
                <a:gd name="T10" fmla="*/ 0 w 181"/>
                <a:gd name="T11" fmla="*/ 0 h 170"/>
                <a:gd name="T12" fmla="*/ 0 w 181"/>
                <a:gd name="T13" fmla="*/ 0 h 170"/>
                <a:gd name="T14" fmla="*/ 0 w 181"/>
                <a:gd name="T15" fmla="*/ 0 h 170"/>
                <a:gd name="T16" fmla="*/ 0 w 181"/>
                <a:gd name="T17" fmla="*/ 0 h 170"/>
                <a:gd name="T18" fmla="*/ 0 w 181"/>
                <a:gd name="T19" fmla="*/ 0 h 170"/>
                <a:gd name="T20" fmla="*/ 0 w 181"/>
                <a:gd name="T21" fmla="*/ 0 h 170"/>
                <a:gd name="T22" fmla="*/ 0 w 181"/>
                <a:gd name="T23" fmla="*/ 0 h 170"/>
                <a:gd name="T24" fmla="*/ 0 w 181"/>
                <a:gd name="T25" fmla="*/ 0 h 170"/>
                <a:gd name="T26" fmla="*/ 0 w 181"/>
                <a:gd name="T27" fmla="*/ 0 h 170"/>
                <a:gd name="T28" fmla="*/ 0 w 181"/>
                <a:gd name="T29" fmla="*/ 0 h 170"/>
                <a:gd name="T30" fmla="*/ 0 w 181"/>
                <a:gd name="T31" fmla="*/ 0 h 170"/>
                <a:gd name="T32" fmla="*/ 0 w 181"/>
                <a:gd name="T33" fmla="*/ 0 h 170"/>
                <a:gd name="T34" fmla="*/ 0 w 181"/>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1"/>
                <a:gd name="T55" fmla="*/ 0 h 170"/>
                <a:gd name="T56" fmla="*/ 181 w 181"/>
                <a:gd name="T57" fmla="*/ 170 h 1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1" h="170">
                  <a:moveTo>
                    <a:pt x="30" y="169"/>
                  </a:moveTo>
                  <a:lnTo>
                    <a:pt x="45" y="154"/>
                  </a:lnTo>
                  <a:lnTo>
                    <a:pt x="60" y="138"/>
                  </a:lnTo>
                  <a:lnTo>
                    <a:pt x="90" y="108"/>
                  </a:lnTo>
                  <a:lnTo>
                    <a:pt x="120" y="92"/>
                  </a:lnTo>
                  <a:lnTo>
                    <a:pt x="135" y="92"/>
                  </a:lnTo>
                  <a:lnTo>
                    <a:pt x="135" y="77"/>
                  </a:lnTo>
                  <a:lnTo>
                    <a:pt x="180" y="31"/>
                  </a:lnTo>
                  <a:lnTo>
                    <a:pt x="180" y="15"/>
                  </a:lnTo>
                  <a:lnTo>
                    <a:pt x="165" y="15"/>
                  </a:lnTo>
                  <a:lnTo>
                    <a:pt x="165" y="0"/>
                  </a:lnTo>
                  <a:lnTo>
                    <a:pt x="120" y="46"/>
                  </a:lnTo>
                  <a:lnTo>
                    <a:pt x="75" y="61"/>
                  </a:lnTo>
                  <a:lnTo>
                    <a:pt x="60" y="61"/>
                  </a:lnTo>
                  <a:lnTo>
                    <a:pt x="30" y="92"/>
                  </a:lnTo>
                  <a:lnTo>
                    <a:pt x="0" y="123"/>
                  </a:lnTo>
                  <a:lnTo>
                    <a:pt x="15" y="138"/>
                  </a:lnTo>
                  <a:lnTo>
                    <a:pt x="30" y="169"/>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4" name="Freeform 352"/>
            <p:cNvSpPr>
              <a:spLocks/>
            </p:cNvSpPr>
            <p:nvPr/>
          </p:nvSpPr>
          <p:spPr bwMode="auto">
            <a:xfrm>
              <a:off x="3578068" y="2944856"/>
              <a:ext cx="62305" cy="110934"/>
            </a:xfrm>
            <a:custGeom>
              <a:avLst/>
              <a:gdLst>
                <a:gd name="T0" fmla="*/ 0 w 106"/>
                <a:gd name="T1" fmla="*/ 0 h 217"/>
                <a:gd name="T2" fmla="*/ 0 w 106"/>
                <a:gd name="T3" fmla="*/ 0 h 217"/>
                <a:gd name="T4" fmla="*/ 0 w 106"/>
                <a:gd name="T5" fmla="*/ 0 h 217"/>
                <a:gd name="T6" fmla="*/ 0 w 106"/>
                <a:gd name="T7" fmla="*/ 0 h 217"/>
                <a:gd name="T8" fmla="*/ 0 w 106"/>
                <a:gd name="T9" fmla="*/ 0 h 217"/>
                <a:gd name="T10" fmla="*/ 0 w 106"/>
                <a:gd name="T11" fmla="*/ 0 h 217"/>
                <a:gd name="T12" fmla="*/ 0 w 106"/>
                <a:gd name="T13" fmla="*/ 0 h 217"/>
                <a:gd name="T14" fmla="*/ 0 w 106"/>
                <a:gd name="T15" fmla="*/ 0 h 217"/>
                <a:gd name="T16" fmla="*/ 0 w 106"/>
                <a:gd name="T17" fmla="*/ 0 h 217"/>
                <a:gd name="T18" fmla="*/ 0 w 106"/>
                <a:gd name="T19" fmla="*/ 0 h 217"/>
                <a:gd name="T20" fmla="*/ 0 w 106"/>
                <a:gd name="T21" fmla="*/ 0 h 217"/>
                <a:gd name="T22" fmla="*/ 0 w 106"/>
                <a:gd name="T23" fmla="*/ 0 h 217"/>
                <a:gd name="T24" fmla="*/ 0 w 106"/>
                <a:gd name="T25" fmla="*/ 0 h 217"/>
                <a:gd name="T26" fmla="*/ 0 w 106"/>
                <a:gd name="T27" fmla="*/ 0 h 217"/>
                <a:gd name="T28" fmla="*/ 0 w 106"/>
                <a:gd name="T29" fmla="*/ 0 h 217"/>
                <a:gd name="T30" fmla="*/ 0 w 106"/>
                <a:gd name="T31" fmla="*/ 0 h 217"/>
                <a:gd name="T32" fmla="*/ 0 w 106"/>
                <a:gd name="T33" fmla="*/ 0 h 2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6"/>
                <a:gd name="T52" fmla="*/ 0 h 217"/>
                <a:gd name="T53" fmla="*/ 106 w 106"/>
                <a:gd name="T54" fmla="*/ 217 h 2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6" h="217">
                  <a:moveTo>
                    <a:pt x="45" y="0"/>
                  </a:moveTo>
                  <a:lnTo>
                    <a:pt x="30" y="0"/>
                  </a:lnTo>
                  <a:lnTo>
                    <a:pt x="45" y="62"/>
                  </a:lnTo>
                  <a:lnTo>
                    <a:pt x="30" y="123"/>
                  </a:lnTo>
                  <a:lnTo>
                    <a:pt x="0" y="139"/>
                  </a:lnTo>
                  <a:lnTo>
                    <a:pt x="15" y="185"/>
                  </a:lnTo>
                  <a:lnTo>
                    <a:pt x="0" y="201"/>
                  </a:lnTo>
                  <a:lnTo>
                    <a:pt x="0" y="216"/>
                  </a:lnTo>
                  <a:lnTo>
                    <a:pt x="60" y="170"/>
                  </a:lnTo>
                  <a:lnTo>
                    <a:pt x="60" y="139"/>
                  </a:lnTo>
                  <a:lnTo>
                    <a:pt x="75" y="139"/>
                  </a:lnTo>
                  <a:lnTo>
                    <a:pt x="105" y="93"/>
                  </a:lnTo>
                  <a:lnTo>
                    <a:pt x="75" y="93"/>
                  </a:lnTo>
                  <a:lnTo>
                    <a:pt x="75" y="62"/>
                  </a:lnTo>
                  <a:lnTo>
                    <a:pt x="75" y="77"/>
                  </a:lnTo>
                  <a:lnTo>
                    <a:pt x="60" y="46"/>
                  </a:lnTo>
                  <a:lnTo>
                    <a:pt x="45"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5" name="Oval 353"/>
            <p:cNvSpPr>
              <a:spLocks noChangeArrowheads="1"/>
            </p:cNvSpPr>
            <p:nvPr/>
          </p:nvSpPr>
          <p:spPr bwMode="auto">
            <a:xfrm>
              <a:off x="3613283" y="2650814"/>
              <a:ext cx="8127" cy="6683"/>
            </a:xfrm>
            <a:prstGeom prst="ellipse">
              <a:avLst/>
            </a:pr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6" name="Oval 354"/>
            <p:cNvSpPr>
              <a:spLocks noChangeArrowheads="1"/>
            </p:cNvSpPr>
            <p:nvPr/>
          </p:nvSpPr>
          <p:spPr bwMode="auto">
            <a:xfrm>
              <a:off x="3579422" y="2768431"/>
              <a:ext cx="8127" cy="6683"/>
            </a:xfrm>
            <a:prstGeom prst="ellipse">
              <a:avLst/>
            </a:pr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7" name="Oval 355"/>
            <p:cNvSpPr>
              <a:spLocks noChangeArrowheads="1"/>
            </p:cNvSpPr>
            <p:nvPr/>
          </p:nvSpPr>
          <p:spPr bwMode="auto">
            <a:xfrm>
              <a:off x="3656626" y="2682892"/>
              <a:ext cx="6772" cy="6683"/>
            </a:xfrm>
            <a:prstGeom prst="ellipse">
              <a:avLst/>
            </a:pr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8" name="Oval 356"/>
            <p:cNvSpPr>
              <a:spLocks noChangeArrowheads="1"/>
            </p:cNvSpPr>
            <p:nvPr/>
          </p:nvSpPr>
          <p:spPr bwMode="auto">
            <a:xfrm>
              <a:off x="3691841" y="2704277"/>
              <a:ext cx="8127" cy="8019"/>
            </a:xfrm>
            <a:prstGeom prst="ellipse">
              <a:avLst/>
            </a:pr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9" name="Oval 357"/>
            <p:cNvSpPr>
              <a:spLocks noChangeArrowheads="1"/>
            </p:cNvSpPr>
            <p:nvPr/>
          </p:nvSpPr>
          <p:spPr bwMode="auto">
            <a:xfrm>
              <a:off x="3691841" y="2728334"/>
              <a:ext cx="8127" cy="8019"/>
            </a:xfrm>
            <a:prstGeom prst="ellipse">
              <a:avLst/>
            </a:pr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0" name="Freeform 358"/>
            <p:cNvSpPr>
              <a:spLocks/>
            </p:cNvSpPr>
            <p:nvPr/>
          </p:nvSpPr>
          <p:spPr bwMode="auto">
            <a:xfrm>
              <a:off x="3568587" y="2767094"/>
              <a:ext cx="27089" cy="16039"/>
            </a:xfrm>
            <a:custGeom>
              <a:avLst/>
              <a:gdLst>
                <a:gd name="T0" fmla="*/ 0 w 46"/>
                <a:gd name="T1" fmla="*/ 0 h 32"/>
                <a:gd name="T2" fmla="*/ 0 w 46"/>
                <a:gd name="T3" fmla="*/ 0 h 32"/>
                <a:gd name="T4" fmla="*/ 0 w 46"/>
                <a:gd name="T5" fmla="*/ 0 h 32"/>
                <a:gd name="T6" fmla="*/ 0 w 46"/>
                <a:gd name="T7" fmla="*/ 0 h 32"/>
                <a:gd name="T8" fmla="*/ 0 60000 65536"/>
                <a:gd name="T9" fmla="*/ 0 60000 65536"/>
                <a:gd name="T10" fmla="*/ 0 60000 65536"/>
                <a:gd name="T11" fmla="*/ 0 60000 65536"/>
                <a:gd name="T12" fmla="*/ 0 w 46"/>
                <a:gd name="T13" fmla="*/ 0 h 32"/>
                <a:gd name="T14" fmla="*/ 46 w 46"/>
                <a:gd name="T15" fmla="*/ 32 h 32"/>
              </a:gdLst>
              <a:ahLst/>
              <a:cxnLst>
                <a:cxn ang="T8">
                  <a:pos x="T0" y="T1"/>
                </a:cxn>
                <a:cxn ang="T9">
                  <a:pos x="T2" y="T3"/>
                </a:cxn>
                <a:cxn ang="T10">
                  <a:pos x="T4" y="T5"/>
                </a:cxn>
                <a:cxn ang="T11">
                  <a:pos x="T6" y="T7"/>
                </a:cxn>
              </a:cxnLst>
              <a:rect l="T12" t="T13" r="T14" b="T15"/>
              <a:pathLst>
                <a:path w="46" h="32">
                  <a:moveTo>
                    <a:pt x="0" y="0"/>
                  </a:moveTo>
                  <a:lnTo>
                    <a:pt x="30" y="31"/>
                  </a:lnTo>
                  <a:lnTo>
                    <a:pt x="45" y="31"/>
                  </a:lnTo>
                  <a:lnTo>
                    <a:pt x="0" y="0"/>
                  </a:lnTo>
                </a:path>
              </a:pathLst>
            </a:cu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1" name="Freeform 359"/>
            <p:cNvSpPr>
              <a:spLocks/>
            </p:cNvSpPr>
            <p:nvPr/>
          </p:nvSpPr>
          <p:spPr bwMode="auto">
            <a:xfrm>
              <a:off x="3361357" y="2494438"/>
              <a:ext cx="94811" cy="102914"/>
            </a:xfrm>
            <a:custGeom>
              <a:avLst/>
              <a:gdLst>
                <a:gd name="T0" fmla="*/ 0 w 164"/>
                <a:gd name="T1" fmla="*/ 0 h 201"/>
                <a:gd name="T2" fmla="*/ 0 w 164"/>
                <a:gd name="T3" fmla="*/ 0 h 201"/>
                <a:gd name="T4" fmla="*/ 0 w 164"/>
                <a:gd name="T5" fmla="*/ 0 h 201"/>
                <a:gd name="T6" fmla="*/ 0 w 164"/>
                <a:gd name="T7" fmla="*/ 0 h 201"/>
                <a:gd name="T8" fmla="*/ 0 w 164"/>
                <a:gd name="T9" fmla="*/ 0 h 201"/>
                <a:gd name="T10" fmla="*/ 0 w 164"/>
                <a:gd name="T11" fmla="*/ 0 h 201"/>
                <a:gd name="T12" fmla="*/ 0 w 164"/>
                <a:gd name="T13" fmla="*/ 0 h 201"/>
                <a:gd name="T14" fmla="*/ 0 w 164"/>
                <a:gd name="T15" fmla="*/ 0 h 201"/>
                <a:gd name="T16" fmla="*/ 0 w 164"/>
                <a:gd name="T17" fmla="*/ 0 h 201"/>
                <a:gd name="T18" fmla="*/ 0 w 164"/>
                <a:gd name="T19" fmla="*/ 0 h 201"/>
                <a:gd name="T20" fmla="*/ 0 w 164"/>
                <a:gd name="T21" fmla="*/ 0 h 201"/>
                <a:gd name="T22" fmla="*/ 0 w 164"/>
                <a:gd name="T23" fmla="*/ 0 h 201"/>
                <a:gd name="T24" fmla="*/ 0 w 164"/>
                <a:gd name="T25" fmla="*/ 0 h 201"/>
                <a:gd name="T26" fmla="*/ 0 w 164"/>
                <a:gd name="T27" fmla="*/ 0 h 201"/>
                <a:gd name="T28" fmla="*/ 0 w 164"/>
                <a:gd name="T29" fmla="*/ 0 h 201"/>
                <a:gd name="T30" fmla="*/ 0 w 164"/>
                <a:gd name="T31" fmla="*/ 0 h 2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4"/>
                <a:gd name="T49" fmla="*/ 0 h 201"/>
                <a:gd name="T50" fmla="*/ 164 w 164"/>
                <a:gd name="T51" fmla="*/ 201 h 20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4" h="201">
                  <a:moveTo>
                    <a:pt x="0" y="0"/>
                  </a:moveTo>
                  <a:lnTo>
                    <a:pt x="0" y="154"/>
                  </a:lnTo>
                  <a:lnTo>
                    <a:pt x="30" y="154"/>
                  </a:lnTo>
                  <a:lnTo>
                    <a:pt x="15" y="138"/>
                  </a:lnTo>
                  <a:lnTo>
                    <a:pt x="44" y="138"/>
                  </a:lnTo>
                  <a:lnTo>
                    <a:pt x="74" y="138"/>
                  </a:lnTo>
                  <a:lnTo>
                    <a:pt x="104" y="185"/>
                  </a:lnTo>
                  <a:lnTo>
                    <a:pt x="133" y="200"/>
                  </a:lnTo>
                  <a:lnTo>
                    <a:pt x="163" y="200"/>
                  </a:lnTo>
                  <a:lnTo>
                    <a:pt x="119" y="154"/>
                  </a:lnTo>
                  <a:lnTo>
                    <a:pt x="104" y="138"/>
                  </a:lnTo>
                  <a:lnTo>
                    <a:pt x="89" y="108"/>
                  </a:lnTo>
                  <a:lnTo>
                    <a:pt x="104" y="108"/>
                  </a:lnTo>
                  <a:lnTo>
                    <a:pt x="104" y="92"/>
                  </a:lnTo>
                  <a:lnTo>
                    <a:pt x="74" y="62"/>
                  </a:lnTo>
                  <a:lnTo>
                    <a:pt x="0" y="0"/>
                  </a:lnTo>
                </a:path>
              </a:pathLst>
            </a:custGeom>
            <a:solidFill>
              <a:srgbClr val="C0C0C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2" name="Freeform 360"/>
            <p:cNvSpPr>
              <a:spLocks/>
            </p:cNvSpPr>
            <p:nvPr/>
          </p:nvSpPr>
          <p:spPr bwMode="auto">
            <a:xfrm>
              <a:off x="3439914" y="2518496"/>
              <a:ext cx="35216" cy="24058"/>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w 61"/>
                <a:gd name="T13" fmla="*/ 0 h 47"/>
                <a:gd name="T14" fmla="*/ 0 w 61"/>
                <a:gd name="T15" fmla="*/ 0 h 47"/>
                <a:gd name="T16" fmla="*/ 0 w 61"/>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47"/>
                <a:gd name="T29" fmla="*/ 61 w 61"/>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47">
                  <a:moveTo>
                    <a:pt x="0" y="31"/>
                  </a:moveTo>
                  <a:lnTo>
                    <a:pt x="0" y="46"/>
                  </a:lnTo>
                  <a:lnTo>
                    <a:pt x="30" y="46"/>
                  </a:lnTo>
                  <a:lnTo>
                    <a:pt x="45" y="31"/>
                  </a:lnTo>
                  <a:lnTo>
                    <a:pt x="60" y="15"/>
                  </a:lnTo>
                  <a:lnTo>
                    <a:pt x="60" y="0"/>
                  </a:lnTo>
                  <a:lnTo>
                    <a:pt x="45" y="15"/>
                  </a:lnTo>
                  <a:lnTo>
                    <a:pt x="30" y="31"/>
                  </a:lnTo>
                  <a:lnTo>
                    <a:pt x="0" y="31"/>
                  </a:lnTo>
                </a:path>
              </a:pathLst>
            </a:custGeom>
            <a:solidFill>
              <a:srgbClr val="C0C0C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3" name="Freeform 361"/>
            <p:cNvSpPr>
              <a:spLocks/>
            </p:cNvSpPr>
            <p:nvPr/>
          </p:nvSpPr>
          <p:spPr bwMode="auto">
            <a:xfrm>
              <a:off x="3465649" y="2494438"/>
              <a:ext cx="25734" cy="32077"/>
            </a:xfrm>
            <a:custGeom>
              <a:avLst/>
              <a:gdLst>
                <a:gd name="T0" fmla="*/ 0 w 46"/>
                <a:gd name="T1" fmla="*/ 0 h 63"/>
                <a:gd name="T2" fmla="*/ 0 w 46"/>
                <a:gd name="T3" fmla="*/ 0 h 63"/>
                <a:gd name="T4" fmla="*/ 0 w 46"/>
                <a:gd name="T5" fmla="*/ 0 h 63"/>
                <a:gd name="T6" fmla="*/ 0 w 46"/>
                <a:gd name="T7" fmla="*/ 0 h 63"/>
                <a:gd name="T8" fmla="*/ 0 w 46"/>
                <a:gd name="T9" fmla="*/ 0 h 63"/>
                <a:gd name="T10" fmla="*/ 0 w 46"/>
                <a:gd name="T11" fmla="*/ 0 h 63"/>
                <a:gd name="T12" fmla="*/ 0 w 46"/>
                <a:gd name="T13" fmla="*/ 0 h 63"/>
                <a:gd name="T14" fmla="*/ 0 w 46"/>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63"/>
                <a:gd name="T26" fmla="*/ 46 w 46"/>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63">
                  <a:moveTo>
                    <a:pt x="0" y="0"/>
                  </a:moveTo>
                  <a:lnTo>
                    <a:pt x="0" y="31"/>
                  </a:lnTo>
                  <a:lnTo>
                    <a:pt x="30" y="31"/>
                  </a:lnTo>
                  <a:lnTo>
                    <a:pt x="30" y="47"/>
                  </a:lnTo>
                  <a:lnTo>
                    <a:pt x="45" y="62"/>
                  </a:lnTo>
                  <a:lnTo>
                    <a:pt x="45" y="47"/>
                  </a:lnTo>
                  <a:lnTo>
                    <a:pt x="30" y="31"/>
                  </a:lnTo>
                  <a:lnTo>
                    <a:pt x="0" y="0"/>
                  </a:lnTo>
                </a:path>
              </a:pathLst>
            </a:custGeom>
            <a:solidFill>
              <a:srgbClr val="C0C0C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4" name="Oval 362"/>
            <p:cNvSpPr>
              <a:spLocks noChangeArrowheads="1"/>
            </p:cNvSpPr>
            <p:nvPr/>
          </p:nvSpPr>
          <p:spPr bwMode="auto">
            <a:xfrm>
              <a:off x="3406053" y="2332715"/>
              <a:ext cx="6772" cy="8019"/>
            </a:xfrm>
            <a:prstGeom prst="ellipse">
              <a:avLst/>
            </a:prstGeom>
            <a:solidFill>
              <a:srgbClr val="C0C0C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5" name="Freeform 363"/>
            <p:cNvSpPr>
              <a:spLocks/>
            </p:cNvSpPr>
            <p:nvPr/>
          </p:nvSpPr>
          <p:spPr bwMode="auto">
            <a:xfrm>
              <a:off x="3536080" y="2555919"/>
              <a:ext cx="8127" cy="17375"/>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 name="T12" fmla="*/ 0 w 17"/>
                <a:gd name="T13" fmla="*/ 0 h 32"/>
                <a:gd name="T14" fmla="*/ 17 w 17"/>
                <a:gd name="T15" fmla="*/ 32 h 32"/>
              </a:gdLst>
              <a:ahLst/>
              <a:cxnLst>
                <a:cxn ang="T8">
                  <a:pos x="T0" y="T1"/>
                </a:cxn>
                <a:cxn ang="T9">
                  <a:pos x="T2" y="T3"/>
                </a:cxn>
                <a:cxn ang="T10">
                  <a:pos x="T4" y="T5"/>
                </a:cxn>
                <a:cxn ang="T11">
                  <a:pos x="T6" y="T7"/>
                </a:cxn>
              </a:cxnLst>
              <a:rect l="T12" t="T13" r="T14" b="T15"/>
              <a:pathLst>
                <a:path w="17" h="32">
                  <a:moveTo>
                    <a:pt x="0" y="0"/>
                  </a:moveTo>
                  <a:lnTo>
                    <a:pt x="16" y="31"/>
                  </a:lnTo>
                  <a:lnTo>
                    <a:pt x="16" y="0"/>
                  </a:lnTo>
                  <a:lnTo>
                    <a:pt x="0" y="0"/>
                  </a:lnTo>
                </a:path>
              </a:pathLst>
            </a:custGeom>
            <a:solidFill>
              <a:srgbClr val="C0C0C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6" name="Freeform 364"/>
            <p:cNvSpPr>
              <a:spLocks/>
            </p:cNvSpPr>
            <p:nvPr/>
          </p:nvSpPr>
          <p:spPr bwMode="auto">
            <a:xfrm>
              <a:off x="3526599" y="2541217"/>
              <a:ext cx="17608" cy="9356"/>
            </a:xfrm>
            <a:custGeom>
              <a:avLst/>
              <a:gdLst>
                <a:gd name="T0" fmla="*/ 0 w 31"/>
                <a:gd name="T1" fmla="*/ 0 h 17"/>
                <a:gd name="T2" fmla="*/ 0 w 31"/>
                <a:gd name="T3" fmla="*/ 0 h 17"/>
                <a:gd name="T4" fmla="*/ 0 w 31"/>
                <a:gd name="T5" fmla="*/ 0 h 17"/>
                <a:gd name="T6" fmla="*/ 0 w 31"/>
                <a:gd name="T7" fmla="*/ 0 h 17"/>
                <a:gd name="T8" fmla="*/ 0 60000 65536"/>
                <a:gd name="T9" fmla="*/ 0 60000 65536"/>
                <a:gd name="T10" fmla="*/ 0 60000 65536"/>
                <a:gd name="T11" fmla="*/ 0 60000 65536"/>
                <a:gd name="T12" fmla="*/ 0 w 31"/>
                <a:gd name="T13" fmla="*/ 0 h 17"/>
                <a:gd name="T14" fmla="*/ 31 w 31"/>
                <a:gd name="T15" fmla="*/ 17 h 17"/>
              </a:gdLst>
              <a:ahLst/>
              <a:cxnLst>
                <a:cxn ang="T8">
                  <a:pos x="T0" y="T1"/>
                </a:cxn>
                <a:cxn ang="T9">
                  <a:pos x="T2" y="T3"/>
                </a:cxn>
                <a:cxn ang="T10">
                  <a:pos x="T4" y="T5"/>
                </a:cxn>
                <a:cxn ang="T11">
                  <a:pos x="T6" y="T7"/>
                </a:cxn>
              </a:cxnLst>
              <a:rect l="T12" t="T13" r="T14" b="T15"/>
              <a:pathLst>
                <a:path w="31" h="17">
                  <a:moveTo>
                    <a:pt x="0" y="0"/>
                  </a:moveTo>
                  <a:lnTo>
                    <a:pt x="15" y="16"/>
                  </a:lnTo>
                  <a:lnTo>
                    <a:pt x="30" y="0"/>
                  </a:lnTo>
                  <a:lnTo>
                    <a:pt x="0" y="0"/>
                  </a:lnTo>
                </a:path>
              </a:pathLst>
            </a:custGeom>
            <a:solidFill>
              <a:srgbClr val="C0C0C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7" name="Freeform 365"/>
            <p:cNvSpPr>
              <a:spLocks/>
            </p:cNvSpPr>
            <p:nvPr/>
          </p:nvSpPr>
          <p:spPr bwMode="auto">
            <a:xfrm>
              <a:off x="3552333" y="2571958"/>
              <a:ext cx="10836"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16" y="0"/>
                  </a:lnTo>
                  <a:lnTo>
                    <a:pt x="0" y="0"/>
                  </a:lnTo>
                </a:path>
              </a:pathLst>
            </a:custGeom>
            <a:solidFill>
              <a:srgbClr val="FFFF0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8" name="Freeform 366"/>
            <p:cNvSpPr>
              <a:spLocks/>
            </p:cNvSpPr>
            <p:nvPr/>
          </p:nvSpPr>
          <p:spPr bwMode="auto">
            <a:xfrm>
              <a:off x="3560460" y="2555919"/>
              <a:ext cx="10836"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0" y="16"/>
                  </a:lnTo>
                  <a:lnTo>
                    <a:pt x="0" y="0"/>
                  </a:lnTo>
                </a:path>
              </a:pathLst>
            </a:custGeom>
            <a:solidFill>
              <a:srgbClr val="FFFF00"/>
            </a:solidFill>
            <a:ln w="3175">
              <a:solidFill>
                <a:schemeClr val="bg1"/>
              </a:solidFill>
              <a:round/>
              <a:headEnd/>
              <a:tailEnd/>
            </a:ln>
          </p:spPr>
          <p:txBody>
            <a:bodyPr wrap="none" lIns="67866" tIns="33338" rIns="67866" bIns="33338"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9" name="Line 367"/>
            <p:cNvSpPr>
              <a:spLocks noChangeShapeType="1"/>
            </p:cNvSpPr>
            <p:nvPr/>
          </p:nvSpPr>
          <p:spPr bwMode="auto">
            <a:xfrm>
              <a:off x="3568587" y="2579977"/>
              <a:ext cx="9481" cy="0"/>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wrap="none" lIns="67866" tIns="33338" rIns="67866" bIns="33338"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0" name="Oval 368"/>
            <p:cNvSpPr>
              <a:spLocks noChangeArrowheads="1"/>
            </p:cNvSpPr>
            <p:nvPr/>
          </p:nvSpPr>
          <p:spPr bwMode="auto">
            <a:xfrm>
              <a:off x="3587549" y="2471717"/>
              <a:ext cx="8127" cy="8019"/>
            </a:xfrm>
            <a:prstGeom prst="ellipse">
              <a:avLst/>
            </a:pr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1" name="Oval 369"/>
            <p:cNvSpPr>
              <a:spLocks noChangeArrowheads="1"/>
            </p:cNvSpPr>
            <p:nvPr/>
          </p:nvSpPr>
          <p:spPr bwMode="auto">
            <a:xfrm>
              <a:off x="3691841" y="2571958"/>
              <a:ext cx="0" cy="8019"/>
            </a:xfrm>
            <a:prstGeom prst="ellipse">
              <a:avLst/>
            </a:pr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2" name="Oval 370"/>
            <p:cNvSpPr>
              <a:spLocks noChangeArrowheads="1"/>
            </p:cNvSpPr>
            <p:nvPr/>
          </p:nvSpPr>
          <p:spPr bwMode="auto">
            <a:xfrm>
              <a:off x="3595676" y="2379495"/>
              <a:ext cx="0" cy="6683"/>
            </a:xfrm>
            <a:prstGeom prst="ellipse">
              <a:avLst/>
            </a:pr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3" name="Oval 371"/>
            <p:cNvSpPr>
              <a:spLocks noChangeArrowheads="1"/>
            </p:cNvSpPr>
            <p:nvPr/>
          </p:nvSpPr>
          <p:spPr bwMode="auto">
            <a:xfrm>
              <a:off x="3630891" y="2534535"/>
              <a:ext cx="8127" cy="6683"/>
            </a:xfrm>
            <a:prstGeom prst="ellipse">
              <a:avLst/>
            </a:pr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4" name="Oval 372"/>
            <p:cNvSpPr>
              <a:spLocks noChangeArrowheads="1"/>
            </p:cNvSpPr>
            <p:nvPr/>
          </p:nvSpPr>
          <p:spPr bwMode="auto">
            <a:xfrm>
              <a:off x="3691841" y="2542554"/>
              <a:ext cx="0" cy="5346"/>
            </a:xfrm>
            <a:prstGeom prst="ellipse">
              <a:avLst/>
            </a:pr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5" name="Oval 373"/>
            <p:cNvSpPr>
              <a:spLocks noChangeArrowheads="1"/>
            </p:cNvSpPr>
            <p:nvPr/>
          </p:nvSpPr>
          <p:spPr bwMode="auto">
            <a:xfrm>
              <a:off x="3691841" y="2596016"/>
              <a:ext cx="8127" cy="8019"/>
            </a:xfrm>
            <a:prstGeom prst="ellipse">
              <a:avLst/>
            </a:pr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6" name="Oval 374"/>
            <p:cNvSpPr>
              <a:spLocks noChangeArrowheads="1"/>
            </p:cNvSpPr>
            <p:nvPr/>
          </p:nvSpPr>
          <p:spPr bwMode="auto">
            <a:xfrm>
              <a:off x="3691841" y="2618737"/>
              <a:ext cx="8127" cy="8019"/>
            </a:xfrm>
            <a:prstGeom prst="ellipse">
              <a:avLst/>
            </a:pr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7" name="Oval 375"/>
            <p:cNvSpPr>
              <a:spLocks noChangeArrowheads="1"/>
            </p:cNvSpPr>
            <p:nvPr/>
          </p:nvSpPr>
          <p:spPr bwMode="auto">
            <a:xfrm>
              <a:off x="3630891" y="2448995"/>
              <a:ext cx="0" cy="6683"/>
            </a:xfrm>
            <a:prstGeom prst="ellipse">
              <a:avLst/>
            </a:prstGeom>
            <a:solidFill>
              <a:srgbClr val="C0C0C0"/>
            </a:solidFill>
            <a:ln w="3175" cap="rnd">
              <a:solidFill>
                <a:schemeClr val="bg1"/>
              </a:solidFill>
              <a:round/>
              <a:headEnd/>
              <a:tailEnd/>
            </a:ln>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761" name="Group 760"/>
          <p:cNvGrpSpPr/>
          <p:nvPr/>
        </p:nvGrpSpPr>
        <p:grpSpPr>
          <a:xfrm>
            <a:off x="6883069" y="2783219"/>
            <a:ext cx="4300472" cy="2779494"/>
            <a:chOff x="3427384" y="3508319"/>
            <a:chExt cx="5489994" cy="2848161"/>
          </a:xfrm>
        </p:grpSpPr>
        <p:sp>
          <p:nvSpPr>
            <p:cNvPr id="762" name="Freeform 378"/>
            <p:cNvSpPr>
              <a:spLocks/>
            </p:cNvSpPr>
            <p:nvPr/>
          </p:nvSpPr>
          <p:spPr bwMode="auto">
            <a:xfrm>
              <a:off x="3427384" y="3854687"/>
              <a:ext cx="17897" cy="13237"/>
            </a:xfrm>
            <a:custGeom>
              <a:avLst/>
              <a:gdLst>
                <a:gd name="T0" fmla="*/ 0 w 18"/>
                <a:gd name="T1" fmla="*/ 0 h 17"/>
                <a:gd name="T2" fmla="*/ 0 w 18"/>
                <a:gd name="T3" fmla="*/ 0 h 17"/>
                <a:gd name="T4" fmla="*/ 0 w 18"/>
                <a:gd name="T5" fmla="*/ 0 h 17"/>
                <a:gd name="T6" fmla="*/ 0 w 18"/>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7">
                  <a:moveTo>
                    <a:pt x="17" y="0"/>
                  </a:moveTo>
                  <a:lnTo>
                    <a:pt x="17" y="16"/>
                  </a:lnTo>
                  <a:lnTo>
                    <a:pt x="0" y="16"/>
                  </a:lnTo>
                  <a:lnTo>
                    <a:pt x="17"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3" name="Freeform 379"/>
            <p:cNvSpPr>
              <a:spLocks/>
            </p:cNvSpPr>
            <p:nvPr/>
          </p:nvSpPr>
          <p:spPr bwMode="auto">
            <a:xfrm>
              <a:off x="3856919" y="3969408"/>
              <a:ext cx="29083" cy="39711"/>
            </a:xfrm>
            <a:custGeom>
              <a:avLst/>
              <a:gdLst>
                <a:gd name="T0" fmla="*/ 0 w 31"/>
                <a:gd name="T1" fmla="*/ 0 h 47"/>
                <a:gd name="T2" fmla="*/ 0 w 31"/>
                <a:gd name="T3" fmla="*/ 0 h 47"/>
                <a:gd name="T4" fmla="*/ 0 w 31"/>
                <a:gd name="T5" fmla="*/ 0 h 47"/>
                <a:gd name="T6" fmla="*/ 0 w 31"/>
                <a:gd name="T7" fmla="*/ 0 h 47"/>
                <a:gd name="T8" fmla="*/ 0 w 31"/>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47">
                  <a:moveTo>
                    <a:pt x="0" y="15"/>
                  </a:moveTo>
                  <a:lnTo>
                    <a:pt x="15" y="46"/>
                  </a:lnTo>
                  <a:lnTo>
                    <a:pt x="30" y="46"/>
                  </a:lnTo>
                  <a:lnTo>
                    <a:pt x="30" y="0"/>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4" name="Freeform 380"/>
            <p:cNvSpPr>
              <a:spLocks/>
            </p:cNvSpPr>
            <p:nvPr/>
          </p:nvSpPr>
          <p:spPr bwMode="auto">
            <a:xfrm>
              <a:off x="3856919" y="4035593"/>
              <a:ext cx="17897" cy="26474"/>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2">
                  <a:moveTo>
                    <a:pt x="16" y="0"/>
                  </a:moveTo>
                  <a:lnTo>
                    <a:pt x="0" y="16"/>
                  </a:lnTo>
                  <a:lnTo>
                    <a:pt x="16" y="31"/>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5" name="Freeform 381"/>
            <p:cNvSpPr>
              <a:spLocks/>
            </p:cNvSpPr>
            <p:nvPr/>
          </p:nvSpPr>
          <p:spPr bwMode="auto">
            <a:xfrm>
              <a:off x="3856919" y="4070892"/>
              <a:ext cx="17897" cy="28680"/>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2">
                  <a:moveTo>
                    <a:pt x="0" y="0"/>
                  </a:moveTo>
                  <a:lnTo>
                    <a:pt x="16" y="0"/>
                  </a:lnTo>
                  <a:lnTo>
                    <a:pt x="16"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6" name="Freeform 382"/>
            <p:cNvSpPr>
              <a:spLocks/>
            </p:cNvSpPr>
            <p:nvPr/>
          </p:nvSpPr>
          <p:spPr bwMode="auto">
            <a:xfrm>
              <a:off x="4704803" y="5429890"/>
              <a:ext cx="212530" cy="236060"/>
            </a:xfrm>
            <a:custGeom>
              <a:avLst/>
              <a:gdLst>
                <a:gd name="T0" fmla="*/ 0 w 224"/>
                <a:gd name="T1" fmla="*/ 0 h 279"/>
                <a:gd name="T2" fmla="*/ 0 w 224"/>
                <a:gd name="T3" fmla="*/ 0 h 279"/>
                <a:gd name="T4" fmla="*/ 0 w 224"/>
                <a:gd name="T5" fmla="*/ 0 h 279"/>
                <a:gd name="T6" fmla="*/ 0 w 224"/>
                <a:gd name="T7" fmla="*/ 0 h 279"/>
                <a:gd name="T8" fmla="*/ 0 w 224"/>
                <a:gd name="T9" fmla="*/ 0 h 279"/>
                <a:gd name="T10" fmla="*/ 0 w 224"/>
                <a:gd name="T11" fmla="*/ 0 h 279"/>
                <a:gd name="T12" fmla="*/ 0 w 224"/>
                <a:gd name="T13" fmla="*/ 0 h 279"/>
                <a:gd name="T14" fmla="*/ 0 w 224"/>
                <a:gd name="T15" fmla="*/ 0 h 279"/>
                <a:gd name="T16" fmla="*/ 0 w 224"/>
                <a:gd name="T17" fmla="*/ 0 h 279"/>
                <a:gd name="T18" fmla="*/ 0 w 224"/>
                <a:gd name="T19" fmla="*/ 0 h 279"/>
                <a:gd name="T20" fmla="*/ 0 w 224"/>
                <a:gd name="T21" fmla="*/ 0 h 279"/>
                <a:gd name="T22" fmla="*/ 0 w 224"/>
                <a:gd name="T23" fmla="*/ 0 h 279"/>
                <a:gd name="T24" fmla="*/ 0 w 224"/>
                <a:gd name="T25" fmla="*/ 0 h 279"/>
                <a:gd name="T26" fmla="*/ 0 w 224"/>
                <a:gd name="T27" fmla="*/ 0 h 279"/>
                <a:gd name="T28" fmla="*/ 0 w 224"/>
                <a:gd name="T29" fmla="*/ 0 h 279"/>
                <a:gd name="T30" fmla="*/ 0 w 224"/>
                <a:gd name="T31" fmla="*/ 0 h 279"/>
                <a:gd name="T32" fmla="*/ 0 w 224"/>
                <a:gd name="T33" fmla="*/ 0 h 279"/>
                <a:gd name="T34" fmla="*/ 0 w 224"/>
                <a:gd name="T35" fmla="*/ 0 h 279"/>
                <a:gd name="T36" fmla="*/ 0 w 224"/>
                <a:gd name="T37" fmla="*/ 0 h 279"/>
                <a:gd name="T38" fmla="*/ 0 w 224"/>
                <a:gd name="T39" fmla="*/ 0 h 279"/>
                <a:gd name="T40" fmla="*/ 0 w 224"/>
                <a:gd name="T41" fmla="*/ 0 h 279"/>
                <a:gd name="T42" fmla="*/ 0 w 224"/>
                <a:gd name="T43" fmla="*/ 0 h 279"/>
                <a:gd name="T44" fmla="*/ 0 w 224"/>
                <a:gd name="T45" fmla="*/ 0 h 279"/>
                <a:gd name="T46" fmla="*/ 0 w 224"/>
                <a:gd name="T47" fmla="*/ 0 h 279"/>
                <a:gd name="T48" fmla="*/ 0 w 224"/>
                <a:gd name="T49" fmla="*/ 0 h 279"/>
                <a:gd name="T50" fmla="*/ 0 w 224"/>
                <a:gd name="T51" fmla="*/ 0 h 279"/>
                <a:gd name="T52" fmla="*/ 0 w 224"/>
                <a:gd name="T53" fmla="*/ 0 h 279"/>
                <a:gd name="T54" fmla="*/ 0 w 224"/>
                <a:gd name="T55" fmla="*/ 0 h 279"/>
                <a:gd name="T56" fmla="*/ 0 w 224"/>
                <a:gd name="T57" fmla="*/ 0 h 279"/>
                <a:gd name="T58" fmla="*/ 0 w 224"/>
                <a:gd name="T59" fmla="*/ 0 h 279"/>
                <a:gd name="T60" fmla="*/ 0 w 224"/>
                <a:gd name="T61" fmla="*/ 0 h 279"/>
                <a:gd name="T62" fmla="*/ 0 w 224"/>
                <a:gd name="T63" fmla="*/ 0 h 279"/>
                <a:gd name="T64" fmla="*/ 0 w 224"/>
                <a:gd name="T65" fmla="*/ 0 h 2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4" h="279">
                  <a:moveTo>
                    <a:pt x="74" y="0"/>
                  </a:moveTo>
                  <a:lnTo>
                    <a:pt x="59" y="0"/>
                  </a:lnTo>
                  <a:lnTo>
                    <a:pt x="45" y="15"/>
                  </a:lnTo>
                  <a:lnTo>
                    <a:pt x="30" y="31"/>
                  </a:lnTo>
                  <a:lnTo>
                    <a:pt x="15" y="15"/>
                  </a:lnTo>
                  <a:lnTo>
                    <a:pt x="0" y="15"/>
                  </a:lnTo>
                  <a:lnTo>
                    <a:pt x="15" y="46"/>
                  </a:lnTo>
                  <a:lnTo>
                    <a:pt x="15" y="77"/>
                  </a:lnTo>
                  <a:lnTo>
                    <a:pt x="15" y="93"/>
                  </a:lnTo>
                  <a:lnTo>
                    <a:pt x="15" y="108"/>
                  </a:lnTo>
                  <a:lnTo>
                    <a:pt x="15" y="124"/>
                  </a:lnTo>
                  <a:lnTo>
                    <a:pt x="30" y="124"/>
                  </a:lnTo>
                  <a:lnTo>
                    <a:pt x="30" y="139"/>
                  </a:lnTo>
                  <a:lnTo>
                    <a:pt x="15" y="154"/>
                  </a:lnTo>
                  <a:lnTo>
                    <a:pt x="30" y="201"/>
                  </a:lnTo>
                  <a:lnTo>
                    <a:pt x="59" y="263"/>
                  </a:lnTo>
                  <a:lnTo>
                    <a:pt x="59" y="278"/>
                  </a:lnTo>
                  <a:lnTo>
                    <a:pt x="74" y="232"/>
                  </a:lnTo>
                  <a:lnTo>
                    <a:pt x="89" y="247"/>
                  </a:lnTo>
                  <a:lnTo>
                    <a:pt x="104" y="247"/>
                  </a:lnTo>
                  <a:lnTo>
                    <a:pt x="104" y="263"/>
                  </a:lnTo>
                  <a:lnTo>
                    <a:pt x="134" y="247"/>
                  </a:lnTo>
                  <a:lnTo>
                    <a:pt x="149" y="201"/>
                  </a:lnTo>
                  <a:lnTo>
                    <a:pt x="208" y="185"/>
                  </a:lnTo>
                  <a:lnTo>
                    <a:pt x="223" y="201"/>
                  </a:lnTo>
                  <a:lnTo>
                    <a:pt x="223" y="154"/>
                  </a:lnTo>
                  <a:lnTo>
                    <a:pt x="193" y="124"/>
                  </a:lnTo>
                  <a:lnTo>
                    <a:pt x="178" y="124"/>
                  </a:lnTo>
                  <a:lnTo>
                    <a:pt x="149" y="77"/>
                  </a:lnTo>
                  <a:lnTo>
                    <a:pt x="119" y="46"/>
                  </a:lnTo>
                  <a:lnTo>
                    <a:pt x="104" y="46"/>
                  </a:lnTo>
                  <a:lnTo>
                    <a:pt x="74" y="31"/>
                  </a:lnTo>
                  <a:lnTo>
                    <a:pt x="7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7" name="Freeform 383"/>
            <p:cNvSpPr>
              <a:spLocks/>
            </p:cNvSpPr>
            <p:nvPr/>
          </p:nvSpPr>
          <p:spPr bwMode="auto">
            <a:xfrm>
              <a:off x="4490036" y="5264428"/>
              <a:ext cx="241614" cy="308863"/>
            </a:xfrm>
            <a:custGeom>
              <a:avLst/>
              <a:gdLst>
                <a:gd name="T0" fmla="*/ 0 w 253"/>
                <a:gd name="T1" fmla="*/ 0 h 370"/>
                <a:gd name="T2" fmla="*/ 0 w 253"/>
                <a:gd name="T3" fmla="*/ 0 h 370"/>
                <a:gd name="T4" fmla="*/ 0 w 253"/>
                <a:gd name="T5" fmla="*/ 0 h 370"/>
                <a:gd name="T6" fmla="*/ 0 w 253"/>
                <a:gd name="T7" fmla="*/ 0 h 370"/>
                <a:gd name="T8" fmla="*/ 0 w 253"/>
                <a:gd name="T9" fmla="*/ 0 h 370"/>
                <a:gd name="T10" fmla="*/ 0 w 253"/>
                <a:gd name="T11" fmla="*/ 0 h 370"/>
                <a:gd name="T12" fmla="*/ 0 w 253"/>
                <a:gd name="T13" fmla="*/ 0 h 370"/>
                <a:gd name="T14" fmla="*/ 0 w 253"/>
                <a:gd name="T15" fmla="*/ 0 h 370"/>
                <a:gd name="T16" fmla="*/ 0 w 253"/>
                <a:gd name="T17" fmla="*/ 0 h 370"/>
                <a:gd name="T18" fmla="*/ 0 w 253"/>
                <a:gd name="T19" fmla="*/ 0 h 370"/>
                <a:gd name="T20" fmla="*/ 0 w 253"/>
                <a:gd name="T21" fmla="*/ 0 h 370"/>
                <a:gd name="T22" fmla="*/ 0 w 253"/>
                <a:gd name="T23" fmla="*/ 0 h 370"/>
                <a:gd name="T24" fmla="*/ 0 w 253"/>
                <a:gd name="T25" fmla="*/ 0 h 370"/>
                <a:gd name="T26" fmla="*/ 0 w 253"/>
                <a:gd name="T27" fmla="*/ 0 h 370"/>
                <a:gd name="T28" fmla="*/ 0 w 253"/>
                <a:gd name="T29" fmla="*/ 0 h 370"/>
                <a:gd name="T30" fmla="*/ 0 w 253"/>
                <a:gd name="T31" fmla="*/ 0 h 370"/>
                <a:gd name="T32" fmla="*/ 0 w 253"/>
                <a:gd name="T33" fmla="*/ 0 h 370"/>
                <a:gd name="T34" fmla="*/ 0 w 253"/>
                <a:gd name="T35" fmla="*/ 0 h 370"/>
                <a:gd name="T36" fmla="*/ 0 w 253"/>
                <a:gd name="T37" fmla="*/ 0 h 370"/>
                <a:gd name="T38" fmla="*/ 0 w 253"/>
                <a:gd name="T39" fmla="*/ 0 h 370"/>
                <a:gd name="T40" fmla="*/ 0 w 253"/>
                <a:gd name="T41" fmla="*/ 0 h 370"/>
                <a:gd name="T42" fmla="*/ 0 w 253"/>
                <a:gd name="T43" fmla="*/ 0 h 370"/>
                <a:gd name="T44" fmla="*/ 0 w 253"/>
                <a:gd name="T45" fmla="*/ 0 h 370"/>
                <a:gd name="T46" fmla="*/ 0 w 253"/>
                <a:gd name="T47" fmla="*/ 0 h 370"/>
                <a:gd name="T48" fmla="*/ 0 w 253"/>
                <a:gd name="T49" fmla="*/ 0 h 370"/>
                <a:gd name="T50" fmla="*/ 0 w 253"/>
                <a:gd name="T51" fmla="*/ 0 h 370"/>
                <a:gd name="T52" fmla="*/ 0 w 253"/>
                <a:gd name="T53" fmla="*/ 0 h 370"/>
                <a:gd name="T54" fmla="*/ 0 w 253"/>
                <a:gd name="T55" fmla="*/ 0 h 370"/>
                <a:gd name="T56" fmla="*/ 0 w 253"/>
                <a:gd name="T57" fmla="*/ 0 h 370"/>
                <a:gd name="T58" fmla="*/ 0 w 253"/>
                <a:gd name="T59" fmla="*/ 0 h 370"/>
                <a:gd name="T60" fmla="*/ 0 w 253"/>
                <a:gd name="T61" fmla="*/ 0 h 370"/>
                <a:gd name="T62" fmla="*/ 0 w 253"/>
                <a:gd name="T63" fmla="*/ 0 h 370"/>
                <a:gd name="T64" fmla="*/ 0 w 253"/>
                <a:gd name="T65" fmla="*/ 0 h 370"/>
                <a:gd name="T66" fmla="*/ 0 w 253"/>
                <a:gd name="T67" fmla="*/ 0 h 370"/>
                <a:gd name="T68" fmla="*/ 0 w 253"/>
                <a:gd name="T69" fmla="*/ 0 h 370"/>
                <a:gd name="T70" fmla="*/ 0 w 253"/>
                <a:gd name="T71" fmla="*/ 0 h 370"/>
                <a:gd name="T72" fmla="*/ 0 w 253"/>
                <a:gd name="T73" fmla="*/ 0 h 370"/>
                <a:gd name="T74" fmla="*/ 0 w 253"/>
                <a:gd name="T75" fmla="*/ 0 h 370"/>
                <a:gd name="T76" fmla="*/ 0 w 253"/>
                <a:gd name="T77" fmla="*/ 0 h 370"/>
                <a:gd name="T78" fmla="*/ 0 w 253"/>
                <a:gd name="T79" fmla="*/ 0 h 370"/>
                <a:gd name="T80" fmla="*/ 0 w 253"/>
                <a:gd name="T81" fmla="*/ 0 h 370"/>
                <a:gd name="T82" fmla="*/ 0 w 253"/>
                <a:gd name="T83" fmla="*/ 0 h 370"/>
                <a:gd name="T84" fmla="*/ 0 w 253"/>
                <a:gd name="T85" fmla="*/ 0 h 3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53" h="370">
                  <a:moveTo>
                    <a:pt x="119" y="0"/>
                  </a:moveTo>
                  <a:lnTo>
                    <a:pt x="133" y="15"/>
                  </a:lnTo>
                  <a:lnTo>
                    <a:pt x="119" y="31"/>
                  </a:lnTo>
                  <a:lnTo>
                    <a:pt x="59" y="77"/>
                  </a:lnTo>
                  <a:lnTo>
                    <a:pt x="44" y="92"/>
                  </a:lnTo>
                  <a:lnTo>
                    <a:pt x="30" y="77"/>
                  </a:lnTo>
                  <a:lnTo>
                    <a:pt x="15" y="92"/>
                  </a:lnTo>
                  <a:lnTo>
                    <a:pt x="15" y="62"/>
                  </a:lnTo>
                  <a:lnTo>
                    <a:pt x="0" y="77"/>
                  </a:lnTo>
                  <a:lnTo>
                    <a:pt x="15" y="123"/>
                  </a:lnTo>
                  <a:lnTo>
                    <a:pt x="30" y="138"/>
                  </a:lnTo>
                  <a:lnTo>
                    <a:pt x="59" y="200"/>
                  </a:lnTo>
                  <a:lnTo>
                    <a:pt x="104" y="277"/>
                  </a:lnTo>
                  <a:lnTo>
                    <a:pt x="148" y="338"/>
                  </a:lnTo>
                  <a:lnTo>
                    <a:pt x="178" y="338"/>
                  </a:lnTo>
                  <a:lnTo>
                    <a:pt x="193" y="354"/>
                  </a:lnTo>
                  <a:lnTo>
                    <a:pt x="193" y="369"/>
                  </a:lnTo>
                  <a:lnTo>
                    <a:pt x="208" y="369"/>
                  </a:lnTo>
                  <a:lnTo>
                    <a:pt x="222" y="354"/>
                  </a:lnTo>
                  <a:lnTo>
                    <a:pt x="237" y="354"/>
                  </a:lnTo>
                  <a:lnTo>
                    <a:pt x="237" y="338"/>
                  </a:lnTo>
                  <a:lnTo>
                    <a:pt x="252" y="338"/>
                  </a:lnTo>
                  <a:lnTo>
                    <a:pt x="237" y="338"/>
                  </a:lnTo>
                  <a:lnTo>
                    <a:pt x="237" y="323"/>
                  </a:lnTo>
                  <a:lnTo>
                    <a:pt x="237" y="308"/>
                  </a:lnTo>
                  <a:lnTo>
                    <a:pt x="237" y="292"/>
                  </a:lnTo>
                  <a:lnTo>
                    <a:pt x="237" y="277"/>
                  </a:lnTo>
                  <a:lnTo>
                    <a:pt x="237" y="246"/>
                  </a:lnTo>
                  <a:lnTo>
                    <a:pt x="222" y="215"/>
                  </a:lnTo>
                  <a:lnTo>
                    <a:pt x="193" y="215"/>
                  </a:lnTo>
                  <a:lnTo>
                    <a:pt x="193" y="200"/>
                  </a:lnTo>
                  <a:lnTo>
                    <a:pt x="178" y="200"/>
                  </a:lnTo>
                  <a:lnTo>
                    <a:pt x="148" y="169"/>
                  </a:lnTo>
                  <a:lnTo>
                    <a:pt x="148" y="138"/>
                  </a:lnTo>
                  <a:lnTo>
                    <a:pt x="163" y="108"/>
                  </a:lnTo>
                  <a:lnTo>
                    <a:pt x="193" y="77"/>
                  </a:lnTo>
                  <a:lnTo>
                    <a:pt x="222" y="77"/>
                  </a:lnTo>
                  <a:lnTo>
                    <a:pt x="208" y="46"/>
                  </a:lnTo>
                  <a:lnTo>
                    <a:pt x="178" y="31"/>
                  </a:lnTo>
                  <a:lnTo>
                    <a:pt x="163" y="31"/>
                  </a:lnTo>
                  <a:lnTo>
                    <a:pt x="148" y="31"/>
                  </a:lnTo>
                  <a:lnTo>
                    <a:pt x="133" y="0"/>
                  </a:lnTo>
                  <a:lnTo>
                    <a:pt x="11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8" name="Freeform 384"/>
            <p:cNvSpPr>
              <a:spLocks/>
            </p:cNvSpPr>
            <p:nvPr/>
          </p:nvSpPr>
          <p:spPr bwMode="auto">
            <a:xfrm>
              <a:off x="4501222" y="5240160"/>
              <a:ext cx="116332" cy="101484"/>
            </a:xfrm>
            <a:custGeom>
              <a:avLst/>
              <a:gdLst>
                <a:gd name="T0" fmla="*/ 0 w 120"/>
                <a:gd name="T1" fmla="*/ 0 h 124"/>
                <a:gd name="T2" fmla="*/ 0 w 120"/>
                <a:gd name="T3" fmla="*/ 0 h 124"/>
                <a:gd name="T4" fmla="*/ 0 w 120"/>
                <a:gd name="T5" fmla="*/ 0 h 124"/>
                <a:gd name="T6" fmla="*/ 0 w 120"/>
                <a:gd name="T7" fmla="*/ 0 h 124"/>
                <a:gd name="T8" fmla="*/ 0 w 120"/>
                <a:gd name="T9" fmla="*/ 0 h 124"/>
                <a:gd name="T10" fmla="*/ 0 w 120"/>
                <a:gd name="T11" fmla="*/ 0 h 124"/>
                <a:gd name="T12" fmla="*/ 0 w 120"/>
                <a:gd name="T13" fmla="*/ 0 h 124"/>
                <a:gd name="T14" fmla="*/ 0 w 120"/>
                <a:gd name="T15" fmla="*/ 0 h 124"/>
                <a:gd name="T16" fmla="*/ 0 w 120"/>
                <a:gd name="T17" fmla="*/ 0 h 124"/>
                <a:gd name="T18" fmla="*/ 0 w 120"/>
                <a:gd name="T19" fmla="*/ 0 h 124"/>
                <a:gd name="T20" fmla="*/ 0 w 120"/>
                <a:gd name="T21" fmla="*/ 0 h 124"/>
                <a:gd name="T22" fmla="*/ 0 w 120"/>
                <a:gd name="T23" fmla="*/ 0 h 124"/>
                <a:gd name="T24" fmla="*/ 0 w 120"/>
                <a:gd name="T25" fmla="*/ 0 h 124"/>
                <a:gd name="T26" fmla="*/ 0 w 120"/>
                <a:gd name="T27" fmla="*/ 0 h 124"/>
                <a:gd name="T28" fmla="*/ 0 w 120"/>
                <a:gd name="T29" fmla="*/ 0 h 124"/>
                <a:gd name="T30" fmla="*/ 0 w 120"/>
                <a:gd name="T31" fmla="*/ 0 h 124"/>
                <a:gd name="T32" fmla="*/ 0 w 120"/>
                <a:gd name="T33" fmla="*/ 0 h 1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0" h="124">
                  <a:moveTo>
                    <a:pt x="0" y="15"/>
                  </a:moveTo>
                  <a:lnTo>
                    <a:pt x="0" y="46"/>
                  </a:lnTo>
                  <a:lnTo>
                    <a:pt x="0" y="77"/>
                  </a:lnTo>
                  <a:lnTo>
                    <a:pt x="15" y="77"/>
                  </a:lnTo>
                  <a:lnTo>
                    <a:pt x="15" y="92"/>
                  </a:lnTo>
                  <a:lnTo>
                    <a:pt x="0" y="92"/>
                  </a:lnTo>
                  <a:lnTo>
                    <a:pt x="0" y="123"/>
                  </a:lnTo>
                  <a:lnTo>
                    <a:pt x="15" y="108"/>
                  </a:lnTo>
                  <a:lnTo>
                    <a:pt x="30" y="123"/>
                  </a:lnTo>
                  <a:lnTo>
                    <a:pt x="45" y="108"/>
                  </a:lnTo>
                  <a:lnTo>
                    <a:pt x="104" y="62"/>
                  </a:lnTo>
                  <a:lnTo>
                    <a:pt x="119" y="46"/>
                  </a:lnTo>
                  <a:lnTo>
                    <a:pt x="104" y="31"/>
                  </a:lnTo>
                  <a:lnTo>
                    <a:pt x="89" y="15"/>
                  </a:lnTo>
                  <a:lnTo>
                    <a:pt x="30" y="0"/>
                  </a:lnTo>
                  <a:lnTo>
                    <a:pt x="15" y="0"/>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9" name="Freeform 385"/>
            <p:cNvSpPr>
              <a:spLocks/>
            </p:cNvSpPr>
            <p:nvPr/>
          </p:nvSpPr>
          <p:spPr bwMode="auto">
            <a:xfrm>
              <a:off x="3886001" y="4265034"/>
              <a:ext cx="946319" cy="540511"/>
            </a:xfrm>
            <a:custGeom>
              <a:avLst/>
              <a:gdLst>
                <a:gd name="T0" fmla="*/ 0 w 985"/>
                <a:gd name="T1" fmla="*/ 0 h 647"/>
                <a:gd name="T2" fmla="*/ 0 w 985"/>
                <a:gd name="T3" fmla="*/ 0 h 647"/>
                <a:gd name="T4" fmla="*/ 0 w 985"/>
                <a:gd name="T5" fmla="*/ 0 h 647"/>
                <a:gd name="T6" fmla="*/ 0 w 985"/>
                <a:gd name="T7" fmla="*/ 0 h 647"/>
                <a:gd name="T8" fmla="*/ 0 w 985"/>
                <a:gd name="T9" fmla="*/ 0 h 647"/>
                <a:gd name="T10" fmla="*/ 0 w 985"/>
                <a:gd name="T11" fmla="*/ 0 h 647"/>
                <a:gd name="T12" fmla="*/ 0 w 985"/>
                <a:gd name="T13" fmla="*/ 0 h 647"/>
                <a:gd name="T14" fmla="*/ 0 w 985"/>
                <a:gd name="T15" fmla="*/ 0 h 647"/>
                <a:gd name="T16" fmla="*/ 0 w 985"/>
                <a:gd name="T17" fmla="*/ 0 h 647"/>
                <a:gd name="T18" fmla="*/ 0 w 985"/>
                <a:gd name="T19" fmla="*/ 0 h 647"/>
                <a:gd name="T20" fmla="*/ 0 w 985"/>
                <a:gd name="T21" fmla="*/ 0 h 647"/>
                <a:gd name="T22" fmla="*/ 0 w 985"/>
                <a:gd name="T23" fmla="*/ 0 h 647"/>
                <a:gd name="T24" fmla="*/ 0 w 985"/>
                <a:gd name="T25" fmla="*/ 0 h 647"/>
                <a:gd name="T26" fmla="*/ 0 w 985"/>
                <a:gd name="T27" fmla="*/ 0 h 647"/>
                <a:gd name="T28" fmla="*/ 0 w 985"/>
                <a:gd name="T29" fmla="*/ 0 h 647"/>
                <a:gd name="T30" fmla="*/ 0 w 985"/>
                <a:gd name="T31" fmla="*/ 0 h 647"/>
                <a:gd name="T32" fmla="*/ 0 w 985"/>
                <a:gd name="T33" fmla="*/ 0 h 647"/>
                <a:gd name="T34" fmla="*/ 0 w 985"/>
                <a:gd name="T35" fmla="*/ 0 h 647"/>
                <a:gd name="T36" fmla="*/ 0 w 985"/>
                <a:gd name="T37" fmla="*/ 0 h 647"/>
                <a:gd name="T38" fmla="*/ 0 w 985"/>
                <a:gd name="T39" fmla="*/ 0 h 647"/>
                <a:gd name="T40" fmla="*/ 0 w 985"/>
                <a:gd name="T41" fmla="*/ 0 h 647"/>
                <a:gd name="T42" fmla="*/ 0 w 985"/>
                <a:gd name="T43" fmla="*/ 0 h 647"/>
                <a:gd name="T44" fmla="*/ 0 w 985"/>
                <a:gd name="T45" fmla="*/ 0 h 647"/>
                <a:gd name="T46" fmla="*/ 0 w 985"/>
                <a:gd name="T47" fmla="*/ 0 h 647"/>
                <a:gd name="T48" fmla="*/ 0 w 985"/>
                <a:gd name="T49" fmla="*/ 0 h 647"/>
                <a:gd name="T50" fmla="*/ 0 w 985"/>
                <a:gd name="T51" fmla="*/ 0 h 647"/>
                <a:gd name="T52" fmla="*/ 0 w 985"/>
                <a:gd name="T53" fmla="*/ 0 h 647"/>
                <a:gd name="T54" fmla="*/ 0 w 985"/>
                <a:gd name="T55" fmla="*/ 0 h 647"/>
                <a:gd name="T56" fmla="*/ 0 w 985"/>
                <a:gd name="T57" fmla="*/ 0 h 647"/>
                <a:gd name="T58" fmla="*/ 0 w 985"/>
                <a:gd name="T59" fmla="*/ 0 h 647"/>
                <a:gd name="T60" fmla="*/ 0 w 985"/>
                <a:gd name="T61" fmla="*/ 0 h 647"/>
                <a:gd name="T62" fmla="*/ 0 w 985"/>
                <a:gd name="T63" fmla="*/ 0 h 647"/>
                <a:gd name="T64" fmla="*/ 0 w 985"/>
                <a:gd name="T65" fmla="*/ 0 h 647"/>
                <a:gd name="T66" fmla="*/ 0 w 985"/>
                <a:gd name="T67" fmla="*/ 0 h 647"/>
                <a:gd name="T68" fmla="*/ 0 w 985"/>
                <a:gd name="T69" fmla="*/ 0 h 647"/>
                <a:gd name="T70" fmla="*/ 0 w 985"/>
                <a:gd name="T71" fmla="*/ 0 h 647"/>
                <a:gd name="T72" fmla="*/ 0 w 985"/>
                <a:gd name="T73" fmla="*/ 0 h 647"/>
                <a:gd name="T74" fmla="*/ 0 w 985"/>
                <a:gd name="T75" fmla="*/ 0 h 647"/>
                <a:gd name="T76" fmla="*/ 0 w 985"/>
                <a:gd name="T77" fmla="*/ 0 h 647"/>
                <a:gd name="T78" fmla="*/ 0 w 985"/>
                <a:gd name="T79" fmla="*/ 0 h 647"/>
                <a:gd name="T80" fmla="*/ 0 w 985"/>
                <a:gd name="T81" fmla="*/ 0 h 647"/>
                <a:gd name="T82" fmla="*/ 0 w 985"/>
                <a:gd name="T83" fmla="*/ 0 h 647"/>
                <a:gd name="T84" fmla="*/ 0 w 985"/>
                <a:gd name="T85" fmla="*/ 0 h 647"/>
                <a:gd name="T86" fmla="*/ 0 w 985"/>
                <a:gd name="T87" fmla="*/ 0 h 647"/>
                <a:gd name="T88" fmla="*/ 0 w 985"/>
                <a:gd name="T89" fmla="*/ 0 h 647"/>
                <a:gd name="T90" fmla="*/ 0 w 985"/>
                <a:gd name="T91" fmla="*/ 0 h 647"/>
                <a:gd name="T92" fmla="*/ 0 w 985"/>
                <a:gd name="T93" fmla="*/ 0 h 647"/>
                <a:gd name="T94" fmla="*/ 0 w 985"/>
                <a:gd name="T95" fmla="*/ 0 h 647"/>
                <a:gd name="T96" fmla="*/ 0 w 985"/>
                <a:gd name="T97" fmla="*/ 0 h 647"/>
                <a:gd name="T98" fmla="*/ 0 w 985"/>
                <a:gd name="T99" fmla="*/ 0 h 647"/>
                <a:gd name="T100" fmla="*/ 0 w 985"/>
                <a:gd name="T101" fmla="*/ 0 h 647"/>
                <a:gd name="T102" fmla="*/ 0 w 985"/>
                <a:gd name="T103" fmla="*/ 0 h 647"/>
                <a:gd name="T104" fmla="*/ 0 w 985"/>
                <a:gd name="T105" fmla="*/ 0 h 647"/>
                <a:gd name="T106" fmla="*/ 0 w 985"/>
                <a:gd name="T107" fmla="*/ 0 h 647"/>
                <a:gd name="T108" fmla="*/ 0 w 985"/>
                <a:gd name="T109" fmla="*/ 0 h 647"/>
                <a:gd name="T110" fmla="*/ 0 w 985"/>
                <a:gd name="T111" fmla="*/ 0 h 647"/>
                <a:gd name="T112" fmla="*/ 0 w 985"/>
                <a:gd name="T113" fmla="*/ 0 h 64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85" h="647">
                  <a:moveTo>
                    <a:pt x="60" y="431"/>
                  </a:moveTo>
                  <a:lnTo>
                    <a:pt x="104" y="446"/>
                  </a:lnTo>
                  <a:lnTo>
                    <a:pt x="179" y="461"/>
                  </a:lnTo>
                  <a:lnTo>
                    <a:pt x="224" y="477"/>
                  </a:lnTo>
                  <a:lnTo>
                    <a:pt x="224" y="461"/>
                  </a:lnTo>
                  <a:lnTo>
                    <a:pt x="253" y="461"/>
                  </a:lnTo>
                  <a:lnTo>
                    <a:pt x="283" y="538"/>
                  </a:lnTo>
                  <a:lnTo>
                    <a:pt x="298" y="523"/>
                  </a:lnTo>
                  <a:lnTo>
                    <a:pt x="328" y="523"/>
                  </a:lnTo>
                  <a:lnTo>
                    <a:pt x="343" y="554"/>
                  </a:lnTo>
                  <a:lnTo>
                    <a:pt x="358" y="584"/>
                  </a:lnTo>
                  <a:lnTo>
                    <a:pt x="358" y="615"/>
                  </a:lnTo>
                  <a:lnTo>
                    <a:pt x="388" y="615"/>
                  </a:lnTo>
                  <a:lnTo>
                    <a:pt x="388" y="584"/>
                  </a:lnTo>
                  <a:lnTo>
                    <a:pt x="432" y="569"/>
                  </a:lnTo>
                  <a:lnTo>
                    <a:pt x="432" y="554"/>
                  </a:lnTo>
                  <a:lnTo>
                    <a:pt x="462" y="538"/>
                  </a:lnTo>
                  <a:lnTo>
                    <a:pt x="492" y="554"/>
                  </a:lnTo>
                  <a:lnTo>
                    <a:pt x="507" y="569"/>
                  </a:lnTo>
                  <a:lnTo>
                    <a:pt x="537" y="554"/>
                  </a:lnTo>
                  <a:lnTo>
                    <a:pt x="537" y="569"/>
                  </a:lnTo>
                  <a:lnTo>
                    <a:pt x="537" y="538"/>
                  </a:lnTo>
                  <a:lnTo>
                    <a:pt x="552" y="538"/>
                  </a:lnTo>
                  <a:lnTo>
                    <a:pt x="567" y="538"/>
                  </a:lnTo>
                  <a:lnTo>
                    <a:pt x="611" y="538"/>
                  </a:lnTo>
                  <a:lnTo>
                    <a:pt x="611" y="554"/>
                  </a:lnTo>
                  <a:lnTo>
                    <a:pt x="626" y="538"/>
                  </a:lnTo>
                  <a:lnTo>
                    <a:pt x="656" y="569"/>
                  </a:lnTo>
                  <a:lnTo>
                    <a:pt x="641" y="600"/>
                  </a:lnTo>
                  <a:lnTo>
                    <a:pt x="671" y="646"/>
                  </a:lnTo>
                  <a:lnTo>
                    <a:pt x="686" y="646"/>
                  </a:lnTo>
                  <a:lnTo>
                    <a:pt x="686" y="631"/>
                  </a:lnTo>
                  <a:lnTo>
                    <a:pt x="686" y="600"/>
                  </a:lnTo>
                  <a:lnTo>
                    <a:pt x="671" y="569"/>
                  </a:lnTo>
                  <a:lnTo>
                    <a:pt x="686" y="523"/>
                  </a:lnTo>
                  <a:lnTo>
                    <a:pt x="701" y="508"/>
                  </a:lnTo>
                  <a:lnTo>
                    <a:pt x="716" y="492"/>
                  </a:lnTo>
                  <a:lnTo>
                    <a:pt x="745" y="477"/>
                  </a:lnTo>
                  <a:lnTo>
                    <a:pt x="760" y="461"/>
                  </a:lnTo>
                  <a:lnTo>
                    <a:pt x="775" y="446"/>
                  </a:lnTo>
                  <a:lnTo>
                    <a:pt x="790" y="446"/>
                  </a:lnTo>
                  <a:lnTo>
                    <a:pt x="790" y="415"/>
                  </a:lnTo>
                  <a:lnTo>
                    <a:pt x="790" y="400"/>
                  </a:lnTo>
                  <a:lnTo>
                    <a:pt x="790" y="385"/>
                  </a:lnTo>
                  <a:lnTo>
                    <a:pt x="790" y="354"/>
                  </a:lnTo>
                  <a:lnTo>
                    <a:pt x="790" y="400"/>
                  </a:lnTo>
                  <a:lnTo>
                    <a:pt x="820" y="369"/>
                  </a:lnTo>
                  <a:lnTo>
                    <a:pt x="820" y="354"/>
                  </a:lnTo>
                  <a:lnTo>
                    <a:pt x="820" y="369"/>
                  </a:lnTo>
                  <a:lnTo>
                    <a:pt x="835" y="338"/>
                  </a:lnTo>
                  <a:lnTo>
                    <a:pt x="835" y="323"/>
                  </a:lnTo>
                  <a:lnTo>
                    <a:pt x="850" y="308"/>
                  </a:lnTo>
                  <a:lnTo>
                    <a:pt x="865" y="308"/>
                  </a:lnTo>
                  <a:lnTo>
                    <a:pt x="895" y="292"/>
                  </a:lnTo>
                  <a:lnTo>
                    <a:pt x="909" y="308"/>
                  </a:lnTo>
                  <a:lnTo>
                    <a:pt x="909" y="292"/>
                  </a:lnTo>
                  <a:lnTo>
                    <a:pt x="909" y="261"/>
                  </a:lnTo>
                  <a:lnTo>
                    <a:pt x="939" y="246"/>
                  </a:lnTo>
                  <a:lnTo>
                    <a:pt x="984" y="231"/>
                  </a:lnTo>
                  <a:lnTo>
                    <a:pt x="969" y="200"/>
                  </a:lnTo>
                  <a:lnTo>
                    <a:pt x="969" y="185"/>
                  </a:lnTo>
                  <a:lnTo>
                    <a:pt x="954" y="169"/>
                  </a:lnTo>
                  <a:lnTo>
                    <a:pt x="954" y="185"/>
                  </a:lnTo>
                  <a:lnTo>
                    <a:pt x="939" y="200"/>
                  </a:lnTo>
                  <a:lnTo>
                    <a:pt x="909" y="231"/>
                  </a:lnTo>
                  <a:lnTo>
                    <a:pt x="895" y="215"/>
                  </a:lnTo>
                  <a:lnTo>
                    <a:pt x="880" y="231"/>
                  </a:lnTo>
                  <a:lnTo>
                    <a:pt x="865" y="215"/>
                  </a:lnTo>
                  <a:lnTo>
                    <a:pt x="835" y="231"/>
                  </a:lnTo>
                  <a:lnTo>
                    <a:pt x="805" y="261"/>
                  </a:lnTo>
                  <a:lnTo>
                    <a:pt x="805" y="246"/>
                  </a:lnTo>
                  <a:lnTo>
                    <a:pt x="775" y="246"/>
                  </a:lnTo>
                  <a:lnTo>
                    <a:pt x="775" y="261"/>
                  </a:lnTo>
                  <a:lnTo>
                    <a:pt x="760" y="277"/>
                  </a:lnTo>
                  <a:lnTo>
                    <a:pt x="731" y="292"/>
                  </a:lnTo>
                  <a:lnTo>
                    <a:pt x="701" y="292"/>
                  </a:lnTo>
                  <a:lnTo>
                    <a:pt x="701" y="277"/>
                  </a:lnTo>
                  <a:lnTo>
                    <a:pt x="716" y="246"/>
                  </a:lnTo>
                  <a:lnTo>
                    <a:pt x="716" y="231"/>
                  </a:lnTo>
                  <a:lnTo>
                    <a:pt x="701" y="231"/>
                  </a:lnTo>
                  <a:lnTo>
                    <a:pt x="716" y="200"/>
                  </a:lnTo>
                  <a:lnTo>
                    <a:pt x="716" y="185"/>
                  </a:lnTo>
                  <a:lnTo>
                    <a:pt x="701" y="185"/>
                  </a:lnTo>
                  <a:lnTo>
                    <a:pt x="671" y="200"/>
                  </a:lnTo>
                  <a:lnTo>
                    <a:pt x="656" y="215"/>
                  </a:lnTo>
                  <a:lnTo>
                    <a:pt x="656" y="231"/>
                  </a:lnTo>
                  <a:lnTo>
                    <a:pt x="626" y="277"/>
                  </a:lnTo>
                  <a:lnTo>
                    <a:pt x="626" y="261"/>
                  </a:lnTo>
                  <a:lnTo>
                    <a:pt x="626" y="231"/>
                  </a:lnTo>
                  <a:lnTo>
                    <a:pt x="656" y="200"/>
                  </a:lnTo>
                  <a:lnTo>
                    <a:pt x="641" y="200"/>
                  </a:lnTo>
                  <a:lnTo>
                    <a:pt x="671" y="169"/>
                  </a:lnTo>
                  <a:lnTo>
                    <a:pt x="716" y="169"/>
                  </a:lnTo>
                  <a:lnTo>
                    <a:pt x="716" y="154"/>
                  </a:lnTo>
                  <a:lnTo>
                    <a:pt x="656" y="138"/>
                  </a:lnTo>
                  <a:lnTo>
                    <a:pt x="626" y="138"/>
                  </a:lnTo>
                  <a:lnTo>
                    <a:pt x="581" y="138"/>
                  </a:lnTo>
                  <a:lnTo>
                    <a:pt x="626" y="108"/>
                  </a:lnTo>
                  <a:lnTo>
                    <a:pt x="537" y="77"/>
                  </a:lnTo>
                  <a:lnTo>
                    <a:pt x="507" y="77"/>
                  </a:lnTo>
                  <a:lnTo>
                    <a:pt x="373" y="46"/>
                  </a:lnTo>
                  <a:lnTo>
                    <a:pt x="224" y="31"/>
                  </a:lnTo>
                  <a:lnTo>
                    <a:pt x="119" y="0"/>
                  </a:lnTo>
                  <a:lnTo>
                    <a:pt x="104" y="31"/>
                  </a:lnTo>
                  <a:lnTo>
                    <a:pt x="104" y="46"/>
                  </a:lnTo>
                  <a:lnTo>
                    <a:pt x="104" y="31"/>
                  </a:lnTo>
                  <a:lnTo>
                    <a:pt x="75" y="15"/>
                  </a:lnTo>
                  <a:lnTo>
                    <a:pt x="60" y="77"/>
                  </a:lnTo>
                  <a:lnTo>
                    <a:pt x="30" y="154"/>
                  </a:lnTo>
                  <a:lnTo>
                    <a:pt x="15" y="215"/>
                  </a:lnTo>
                  <a:lnTo>
                    <a:pt x="0" y="231"/>
                  </a:lnTo>
                  <a:lnTo>
                    <a:pt x="15" y="338"/>
                  </a:lnTo>
                  <a:lnTo>
                    <a:pt x="30" y="385"/>
                  </a:lnTo>
                  <a:lnTo>
                    <a:pt x="60" y="400"/>
                  </a:lnTo>
                  <a:lnTo>
                    <a:pt x="60" y="4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0" name="Freeform 386"/>
            <p:cNvSpPr>
              <a:spLocks/>
            </p:cNvSpPr>
            <p:nvPr/>
          </p:nvSpPr>
          <p:spPr bwMode="auto">
            <a:xfrm>
              <a:off x="3483313" y="3585535"/>
              <a:ext cx="604034" cy="500800"/>
            </a:xfrm>
            <a:custGeom>
              <a:avLst/>
              <a:gdLst>
                <a:gd name="T0" fmla="*/ 0 w 627"/>
                <a:gd name="T1" fmla="*/ 0 h 600"/>
                <a:gd name="T2" fmla="*/ 0 w 627"/>
                <a:gd name="T3" fmla="*/ 0 h 600"/>
                <a:gd name="T4" fmla="*/ 0 w 627"/>
                <a:gd name="T5" fmla="*/ 0 h 600"/>
                <a:gd name="T6" fmla="*/ 0 w 627"/>
                <a:gd name="T7" fmla="*/ 0 h 600"/>
                <a:gd name="T8" fmla="*/ 0 w 627"/>
                <a:gd name="T9" fmla="*/ 0 h 600"/>
                <a:gd name="T10" fmla="*/ 0 w 627"/>
                <a:gd name="T11" fmla="*/ 0 h 600"/>
                <a:gd name="T12" fmla="*/ 0 w 627"/>
                <a:gd name="T13" fmla="*/ 0 h 600"/>
                <a:gd name="T14" fmla="*/ 0 w 627"/>
                <a:gd name="T15" fmla="*/ 0 h 600"/>
                <a:gd name="T16" fmla="*/ 0 w 627"/>
                <a:gd name="T17" fmla="*/ 0 h 600"/>
                <a:gd name="T18" fmla="*/ 0 w 627"/>
                <a:gd name="T19" fmla="*/ 0 h 600"/>
                <a:gd name="T20" fmla="*/ 0 w 627"/>
                <a:gd name="T21" fmla="*/ 0 h 600"/>
                <a:gd name="T22" fmla="*/ 0 w 627"/>
                <a:gd name="T23" fmla="*/ 0 h 600"/>
                <a:gd name="T24" fmla="*/ 0 w 627"/>
                <a:gd name="T25" fmla="*/ 0 h 600"/>
                <a:gd name="T26" fmla="*/ 0 w 627"/>
                <a:gd name="T27" fmla="*/ 0 h 600"/>
                <a:gd name="T28" fmla="*/ 0 w 627"/>
                <a:gd name="T29" fmla="*/ 0 h 600"/>
                <a:gd name="T30" fmla="*/ 0 w 627"/>
                <a:gd name="T31" fmla="*/ 0 h 600"/>
                <a:gd name="T32" fmla="*/ 0 w 627"/>
                <a:gd name="T33" fmla="*/ 0 h 600"/>
                <a:gd name="T34" fmla="*/ 0 w 627"/>
                <a:gd name="T35" fmla="*/ 0 h 600"/>
                <a:gd name="T36" fmla="*/ 0 w 627"/>
                <a:gd name="T37" fmla="*/ 0 h 600"/>
                <a:gd name="T38" fmla="*/ 0 w 627"/>
                <a:gd name="T39" fmla="*/ 0 h 600"/>
                <a:gd name="T40" fmla="*/ 0 w 627"/>
                <a:gd name="T41" fmla="*/ 0 h 600"/>
                <a:gd name="T42" fmla="*/ 0 w 627"/>
                <a:gd name="T43" fmla="*/ 0 h 600"/>
                <a:gd name="T44" fmla="*/ 0 w 627"/>
                <a:gd name="T45" fmla="*/ 0 h 600"/>
                <a:gd name="T46" fmla="*/ 0 w 627"/>
                <a:gd name="T47" fmla="*/ 0 h 600"/>
                <a:gd name="T48" fmla="*/ 0 w 627"/>
                <a:gd name="T49" fmla="*/ 0 h 600"/>
                <a:gd name="T50" fmla="*/ 0 w 627"/>
                <a:gd name="T51" fmla="*/ 0 h 600"/>
                <a:gd name="T52" fmla="*/ 0 w 627"/>
                <a:gd name="T53" fmla="*/ 0 h 600"/>
                <a:gd name="T54" fmla="*/ 0 w 627"/>
                <a:gd name="T55" fmla="*/ 0 h 600"/>
                <a:gd name="T56" fmla="*/ 0 w 627"/>
                <a:gd name="T57" fmla="*/ 0 h 600"/>
                <a:gd name="T58" fmla="*/ 0 w 627"/>
                <a:gd name="T59" fmla="*/ 0 h 600"/>
                <a:gd name="T60" fmla="*/ 0 w 627"/>
                <a:gd name="T61" fmla="*/ 0 h 600"/>
                <a:gd name="T62" fmla="*/ 0 w 627"/>
                <a:gd name="T63" fmla="*/ 0 h 600"/>
                <a:gd name="T64" fmla="*/ 0 w 627"/>
                <a:gd name="T65" fmla="*/ 0 h 600"/>
                <a:gd name="T66" fmla="*/ 0 w 627"/>
                <a:gd name="T67" fmla="*/ 0 h 600"/>
                <a:gd name="T68" fmla="*/ 0 w 627"/>
                <a:gd name="T69" fmla="*/ 0 h 600"/>
                <a:gd name="T70" fmla="*/ 0 w 627"/>
                <a:gd name="T71" fmla="*/ 0 h 600"/>
                <a:gd name="T72" fmla="*/ 0 w 627"/>
                <a:gd name="T73" fmla="*/ 0 h 600"/>
                <a:gd name="T74" fmla="*/ 0 w 627"/>
                <a:gd name="T75" fmla="*/ 0 h 600"/>
                <a:gd name="T76" fmla="*/ 0 w 627"/>
                <a:gd name="T77" fmla="*/ 0 h 600"/>
                <a:gd name="T78" fmla="*/ 0 w 627"/>
                <a:gd name="T79" fmla="*/ 0 h 600"/>
                <a:gd name="T80" fmla="*/ 0 w 627"/>
                <a:gd name="T81" fmla="*/ 0 h 600"/>
                <a:gd name="T82" fmla="*/ 0 w 627"/>
                <a:gd name="T83" fmla="*/ 0 h 600"/>
                <a:gd name="T84" fmla="*/ 0 w 627"/>
                <a:gd name="T85" fmla="*/ 0 h 600"/>
                <a:gd name="T86" fmla="*/ 0 w 627"/>
                <a:gd name="T87" fmla="*/ 0 h 600"/>
                <a:gd name="T88" fmla="*/ 0 w 627"/>
                <a:gd name="T89" fmla="*/ 0 h 600"/>
                <a:gd name="T90" fmla="*/ 0 w 627"/>
                <a:gd name="T91" fmla="*/ 0 h 600"/>
                <a:gd name="T92" fmla="*/ 0 w 627"/>
                <a:gd name="T93" fmla="*/ 0 h 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27" h="600">
                  <a:moveTo>
                    <a:pt x="507" y="599"/>
                  </a:moveTo>
                  <a:lnTo>
                    <a:pt x="507" y="584"/>
                  </a:lnTo>
                  <a:lnTo>
                    <a:pt x="492" y="553"/>
                  </a:lnTo>
                  <a:lnTo>
                    <a:pt x="492" y="491"/>
                  </a:lnTo>
                  <a:lnTo>
                    <a:pt x="477" y="461"/>
                  </a:lnTo>
                  <a:lnTo>
                    <a:pt x="447" y="461"/>
                  </a:lnTo>
                  <a:lnTo>
                    <a:pt x="432" y="415"/>
                  </a:lnTo>
                  <a:lnTo>
                    <a:pt x="417" y="415"/>
                  </a:lnTo>
                  <a:lnTo>
                    <a:pt x="417" y="399"/>
                  </a:lnTo>
                  <a:lnTo>
                    <a:pt x="626" y="92"/>
                  </a:lnTo>
                  <a:lnTo>
                    <a:pt x="581" y="61"/>
                  </a:lnTo>
                  <a:lnTo>
                    <a:pt x="537" y="31"/>
                  </a:lnTo>
                  <a:lnTo>
                    <a:pt x="507" y="46"/>
                  </a:lnTo>
                  <a:lnTo>
                    <a:pt x="477" y="46"/>
                  </a:lnTo>
                  <a:lnTo>
                    <a:pt x="447" y="46"/>
                  </a:lnTo>
                  <a:lnTo>
                    <a:pt x="402" y="0"/>
                  </a:lnTo>
                  <a:lnTo>
                    <a:pt x="388" y="0"/>
                  </a:lnTo>
                  <a:lnTo>
                    <a:pt x="388" y="92"/>
                  </a:lnTo>
                  <a:lnTo>
                    <a:pt x="358" y="108"/>
                  </a:lnTo>
                  <a:lnTo>
                    <a:pt x="343" y="108"/>
                  </a:lnTo>
                  <a:lnTo>
                    <a:pt x="313" y="61"/>
                  </a:lnTo>
                  <a:lnTo>
                    <a:pt x="253" y="77"/>
                  </a:lnTo>
                  <a:lnTo>
                    <a:pt x="283" y="108"/>
                  </a:lnTo>
                  <a:lnTo>
                    <a:pt x="313" y="138"/>
                  </a:lnTo>
                  <a:lnTo>
                    <a:pt x="268" y="169"/>
                  </a:lnTo>
                  <a:lnTo>
                    <a:pt x="209" y="138"/>
                  </a:lnTo>
                  <a:lnTo>
                    <a:pt x="134" y="154"/>
                  </a:lnTo>
                  <a:lnTo>
                    <a:pt x="134" y="215"/>
                  </a:lnTo>
                  <a:lnTo>
                    <a:pt x="164" y="246"/>
                  </a:lnTo>
                  <a:lnTo>
                    <a:pt x="119" y="261"/>
                  </a:lnTo>
                  <a:lnTo>
                    <a:pt x="75" y="276"/>
                  </a:lnTo>
                  <a:lnTo>
                    <a:pt x="0" y="323"/>
                  </a:lnTo>
                  <a:lnTo>
                    <a:pt x="45" y="323"/>
                  </a:lnTo>
                  <a:lnTo>
                    <a:pt x="119" y="323"/>
                  </a:lnTo>
                  <a:lnTo>
                    <a:pt x="224" y="292"/>
                  </a:lnTo>
                  <a:lnTo>
                    <a:pt x="224" y="261"/>
                  </a:lnTo>
                  <a:lnTo>
                    <a:pt x="328" y="261"/>
                  </a:lnTo>
                  <a:lnTo>
                    <a:pt x="328" y="292"/>
                  </a:lnTo>
                  <a:lnTo>
                    <a:pt x="253" y="292"/>
                  </a:lnTo>
                  <a:lnTo>
                    <a:pt x="253" y="307"/>
                  </a:lnTo>
                  <a:lnTo>
                    <a:pt x="313" y="323"/>
                  </a:lnTo>
                  <a:lnTo>
                    <a:pt x="343" y="323"/>
                  </a:lnTo>
                  <a:lnTo>
                    <a:pt x="388" y="369"/>
                  </a:lnTo>
                  <a:lnTo>
                    <a:pt x="402" y="415"/>
                  </a:lnTo>
                  <a:lnTo>
                    <a:pt x="432" y="461"/>
                  </a:lnTo>
                  <a:lnTo>
                    <a:pt x="462" y="599"/>
                  </a:lnTo>
                  <a:lnTo>
                    <a:pt x="507" y="59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1" name="Freeform 387"/>
            <p:cNvSpPr>
              <a:spLocks/>
            </p:cNvSpPr>
            <p:nvPr/>
          </p:nvSpPr>
          <p:spPr bwMode="auto">
            <a:xfrm>
              <a:off x="4158935" y="3828213"/>
              <a:ext cx="87249" cy="52948"/>
            </a:xfrm>
            <a:custGeom>
              <a:avLst/>
              <a:gdLst>
                <a:gd name="T0" fmla="*/ 0 w 90"/>
                <a:gd name="T1" fmla="*/ 0 h 62"/>
                <a:gd name="T2" fmla="*/ 0 w 90"/>
                <a:gd name="T3" fmla="*/ 0 h 62"/>
                <a:gd name="T4" fmla="*/ 0 w 90"/>
                <a:gd name="T5" fmla="*/ 0 h 62"/>
                <a:gd name="T6" fmla="*/ 0 w 90"/>
                <a:gd name="T7" fmla="*/ 0 h 62"/>
                <a:gd name="T8" fmla="*/ 0 w 90"/>
                <a:gd name="T9" fmla="*/ 0 h 62"/>
                <a:gd name="T10" fmla="*/ 0 w 90"/>
                <a:gd name="T11" fmla="*/ 0 h 62"/>
                <a:gd name="T12" fmla="*/ 0 w 90"/>
                <a:gd name="T13" fmla="*/ 0 h 62"/>
                <a:gd name="T14" fmla="*/ 0 w 90"/>
                <a:gd name="T15" fmla="*/ 0 h 62"/>
                <a:gd name="T16" fmla="*/ 0 w 90"/>
                <a:gd name="T17" fmla="*/ 0 h 62"/>
                <a:gd name="T18" fmla="*/ 0 w 90"/>
                <a:gd name="T19" fmla="*/ 0 h 62"/>
                <a:gd name="T20" fmla="*/ 0 w 90"/>
                <a:gd name="T21" fmla="*/ 0 h 62"/>
                <a:gd name="T22" fmla="*/ 0 w 90"/>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0" h="62">
                  <a:moveTo>
                    <a:pt x="15" y="0"/>
                  </a:moveTo>
                  <a:lnTo>
                    <a:pt x="89" y="0"/>
                  </a:lnTo>
                  <a:lnTo>
                    <a:pt x="74" y="15"/>
                  </a:lnTo>
                  <a:lnTo>
                    <a:pt x="89" y="46"/>
                  </a:lnTo>
                  <a:lnTo>
                    <a:pt x="74" y="61"/>
                  </a:lnTo>
                  <a:lnTo>
                    <a:pt x="59" y="46"/>
                  </a:lnTo>
                  <a:lnTo>
                    <a:pt x="45" y="61"/>
                  </a:lnTo>
                  <a:lnTo>
                    <a:pt x="30" y="46"/>
                  </a:lnTo>
                  <a:lnTo>
                    <a:pt x="15" y="61"/>
                  </a:lnTo>
                  <a:lnTo>
                    <a:pt x="0" y="46"/>
                  </a:lnTo>
                  <a:lnTo>
                    <a:pt x="30" y="31"/>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2" name="Freeform 388"/>
            <p:cNvSpPr>
              <a:spLocks/>
            </p:cNvSpPr>
            <p:nvPr/>
          </p:nvSpPr>
          <p:spPr bwMode="auto">
            <a:xfrm>
              <a:off x="4185782" y="3931903"/>
              <a:ext cx="73827" cy="52948"/>
            </a:xfrm>
            <a:custGeom>
              <a:avLst/>
              <a:gdLst>
                <a:gd name="T0" fmla="*/ 0 w 77"/>
                <a:gd name="T1" fmla="*/ 0 h 63"/>
                <a:gd name="T2" fmla="*/ 0 w 77"/>
                <a:gd name="T3" fmla="*/ 0 h 63"/>
                <a:gd name="T4" fmla="*/ 0 w 77"/>
                <a:gd name="T5" fmla="*/ 0 h 63"/>
                <a:gd name="T6" fmla="*/ 0 w 77"/>
                <a:gd name="T7" fmla="*/ 0 h 63"/>
                <a:gd name="T8" fmla="*/ 0 w 77"/>
                <a:gd name="T9" fmla="*/ 0 h 63"/>
                <a:gd name="T10" fmla="*/ 0 w 77"/>
                <a:gd name="T11" fmla="*/ 0 h 63"/>
                <a:gd name="T12" fmla="*/ 0 w 77"/>
                <a:gd name="T13" fmla="*/ 0 h 63"/>
                <a:gd name="T14" fmla="*/ 0 w 77"/>
                <a:gd name="T15" fmla="*/ 0 h 63"/>
                <a:gd name="T16" fmla="*/ 0 w 77"/>
                <a:gd name="T17" fmla="*/ 0 h 63"/>
                <a:gd name="T18" fmla="*/ 0 w 77"/>
                <a:gd name="T19" fmla="*/ 0 h 63"/>
                <a:gd name="T20" fmla="*/ 0 w 77"/>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 h="63">
                  <a:moveTo>
                    <a:pt x="30" y="0"/>
                  </a:moveTo>
                  <a:lnTo>
                    <a:pt x="46" y="16"/>
                  </a:lnTo>
                  <a:lnTo>
                    <a:pt x="46" y="31"/>
                  </a:lnTo>
                  <a:lnTo>
                    <a:pt x="61" y="16"/>
                  </a:lnTo>
                  <a:lnTo>
                    <a:pt x="76" y="47"/>
                  </a:lnTo>
                  <a:lnTo>
                    <a:pt x="46" y="47"/>
                  </a:lnTo>
                  <a:lnTo>
                    <a:pt x="30" y="62"/>
                  </a:lnTo>
                  <a:lnTo>
                    <a:pt x="0" y="47"/>
                  </a:lnTo>
                  <a:lnTo>
                    <a:pt x="15" y="31"/>
                  </a:lnTo>
                  <a:lnTo>
                    <a:pt x="30" y="31"/>
                  </a:lnTo>
                  <a:lnTo>
                    <a:pt x="3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3" name="Freeform 389"/>
            <p:cNvSpPr>
              <a:spLocks/>
            </p:cNvSpPr>
            <p:nvPr/>
          </p:nvSpPr>
          <p:spPr bwMode="auto">
            <a:xfrm>
              <a:off x="4286454" y="4212086"/>
              <a:ext cx="15660" cy="41917"/>
            </a:xfrm>
            <a:custGeom>
              <a:avLst/>
              <a:gdLst>
                <a:gd name="T0" fmla="*/ 0 w 17"/>
                <a:gd name="T1" fmla="*/ 0 h 47"/>
                <a:gd name="T2" fmla="*/ 0 w 17"/>
                <a:gd name="T3" fmla="*/ 0 h 47"/>
                <a:gd name="T4" fmla="*/ 0 w 17"/>
                <a:gd name="T5" fmla="*/ 0 h 47"/>
                <a:gd name="T6" fmla="*/ 0 w 17"/>
                <a:gd name="T7" fmla="*/ 0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47">
                  <a:moveTo>
                    <a:pt x="0" y="0"/>
                  </a:moveTo>
                  <a:lnTo>
                    <a:pt x="16" y="0"/>
                  </a:lnTo>
                  <a:lnTo>
                    <a:pt x="16" y="4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4" name="Freeform 390"/>
            <p:cNvSpPr>
              <a:spLocks/>
            </p:cNvSpPr>
            <p:nvPr/>
          </p:nvSpPr>
          <p:spPr bwMode="auto">
            <a:xfrm>
              <a:off x="4413972" y="5072491"/>
              <a:ext cx="60404" cy="52948"/>
            </a:xfrm>
            <a:custGeom>
              <a:avLst/>
              <a:gdLst>
                <a:gd name="T0" fmla="*/ 0 w 61"/>
                <a:gd name="T1" fmla="*/ 0 h 62"/>
                <a:gd name="T2" fmla="*/ 0 w 61"/>
                <a:gd name="T3" fmla="*/ 0 h 62"/>
                <a:gd name="T4" fmla="*/ 0 w 61"/>
                <a:gd name="T5" fmla="*/ 0 h 62"/>
                <a:gd name="T6" fmla="*/ 0 w 61"/>
                <a:gd name="T7" fmla="*/ 0 h 62"/>
                <a:gd name="T8" fmla="*/ 0 w 61"/>
                <a:gd name="T9" fmla="*/ 0 h 62"/>
                <a:gd name="T10" fmla="*/ 0 w 61"/>
                <a:gd name="T11" fmla="*/ 0 h 62"/>
                <a:gd name="T12" fmla="*/ 0 w 61"/>
                <a:gd name="T13" fmla="*/ 0 h 62"/>
                <a:gd name="T14" fmla="*/ 0 w 61"/>
                <a:gd name="T15" fmla="*/ 0 h 62"/>
                <a:gd name="T16" fmla="*/ 0 w 61"/>
                <a:gd name="T17" fmla="*/ 0 h 62"/>
                <a:gd name="T18" fmla="*/ 0 w 61"/>
                <a:gd name="T19" fmla="*/ 0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62">
                  <a:moveTo>
                    <a:pt x="60" y="31"/>
                  </a:moveTo>
                  <a:lnTo>
                    <a:pt x="45" y="0"/>
                  </a:lnTo>
                  <a:lnTo>
                    <a:pt x="15" y="0"/>
                  </a:lnTo>
                  <a:lnTo>
                    <a:pt x="0" y="0"/>
                  </a:lnTo>
                  <a:lnTo>
                    <a:pt x="0" y="15"/>
                  </a:lnTo>
                  <a:lnTo>
                    <a:pt x="15" y="31"/>
                  </a:lnTo>
                  <a:lnTo>
                    <a:pt x="30" y="31"/>
                  </a:lnTo>
                  <a:lnTo>
                    <a:pt x="30" y="46"/>
                  </a:lnTo>
                  <a:lnTo>
                    <a:pt x="45" y="61"/>
                  </a:lnTo>
                  <a:lnTo>
                    <a:pt x="6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5" name="Freeform 391"/>
            <p:cNvSpPr>
              <a:spLocks/>
            </p:cNvSpPr>
            <p:nvPr/>
          </p:nvSpPr>
          <p:spPr bwMode="auto">
            <a:xfrm>
              <a:off x="4387126" y="5008512"/>
              <a:ext cx="73827" cy="66185"/>
            </a:xfrm>
            <a:custGeom>
              <a:avLst/>
              <a:gdLst>
                <a:gd name="T0" fmla="*/ 0 w 76"/>
                <a:gd name="T1" fmla="*/ 0 h 78"/>
                <a:gd name="T2" fmla="*/ 0 w 76"/>
                <a:gd name="T3" fmla="*/ 0 h 78"/>
                <a:gd name="T4" fmla="*/ 0 w 76"/>
                <a:gd name="T5" fmla="*/ 0 h 78"/>
                <a:gd name="T6" fmla="*/ 0 w 76"/>
                <a:gd name="T7" fmla="*/ 0 h 78"/>
                <a:gd name="T8" fmla="*/ 0 w 76"/>
                <a:gd name="T9" fmla="*/ 0 h 78"/>
                <a:gd name="T10" fmla="*/ 0 w 76"/>
                <a:gd name="T11" fmla="*/ 0 h 78"/>
                <a:gd name="T12" fmla="*/ 0 w 76"/>
                <a:gd name="T13" fmla="*/ 0 h 78"/>
                <a:gd name="T14" fmla="*/ 0 w 76"/>
                <a:gd name="T15" fmla="*/ 0 h 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6" h="78">
                  <a:moveTo>
                    <a:pt x="30" y="77"/>
                  </a:moveTo>
                  <a:lnTo>
                    <a:pt x="45" y="77"/>
                  </a:lnTo>
                  <a:lnTo>
                    <a:pt x="75" y="77"/>
                  </a:lnTo>
                  <a:lnTo>
                    <a:pt x="75" y="0"/>
                  </a:lnTo>
                  <a:lnTo>
                    <a:pt x="30" y="15"/>
                  </a:lnTo>
                  <a:lnTo>
                    <a:pt x="15" y="31"/>
                  </a:lnTo>
                  <a:lnTo>
                    <a:pt x="0" y="31"/>
                  </a:lnTo>
                  <a:lnTo>
                    <a:pt x="30"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6" name="Freeform 392"/>
            <p:cNvSpPr>
              <a:spLocks/>
            </p:cNvSpPr>
            <p:nvPr/>
          </p:nvSpPr>
          <p:spPr bwMode="auto">
            <a:xfrm>
              <a:off x="4358043" y="4982038"/>
              <a:ext cx="102909" cy="52948"/>
            </a:xfrm>
            <a:custGeom>
              <a:avLst/>
              <a:gdLst>
                <a:gd name="T0" fmla="*/ 0 w 106"/>
                <a:gd name="T1" fmla="*/ 0 h 63"/>
                <a:gd name="T2" fmla="*/ 0 w 106"/>
                <a:gd name="T3" fmla="*/ 0 h 63"/>
                <a:gd name="T4" fmla="*/ 0 w 106"/>
                <a:gd name="T5" fmla="*/ 0 h 63"/>
                <a:gd name="T6" fmla="*/ 0 w 106"/>
                <a:gd name="T7" fmla="*/ 0 h 63"/>
                <a:gd name="T8" fmla="*/ 0 w 106"/>
                <a:gd name="T9" fmla="*/ 0 h 63"/>
                <a:gd name="T10" fmla="*/ 0 w 106"/>
                <a:gd name="T11" fmla="*/ 0 h 63"/>
                <a:gd name="T12" fmla="*/ 0 w 106"/>
                <a:gd name="T13" fmla="*/ 0 h 63"/>
                <a:gd name="T14" fmla="*/ 0 w 106"/>
                <a:gd name="T15" fmla="*/ 0 h 63"/>
                <a:gd name="T16" fmla="*/ 0 w 106"/>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 h="63">
                  <a:moveTo>
                    <a:pt x="105" y="31"/>
                  </a:moveTo>
                  <a:lnTo>
                    <a:pt x="90" y="16"/>
                  </a:lnTo>
                  <a:lnTo>
                    <a:pt x="30" y="0"/>
                  </a:lnTo>
                  <a:lnTo>
                    <a:pt x="0" y="31"/>
                  </a:lnTo>
                  <a:lnTo>
                    <a:pt x="30" y="47"/>
                  </a:lnTo>
                  <a:lnTo>
                    <a:pt x="30" y="62"/>
                  </a:lnTo>
                  <a:lnTo>
                    <a:pt x="45" y="62"/>
                  </a:lnTo>
                  <a:lnTo>
                    <a:pt x="60" y="47"/>
                  </a:lnTo>
                  <a:lnTo>
                    <a:pt x="105"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7" name="Freeform 393"/>
            <p:cNvSpPr>
              <a:spLocks/>
            </p:cNvSpPr>
            <p:nvPr/>
          </p:nvSpPr>
          <p:spPr bwMode="auto">
            <a:xfrm>
              <a:off x="4344620" y="5008512"/>
              <a:ext cx="42506" cy="26474"/>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32">
                  <a:moveTo>
                    <a:pt x="45" y="31"/>
                  </a:moveTo>
                  <a:lnTo>
                    <a:pt x="45" y="16"/>
                  </a:lnTo>
                  <a:lnTo>
                    <a:pt x="15" y="0"/>
                  </a:lnTo>
                  <a:lnTo>
                    <a:pt x="0" y="16"/>
                  </a:lnTo>
                  <a:lnTo>
                    <a:pt x="30" y="31"/>
                  </a:lnTo>
                  <a:lnTo>
                    <a:pt x="45"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8" name="Freeform 394"/>
            <p:cNvSpPr>
              <a:spLocks/>
            </p:cNvSpPr>
            <p:nvPr/>
          </p:nvSpPr>
          <p:spPr bwMode="auto">
            <a:xfrm>
              <a:off x="4315536" y="4944533"/>
              <a:ext cx="71589" cy="77216"/>
            </a:xfrm>
            <a:custGeom>
              <a:avLst/>
              <a:gdLst>
                <a:gd name="T0" fmla="*/ 0 w 75"/>
                <a:gd name="T1" fmla="*/ 0 h 93"/>
                <a:gd name="T2" fmla="*/ 0 w 75"/>
                <a:gd name="T3" fmla="*/ 0 h 93"/>
                <a:gd name="T4" fmla="*/ 0 w 75"/>
                <a:gd name="T5" fmla="*/ 0 h 93"/>
                <a:gd name="T6" fmla="*/ 0 w 75"/>
                <a:gd name="T7" fmla="*/ 0 h 93"/>
                <a:gd name="T8" fmla="*/ 0 w 75"/>
                <a:gd name="T9" fmla="*/ 0 h 93"/>
                <a:gd name="T10" fmla="*/ 0 w 75"/>
                <a:gd name="T11" fmla="*/ 0 h 93"/>
                <a:gd name="T12" fmla="*/ 0 w 75"/>
                <a:gd name="T13" fmla="*/ 0 h 93"/>
                <a:gd name="T14" fmla="*/ 0 w 75"/>
                <a:gd name="T15" fmla="*/ 0 h 93"/>
                <a:gd name="T16" fmla="*/ 0 w 75"/>
                <a:gd name="T17" fmla="*/ 0 h 93"/>
                <a:gd name="T18" fmla="*/ 0 w 75"/>
                <a:gd name="T19" fmla="*/ 0 h 93"/>
                <a:gd name="T20" fmla="*/ 0 w 75"/>
                <a:gd name="T21" fmla="*/ 0 h 93"/>
                <a:gd name="T22" fmla="*/ 0 w 75"/>
                <a:gd name="T23" fmla="*/ 0 h 93"/>
                <a:gd name="T24" fmla="*/ 0 w 75"/>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 h="93">
                  <a:moveTo>
                    <a:pt x="30" y="92"/>
                  </a:moveTo>
                  <a:lnTo>
                    <a:pt x="44" y="77"/>
                  </a:lnTo>
                  <a:lnTo>
                    <a:pt x="74" y="46"/>
                  </a:lnTo>
                  <a:lnTo>
                    <a:pt x="74" y="31"/>
                  </a:lnTo>
                  <a:lnTo>
                    <a:pt x="59" y="31"/>
                  </a:lnTo>
                  <a:lnTo>
                    <a:pt x="59" y="0"/>
                  </a:lnTo>
                  <a:lnTo>
                    <a:pt x="30" y="0"/>
                  </a:lnTo>
                  <a:lnTo>
                    <a:pt x="15" y="15"/>
                  </a:lnTo>
                  <a:lnTo>
                    <a:pt x="30" y="31"/>
                  </a:lnTo>
                  <a:lnTo>
                    <a:pt x="15" y="31"/>
                  </a:lnTo>
                  <a:lnTo>
                    <a:pt x="0" y="61"/>
                  </a:lnTo>
                  <a:lnTo>
                    <a:pt x="0" y="77"/>
                  </a:lnTo>
                  <a:lnTo>
                    <a:pt x="30"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9" name="Freeform 395"/>
            <p:cNvSpPr>
              <a:spLocks/>
            </p:cNvSpPr>
            <p:nvPr/>
          </p:nvSpPr>
          <p:spPr bwMode="auto">
            <a:xfrm>
              <a:off x="4373703" y="4944533"/>
              <a:ext cx="15660" cy="26474"/>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32">
                  <a:moveTo>
                    <a:pt x="0" y="0"/>
                  </a:moveTo>
                  <a:lnTo>
                    <a:pt x="0" y="31"/>
                  </a:lnTo>
                  <a:lnTo>
                    <a:pt x="16" y="31"/>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0" name="Freeform 396"/>
            <p:cNvSpPr>
              <a:spLocks/>
            </p:cNvSpPr>
            <p:nvPr/>
          </p:nvSpPr>
          <p:spPr bwMode="auto">
            <a:xfrm>
              <a:off x="3941931" y="4624639"/>
              <a:ext cx="474279" cy="386079"/>
            </a:xfrm>
            <a:custGeom>
              <a:avLst/>
              <a:gdLst>
                <a:gd name="T0" fmla="*/ 0 w 492"/>
                <a:gd name="T1" fmla="*/ 0 h 462"/>
                <a:gd name="T2" fmla="*/ 0 w 492"/>
                <a:gd name="T3" fmla="*/ 0 h 462"/>
                <a:gd name="T4" fmla="*/ 0 w 492"/>
                <a:gd name="T5" fmla="*/ 0 h 462"/>
                <a:gd name="T6" fmla="*/ 0 w 492"/>
                <a:gd name="T7" fmla="*/ 0 h 462"/>
                <a:gd name="T8" fmla="*/ 0 w 492"/>
                <a:gd name="T9" fmla="*/ 0 h 462"/>
                <a:gd name="T10" fmla="*/ 0 w 492"/>
                <a:gd name="T11" fmla="*/ 0 h 462"/>
                <a:gd name="T12" fmla="*/ 0 w 492"/>
                <a:gd name="T13" fmla="*/ 0 h 462"/>
                <a:gd name="T14" fmla="*/ 0 w 492"/>
                <a:gd name="T15" fmla="*/ 0 h 462"/>
                <a:gd name="T16" fmla="*/ 0 w 492"/>
                <a:gd name="T17" fmla="*/ 0 h 462"/>
                <a:gd name="T18" fmla="*/ 0 w 492"/>
                <a:gd name="T19" fmla="*/ 0 h 462"/>
                <a:gd name="T20" fmla="*/ 0 w 492"/>
                <a:gd name="T21" fmla="*/ 0 h 462"/>
                <a:gd name="T22" fmla="*/ 0 w 492"/>
                <a:gd name="T23" fmla="*/ 0 h 462"/>
                <a:gd name="T24" fmla="*/ 0 w 492"/>
                <a:gd name="T25" fmla="*/ 0 h 462"/>
                <a:gd name="T26" fmla="*/ 0 w 492"/>
                <a:gd name="T27" fmla="*/ 0 h 462"/>
                <a:gd name="T28" fmla="*/ 0 w 492"/>
                <a:gd name="T29" fmla="*/ 0 h 462"/>
                <a:gd name="T30" fmla="*/ 0 w 492"/>
                <a:gd name="T31" fmla="*/ 0 h 462"/>
                <a:gd name="T32" fmla="*/ 0 w 492"/>
                <a:gd name="T33" fmla="*/ 0 h 462"/>
                <a:gd name="T34" fmla="*/ 0 w 492"/>
                <a:gd name="T35" fmla="*/ 0 h 462"/>
                <a:gd name="T36" fmla="*/ 0 w 492"/>
                <a:gd name="T37" fmla="*/ 0 h 462"/>
                <a:gd name="T38" fmla="*/ 0 w 492"/>
                <a:gd name="T39" fmla="*/ 0 h 462"/>
                <a:gd name="T40" fmla="*/ 0 w 492"/>
                <a:gd name="T41" fmla="*/ 0 h 462"/>
                <a:gd name="T42" fmla="*/ 0 w 492"/>
                <a:gd name="T43" fmla="*/ 0 h 462"/>
                <a:gd name="T44" fmla="*/ 0 w 492"/>
                <a:gd name="T45" fmla="*/ 0 h 462"/>
                <a:gd name="T46" fmla="*/ 0 w 492"/>
                <a:gd name="T47" fmla="*/ 0 h 462"/>
                <a:gd name="T48" fmla="*/ 0 w 492"/>
                <a:gd name="T49" fmla="*/ 0 h 462"/>
                <a:gd name="T50" fmla="*/ 0 w 492"/>
                <a:gd name="T51" fmla="*/ 0 h 462"/>
                <a:gd name="T52" fmla="*/ 0 w 492"/>
                <a:gd name="T53" fmla="*/ 0 h 462"/>
                <a:gd name="T54" fmla="*/ 0 w 492"/>
                <a:gd name="T55" fmla="*/ 0 h 462"/>
                <a:gd name="T56" fmla="*/ 0 w 492"/>
                <a:gd name="T57" fmla="*/ 0 h 462"/>
                <a:gd name="T58" fmla="*/ 0 w 492"/>
                <a:gd name="T59" fmla="*/ 0 h 462"/>
                <a:gd name="T60" fmla="*/ 0 w 492"/>
                <a:gd name="T61" fmla="*/ 0 h 462"/>
                <a:gd name="T62" fmla="*/ 0 w 492"/>
                <a:gd name="T63" fmla="*/ 0 h 462"/>
                <a:gd name="T64" fmla="*/ 0 w 492"/>
                <a:gd name="T65" fmla="*/ 0 h 462"/>
                <a:gd name="T66" fmla="*/ 0 w 492"/>
                <a:gd name="T67" fmla="*/ 0 h 462"/>
                <a:gd name="T68" fmla="*/ 0 w 492"/>
                <a:gd name="T69" fmla="*/ 0 h 462"/>
                <a:gd name="T70" fmla="*/ 0 w 492"/>
                <a:gd name="T71" fmla="*/ 0 h 462"/>
                <a:gd name="T72" fmla="*/ 0 w 492"/>
                <a:gd name="T73" fmla="*/ 0 h 462"/>
                <a:gd name="T74" fmla="*/ 0 w 492"/>
                <a:gd name="T75" fmla="*/ 0 h 462"/>
                <a:gd name="T76" fmla="*/ 0 w 492"/>
                <a:gd name="T77" fmla="*/ 0 h 462"/>
                <a:gd name="T78" fmla="*/ 0 w 492"/>
                <a:gd name="T79" fmla="*/ 0 h 462"/>
                <a:gd name="T80" fmla="*/ 0 w 492"/>
                <a:gd name="T81" fmla="*/ 0 h 462"/>
                <a:gd name="T82" fmla="*/ 0 w 492"/>
                <a:gd name="T83" fmla="*/ 0 h 462"/>
                <a:gd name="T84" fmla="*/ 0 w 492"/>
                <a:gd name="T85" fmla="*/ 0 h 462"/>
                <a:gd name="T86" fmla="*/ 0 w 492"/>
                <a:gd name="T87" fmla="*/ 0 h 462"/>
                <a:gd name="T88" fmla="*/ 0 w 492"/>
                <a:gd name="T89" fmla="*/ 0 h 462"/>
                <a:gd name="T90" fmla="*/ 0 w 492"/>
                <a:gd name="T91" fmla="*/ 0 h 462"/>
                <a:gd name="T92" fmla="*/ 0 w 492"/>
                <a:gd name="T93" fmla="*/ 0 h 462"/>
                <a:gd name="T94" fmla="*/ 0 w 492"/>
                <a:gd name="T95" fmla="*/ 0 h 462"/>
                <a:gd name="T96" fmla="*/ 0 w 492"/>
                <a:gd name="T97" fmla="*/ 0 h 462"/>
                <a:gd name="T98" fmla="*/ 0 w 492"/>
                <a:gd name="T99" fmla="*/ 0 h 462"/>
                <a:gd name="T100" fmla="*/ 0 w 492"/>
                <a:gd name="T101" fmla="*/ 0 h 462"/>
                <a:gd name="T102" fmla="*/ 0 w 492"/>
                <a:gd name="T103" fmla="*/ 0 h 462"/>
                <a:gd name="T104" fmla="*/ 0 w 492"/>
                <a:gd name="T105" fmla="*/ 0 h 462"/>
                <a:gd name="T106" fmla="*/ 0 w 492"/>
                <a:gd name="T107" fmla="*/ 0 h 462"/>
                <a:gd name="T108" fmla="*/ 0 w 492"/>
                <a:gd name="T109" fmla="*/ 0 h 462"/>
                <a:gd name="T110" fmla="*/ 0 w 492"/>
                <a:gd name="T111" fmla="*/ 0 h 462"/>
                <a:gd name="T112" fmla="*/ 0 w 492"/>
                <a:gd name="T113" fmla="*/ 0 h 462"/>
                <a:gd name="T114" fmla="*/ 0 w 492"/>
                <a:gd name="T115" fmla="*/ 0 h 462"/>
                <a:gd name="T116" fmla="*/ 0 w 492"/>
                <a:gd name="T117" fmla="*/ 0 h 4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92" h="462">
                  <a:moveTo>
                    <a:pt x="387" y="461"/>
                  </a:moveTo>
                  <a:lnTo>
                    <a:pt x="387" y="446"/>
                  </a:lnTo>
                  <a:lnTo>
                    <a:pt x="402" y="415"/>
                  </a:lnTo>
                  <a:lnTo>
                    <a:pt x="417" y="415"/>
                  </a:lnTo>
                  <a:lnTo>
                    <a:pt x="402" y="400"/>
                  </a:lnTo>
                  <a:lnTo>
                    <a:pt x="417" y="384"/>
                  </a:lnTo>
                  <a:lnTo>
                    <a:pt x="446" y="384"/>
                  </a:lnTo>
                  <a:lnTo>
                    <a:pt x="461" y="384"/>
                  </a:lnTo>
                  <a:lnTo>
                    <a:pt x="476" y="338"/>
                  </a:lnTo>
                  <a:lnTo>
                    <a:pt x="491" y="307"/>
                  </a:lnTo>
                  <a:lnTo>
                    <a:pt x="431" y="307"/>
                  </a:lnTo>
                  <a:lnTo>
                    <a:pt x="402" y="369"/>
                  </a:lnTo>
                  <a:lnTo>
                    <a:pt x="372" y="369"/>
                  </a:lnTo>
                  <a:lnTo>
                    <a:pt x="357" y="384"/>
                  </a:lnTo>
                  <a:lnTo>
                    <a:pt x="327" y="353"/>
                  </a:lnTo>
                  <a:lnTo>
                    <a:pt x="312" y="292"/>
                  </a:lnTo>
                  <a:lnTo>
                    <a:pt x="298" y="277"/>
                  </a:lnTo>
                  <a:lnTo>
                    <a:pt x="298" y="215"/>
                  </a:lnTo>
                  <a:lnTo>
                    <a:pt x="327" y="200"/>
                  </a:lnTo>
                  <a:lnTo>
                    <a:pt x="327" y="184"/>
                  </a:lnTo>
                  <a:lnTo>
                    <a:pt x="298" y="184"/>
                  </a:lnTo>
                  <a:lnTo>
                    <a:pt x="298" y="154"/>
                  </a:lnTo>
                  <a:lnTo>
                    <a:pt x="283" y="123"/>
                  </a:lnTo>
                  <a:lnTo>
                    <a:pt x="268" y="92"/>
                  </a:lnTo>
                  <a:lnTo>
                    <a:pt x="238" y="92"/>
                  </a:lnTo>
                  <a:lnTo>
                    <a:pt x="223" y="108"/>
                  </a:lnTo>
                  <a:lnTo>
                    <a:pt x="193" y="31"/>
                  </a:lnTo>
                  <a:lnTo>
                    <a:pt x="164" y="31"/>
                  </a:lnTo>
                  <a:lnTo>
                    <a:pt x="164" y="46"/>
                  </a:lnTo>
                  <a:lnTo>
                    <a:pt x="119" y="31"/>
                  </a:lnTo>
                  <a:lnTo>
                    <a:pt x="45" y="15"/>
                  </a:lnTo>
                  <a:lnTo>
                    <a:pt x="0" y="0"/>
                  </a:lnTo>
                  <a:lnTo>
                    <a:pt x="15" y="77"/>
                  </a:lnTo>
                  <a:lnTo>
                    <a:pt x="30" y="92"/>
                  </a:lnTo>
                  <a:lnTo>
                    <a:pt x="45" y="123"/>
                  </a:lnTo>
                  <a:lnTo>
                    <a:pt x="30" y="123"/>
                  </a:lnTo>
                  <a:lnTo>
                    <a:pt x="45" y="154"/>
                  </a:lnTo>
                  <a:lnTo>
                    <a:pt x="60" y="169"/>
                  </a:lnTo>
                  <a:lnTo>
                    <a:pt x="60" y="200"/>
                  </a:lnTo>
                  <a:lnTo>
                    <a:pt x="89" y="246"/>
                  </a:lnTo>
                  <a:lnTo>
                    <a:pt x="104" y="246"/>
                  </a:lnTo>
                  <a:lnTo>
                    <a:pt x="89" y="215"/>
                  </a:lnTo>
                  <a:lnTo>
                    <a:pt x="74" y="108"/>
                  </a:lnTo>
                  <a:lnTo>
                    <a:pt x="45" y="77"/>
                  </a:lnTo>
                  <a:lnTo>
                    <a:pt x="45" y="31"/>
                  </a:lnTo>
                  <a:lnTo>
                    <a:pt x="74" y="61"/>
                  </a:lnTo>
                  <a:lnTo>
                    <a:pt x="89" y="123"/>
                  </a:lnTo>
                  <a:lnTo>
                    <a:pt x="89" y="154"/>
                  </a:lnTo>
                  <a:lnTo>
                    <a:pt x="104" y="169"/>
                  </a:lnTo>
                  <a:lnTo>
                    <a:pt x="134" y="215"/>
                  </a:lnTo>
                  <a:lnTo>
                    <a:pt x="149" y="215"/>
                  </a:lnTo>
                  <a:lnTo>
                    <a:pt x="164" y="292"/>
                  </a:lnTo>
                  <a:lnTo>
                    <a:pt x="164" y="323"/>
                  </a:lnTo>
                  <a:lnTo>
                    <a:pt x="193" y="353"/>
                  </a:lnTo>
                  <a:lnTo>
                    <a:pt x="238" y="400"/>
                  </a:lnTo>
                  <a:lnTo>
                    <a:pt x="312" y="430"/>
                  </a:lnTo>
                  <a:lnTo>
                    <a:pt x="342" y="430"/>
                  </a:lnTo>
                  <a:lnTo>
                    <a:pt x="357" y="430"/>
                  </a:lnTo>
                  <a:lnTo>
                    <a:pt x="387" y="4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1" name="Freeform 397"/>
            <p:cNvSpPr>
              <a:spLocks/>
            </p:cNvSpPr>
            <p:nvPr/>
          </p:nvSpPr>
          <p:spPr bwMode="auto">
            <a:xfrm>
              <a:off x="4456478" y="4854081"/>
              <a:ext cx="174498" cy="63979"/>
            </a:xfrm>
            <a:custGeom>
              <a:avLst/>
              <a:gdLst>
                <a:gd name="T0" fmla="*/ 0 w 180"/>
                <a:gd name="T1" fmla="*/ 0 h 78"/>
                <a:gd name="T2" fmla="*/ 0 w 180"/>
                <a:gd name="T3" fmla="*/ 0 h 78"/>
                <a:gd name="T4" fmla="*/ 0 w 180"/>
                <a:gd name="T5" fmla="*/ 0 h 78"/>
                <a:gd name="T6" fmla="*/ 0 w 180"/>
                <a:gd name="T7" fmla="*/ 0 h 78"/>
                <a:gd name="T8" fmla="*/ 0 w 180"/>
                <a:gd name="T9" fmla="*/ 0 h 78"/>
                <a:gd name="T10" fmla="*/ 0 w 180"/>
                <a:gd name="T11" fmla="*/ 0 h 78"/>
                <a:gd name="T12" fmla="*/ 0 w 180"/>
                <a:gd name="T13" fmla="*/ 0 h 78"/>
                <a:gd name="T14" fmla="*/ 0 w 180"/>
                <a:gd name="T15" fmla="*/ 0 h 78"/>
                <a:gd name="T16" fmla="*/ 0 w 180"/>
                <a:gd name="T17" fmla="*/ 0 h 78"/>
                <a:gd name="T18" fmla="*/ 0 w 180"/>
                <a:gd name="T19" fmla="*/ 0 h 78"/>
                <a:gd name="T20" fmla="*/ 0 w 180"/>
                <a:gd name="T21" fmla="*/ 0 h 78"/>
                <a:gd name="T22" fmla="*/ 0 w 180"/>
                <a:gd name="T23" fmla="*/ 0 h 78"/>
                <a:gd name="T24" fmla="*/ 0 w 180"/>
                <a:gd name="T25" fmla="*/ 0 h 78"/>
                <a:gd name="T26" fmla="*/ 0 w 180"/>
                <a:gd name="T27" fmla="*/ 0 h 78"/>
                <a:gd name="T28" fmla="*/ 0 w 180"/>
                <a:gd name="T29" fmla="*/ 0 h 78"/>
                <a:gd name="T30" fmla="*/ 0 w 180"/>
                <a:gd name="T31" fmla="*/ 0 h 78"/>
                <a:gd name="T32" fmla="*/ 0 w 180"/>
                <a:gd name="T33" fmla="*/ 0 h 78"/>
                <a:gd name="T34" fmla="*/ 0 w 180"/>
                <a:gd name="T35" fmla="*/ 0 h 78"/>
                <a:gd name="T36" fmla="*/ 0 w 180"/>
                <a:gd name="T37" fmla="*/ 0 h 78"/>
                <a:gd name="T38" fmla="*/ 0 w 180"/>
                <a:gd name="T39" fmla="*/ 0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0" h="78">
                  <a:moveTo>
                    <a:pt x="0" y="31"/>
                  </a:moveTo>
                  <a:lnTo>
                    <a:pt x="15" y="31"/>
                  </a:lnTo>
                  <a:lnTo>
                    <a:pt x="15" y="15"/>
                  </a:lnTo>
                  <a:lnTo>
                    <a:pt x="45" y="15"/>
                  </a:lnTo>
                  <a:lnTo>
                    <a:pt x="75" y="31"/>
                  </a:lnTo>
                  <a:lnTo>
                    <a:pt x="90" y="31"/>
                  </a:lnTo>
                  <a:lnTo>
                    <a:pt x="104" y="46"/>
                  </a:lnTo>
                  <a:lnTo>
                    <a:pt x="119" y="62"/>
                  </a:lnTo>
                  <a:lnTo>
                    <a:pt x="119" y="77"/>
                  </a:lnTo>
                  <a:lnTo>
                    <a:pt x="179" y="77"/>
                  </a:lnTo>
                  <a:lnTo>
                    <a:pt x="179" y="62"/>
                  </a:lnTo>
                  <a:lnTo>
                    <a:pt x="164" y="62"/>
                  </a:lnTo>
                  <a:lnTo>
                    <a:pt x="149" y="62"/>
                  </a:lnTo>
                  <a:lnTo>
                    <a:pt x="149" y="46"/>
                  </a:lnTo>
                  <a:lnTo>
                    <a:pt x="134" y="46"/>
                  </a:lnTo>
                  <a:lnTo>
                    <a:pt x="104" y="15"/>
                  </a:lnTo>
                  <a:lnTo>
                    <a:pt x="90" y="15"/>
                  </a:lnTo>
                  <a:lnTo>
                    <a:pt x="45" y="0"/>
                  </a:lnTo>
                  <a:lnTo>
                    <a:pt x="15" y="0"/>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2" name="Freeform 398"/>
            <p:cNvSpPr>
              <a:spLocks/>
            </p:cNvSpPr>
            <p:nvPr/>
          </p:nvSpPr>
          <p:spPr bwMode="auto">
            <a:xfrm>
              <a:off x="4474375" y="4880554"/>
              <a:ext cx="15660" cy="15443"/>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16" y="0"/>
                  </a:moveTo>
                  <a:lnTo>
                    <a:pt x="0" y="0"/>
                  </a:lnTo>
                  <a:lnTo>
                    <a:pt x="0" y="16"/>
                  </a:lnTo>
                  <a:lnTo>
                    <a:pt x="16" y="16"/>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3" name="Freeform 399"/>
            <p:cNvSpPr>
              <a:spLocks/>
            </p:cNvSpPr>
            <p:nvPr/>
          </p:nvSpPr>
          <p:spPr bwMode="auto">
            <a:xfrm>
              <a:off x="4559388" y="4944533"/>
              <a:ext cx="29083" cy="13237"/>
            </a:xfrm>
            <a:custGeom>
              <a:avLst/>
              <a:gdLst>
                <a:gd name="T0" fmla="*/ 0 w 30"/>
                <a:gd name="T1" fmla="*/ 0 h 17"/>
                <a:gd name="T2" fmla="*/ 0 w 30"/>
                <a:gd name="T3" fmla="*/ 0 h 17"/>
                <a:gd name="T4" fmla="*/ 0 w 30"/>
                <a:gd name="T5" fmla="*/ 0 h 17"/>
                <a:gd name="T6" fmla="*/ 0 w 30"/>
                <a:gd name="T7" fmla="*/ 0 h 17"/>
                <a:gd name="T8" fmla="*/ 0 w 30"/>
                <a:gd name="T9" fmla="*/ 0 h 17"/>
                <a:gd name="T10" fmla="*/ 0 w 30"/>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7">
                  <a:moveTo>
                    <a:pt x="0" y="16"/>
                  </a:moveTo>
                  <a:lnTo>
                    <a:pt x="15" y="16"/>
                  </a:lnTo>
                  <a:lnTo>
                    <a:pt x="29" y="16"/>
                  </a:lnTo>
                  <a:lnTo>
                    <a:pt x="29" y="0"/>
                  </a:lnTo>
                  <a:lnTo>
                    <a:pt x="0"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4" name="Freeform 400"/>
            <p:cNvSpPr>
              <a:spLocks/>
            </p:cNvSpPr>
            <p:nvPr/>
          </p:nvSpPr>
          <p:spPr bwMode="auto">
            <a:xfrm>
              <a:off x="4617554" y="4918060"/>
              <a:ext cx="58167" cy="52948"/>
            </a:xfrm>
            <a:custGeom>
              <a:avLst/>
              <a:gdLst>
                <a:gd name="T0" fmla="*/ 0 w 61"/>
                <a:gd name="T1" fmla="*/ 0 h 63"/>
                <a:gd name="T2" fmla="*/ 0 w 61"/>
                <a:gd name="T3" fmla="*/ 0 h 63"/>
                <a:gd name="T4" fmla="*/ 0 w 61"/>
                <a:gd name="T5" fmla="*/ 0 h 63"/>
                <a:gd name="T6" fmla="*/ 0 w 61"/>
                <a:gd name="T7" fmla="*/ 0 h 63"/>
                <a:gd name="T8" fmla="*/ 0 w 61"/>
                <a:gd name="T9" fmla="*/ 0 h 63"/>
                <a:gd name="T10" fmla="*/ 0 w 61"/>
                <a:gd name="T11" fmla="*/ 0 h 63"/>
                <a:gd name="T12" fmla="*/ 0 w 61"/>
                <a:gd name="T13" fmla="*/ 0 h 63"/>
                <a:gd name="T14" fmla="*/ 0 w 61"/>
                <a:gd name="T15" fmla="*/ 0 h 63"/>
                <a:gd name="T16" fmla="*/ 0 w 61"/>
                <a:gd name="T17" fmla="*/ 0 h 63"/>
                <a:gd name="T18" fmla="*/ 0 w 61"/>
                <a:gd name="T19" fmla="*/ 0 h 63"/>
                <a:gd name="T20" fmla="*/ 0 w 61"/>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63">
                  <a:moveTo>
                    <a:pt x="60" y="62"/>
                  </a:moveTo>
                  <a:lnTo>
                    <a:pt x="60" y="31"/>
                  </a:lnTo>
                  <a:lnTo>
                    <a:pt x="60" y="16"/>
                  </a:lnTo>
                  <a:lnTo>
                    <a:pt x="45" y="16"/>
                  </a:lnTo>
                  <a:lnTo>
                    <a:pt x="30" y="0"/>
                  </a:lnTo>
                  <a:lnTo>
                    <a:pt x="30" y="16"/>
                  </a:lnTo>
                  <a:lnTo>
                    <a:pt x="45" y="31"/>
                  </a:lnTo>
                  <a:lnTo>
                    <a:pt x="0" y="31"/>
                  </a:lnTo>
                  <a:lnTo>
                    <a:pt x="15" y="47"/>
                  </a:lnTo>
                  <a:lnTo>
                    <a:pt x="45" y="47"/>
                  </a:lnTo>
                  <a:lnTo>
                    <a:pt x="60" y="6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5" name="Freeform 401"/>
            <p:cNvSpPr>
              <a:spLocks/>
            </p:cNvSpPr>
            <p:nvPr/>
          </p:nvSpPr>
          <p:spPr bwMode="auto">
            <a:xfrm>
              <a:off x="4559388" y="4827606"/>
              <a:ext cx="17897" cy="15443"/>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0" y="0"/>
                  </a:moveTo>
                  <a:lnTo>
                    <a:pt x="0" y="16"/>
                  </a:lnTo>
                  <a:lnTo>
                    <a:pt x="16" y="16"/>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6" name="Line 402"/>
            <p:cNvSpPr>
              <a:spLocks noChangeShapeType="1"/>
            </p:cNvSpPr>
            <p:nvPr/>
          </p:nvSpPr>
          <p:spPr bwMode="auto">
            <a:xfrm>
              <a:off x="4646636" y="4893792"/>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7" name="Freeform 403"/>
            <p:cNvSpPr>
              <a:spLocks/>
            </p:cNvSpPr>
            <p:nvPr/>
          </p:nvSpPr>
          <p:spPr bwMode="auto">
            <a:xfrm>
              <a:off x="3886001" y="3662751"/>
              <a:ext cx="1147664" cy="820694"/>
            </a:xfrm>
            <a:custGeom>
              <a:avLst/>
              <a:gdLst>
                <a:gd name="T0" fmla="*/ 0 w 1193"/>
                <a:gd name="T1" fmla="*/ 0 h 985"/>
                <a:gd name="T2" fmla="*/ 0 w 1193"/>
                <a:gd name="T3" fmla="*/ 0 h 985"/>
                <a:gd name="T4" fmla="*/ 0 w 1193"/>
                <a:gd name="T5" fmla="*/ 0 h 985"/>
                <a:gd name="T6" fmla="*/ 0 w 1193"/>
                <a:gd name="T7" fmla="*/ 0 h 985"/>
                <a:gd name="T8" fmla="*/ 0 w 1193"/>
                <a:gd name="T9" fmla="*/ 0 h 985"/>
                <a:gd name="T10" fmla="*/ 0 w 1193"/>
                <a:gd name="T11" fmla="*/ 0 h 985"/>
                <a:gd name="T12" fmla="*/ 0 w 1193"/>
                <a:gd name="T13" fmla="*/ 0 h 985"/>
                <a:gd name="T14" fmla="*/ 0 w 1193"/>
                <a:gd name="T15" fmla="*/ 0 h 985"/>
                <a:gd name="T16" fmla="*/ 0 w 1193"/>
                <a:gd name="T17" fmla="*/ 0 h 985"/>
                <a:gd name="T18" fmla="*/ 0 w 1193"/>
                <a:gd name="T19" fmla="*/ 0 h 985"/>
                <a:gd name="T20" fmla="*/ 0 w 1193"/>
                <a:gd name="T21" fmla="*/ 0 h 985"/>
                <a:gd name="T22" fmla="*/ 0 w 1193"/>
                <a:gd name="T23" fmla="*/ 0 h 985"/>
                <a:gd name="T24" fmla="*/ 0 w 1193"/>
                <a:gd name="T25" fmla="*/ 0 h 985"/>
                <a:gd name="T26" fmla="*/ 0 w 1193"/>
                <a:gd name="T27" fmla="*/ 0 h 985"/>
                <a:gd name="T28" fmla="*/ 0 w 1193"/>
                <a:gd name="T29" fmla="*/ 0 h 985"/>
                <a:gd name="T30" fmla="*/ 0 w 1193"/>
                <a:gd name="T31" fmla="*/ 0 h 985"/>
                <a:gd name="T32" fmla="*/ 0 w 1193"/>
                <a:gd name="T33" fmla="*/ 0 h 985"/>
                <a:gd name="T34" fmla="*/ 0 w 1193"/>
                <a:gd name="T35" fmla="*/ 0 h 985"/>
                <a:gd name="T36" fmla="*/ 0 w 1193"/>
                <a:gd name="T37" fmla="*/ 0 h 985"/>
                <a:gd name="T38" fmla="*/ 0 w 1193"/>
                <a:gd name="T39" fmla="*/ 0 h 985"/>
                <a:gd name="T40" fmla="*/ 0 w 1193"/>
                <a:gd name="T41" fmla="*/ 0 h 985"/>
                <a:gd name="T42" fmla="*/ 0 w 1193"/>
                <a:gd name="T43" fmla="*/ 0 h 985"/>
                <a:gd name="T44" fmla="*/ 0 w 1193"/>
                <a:gd name="T45" fmla="*/ 0 h 985"/>
                <a:gd name="T46" fmla="*/ 0 w 1193"/>
                <a:gd name="T47" fmla="*/ 0 h 985"/>
                <a:gd name="T48" fmla="*/ 0 w 1193"/>
                <a:gd name="T49" fmla="*/ 0 h 985"/>
                <a:gd name="T50" fmla="*/ 0 w 1193"/>
                <a:gd name="T51" fmla="*/ 0 h 985"/>
                <a:gd name="T52" fmla="*/ 0 w 1193"/>
                <a:gd name="T53" fmla="*/ 0 h 985"/>
                <a:gd name="T54" fmla="*/ 0 w 1193"/>
                <a:gd name="T55" fmla="*/ 0 h 985"/>
                <a:gd name="T56" fmla="*/ 0 w 1193"/>
                <a:gd name="T57" fmla="*/ 0 h 985"/>
                <a:gd name="T58" fmla="*/ 0 w 1193"/>
                <a:gd name="T59" fmla="*/ 0 h 985"/>
                <a:gd name="T60" fmla="*/ 0 w 1193"/>
                <a:gd name="T61" fmla="*/ 0 h 985"/>
                <a:gd name="T62" fmla="*/ 0 w 1193"/>
                <a:gd name="T63" fmla="*/ 0 h 985"/>
                <a:gd name="T64" fmla="*/ 0 w 1193"/>
                <a:gd name="T65" fmla="*/ 0 h 985"/>
                <a:gd name="T66" fmla="*/ 0 w 1193"/>
                <a:gd name="T67" fmla="*/ 0 h 985"/>
                <a:gd name="T68" fmla="*/ 0 w 1193"/>
                <a:gd name="T69" fmla="*/ 0 h 985"/>
                <a:gd name="T70" fmla="*/ 0 w 1193"/>
                <a:gd name="T71" fmla="*/ 0 h 985"/>
                <a:gd name="T72" fmla="*/ 0 w 1193"/>
                <a:gd name="T73" fmla="*/ 0 h 985"/>
                <a:gd name="T74" fmla="*/ 0 w 1193"/>
                <a:gd name="T75" fmla="*/ 0 h 985"/>
                <a:gd name="T76" fmla="*/ 0 w 1193"/>
                <a:gd name="T77" fmla="*/ 0 h 985"/>
                <a:gd name="T78" fmla="*/ 0 w 1193"/>
                <a:gd name="T79" fmla="*/ 0 h 985"/>
                <a:gd name="T80" fmla="*/ 0 w 1193"/>
                <a:gd name="T81" fmla="*/ 0 h 985"/>
                <a:gd name="T82" fmla="*/ 0 w 1193"/>
                <a:gd name="T83" fmla="*/ 0 h 985"/>
                <a:gd name="T84" fmla="*/ 0 w 1193"/>
                <a:gd name="T85" fmla="*/ 0 h 985"/>
                <a:gd name="T86" fmla="*/ 0 w 1193"/>
                <a:gd name="T87" fmla="*/ 0 h 985"/>
                <a:gd name="T88" fmla="*/ 0 w 1193"/>
                <a:gd name="T89" fmla="*/ 0 h 985"/>
                <a:gd name="T90" fmla="*/ 0 w 1193"/>
                <a:gd name="T91" fmla="*/ 0 h 985"/>
                <a:gd name="T92" fmla="*/ 0 w 1193"/>
                <a:gd name="T93" fmla="*/ 0 h 985"/>
                <a:gd name="T94" fmla="*/ 0 w 1193"/>
                <a:gd name="T95" fmla="*/ 0 h 985"/>
                <a:gd name="T96" fmla="*/ 0 w 1193"/>
                <a:gd name="T97" fmla="*/ 0 h 985"/>
                <a:gd name="T98" fmla="*/ 0 w 1193"/>
                <a:gd name="T99" fmla="*/ 0 h 985"/>
                <a:gd name="T100" fmla="*/ 0 w 1193"/>
                <a:gd name="T101" fmla="*/ 0 h 985"/>
                <a:gd name="T102" fmla="*/ 0 w 1193"/>
                <a:gd name="T103" fmla="*/ 0 h 985"/>
                <a:gd name="T104" fmla="*/ 0 w 1193"/>
                <a:gd name="T105" fmla="*/ 0 h 985"/>
                <a:gd name="T106" fmla="*/ 0 w 1193"/>
                <a:gd name="T107" fmla="*/ 0 h 985"/>
                <a:gd name="T108" fmla="*/ 0 w 1193"/>
                <a:gd name="T109" fmla="*/ 0 h 985"/>
                <a:gd name="T110" fmla="*/ 0 w 1193"/>
                <a:gd name="T111" fmla="*/ 0 h 985"/>
                <a:gd name="T112" fmla="*/ 0 w 1193"/>
                <a:gd name="T113" fmla="*/ 0 h 9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93" h="985">
                  <a:moveTo>
                    <a:pt x="765" y="939"/>
                  </a:moveTo>
                  <a:lnTo>
                    <a:pt x="765" y="954"/>
                  </a:lnTo>
                  <a:lnTo>
                    <a:pt x="765" y="969"/>
                  </a:lnTo>
                  <a:lnTo>
                    <a:pt x="751" y="969"/>
                  </a:lnTo>
                  <a:lnTo>
                    <a:pt x="736" y="969"/>
                  </a:lnTo>
                  <a:lnTo>
                    <a:pt x="692" y="984"/>
                  </a:lnTo>
                  <a:lnTo>
                    <a:pt x="706" y="954"/>
                  </a:lnTo>
                  <a:lnTo>
                    <a:pt x="721" y="954"/>
                  </a:lnTo>
                  <a:lnTo>
                    <a:pt x="736" y="939"/>
                  </a:lnTo>
                  <a:lnTo>
                    <a:pt x="736" y="908"/>
                  </a:lnTo>
                  <a:lnTo>
                    <a:pt x="736" y="923"/>
                  </a:lnTo>
                  <a:lnTo>
                    <a:pt x="765" y="923"/>
                  </a:lnTo>
                  <a:lnTo>
                    <a:pt x="751" y="893"/>
                  </a:lnTo>
                  <a:lnTo>
                    <a:pt x="736" y="878"/>
                  </a:lnTo>
                  <a:lnTo>
                    <a:pt x="706" y="878"/>
                  </a:lnTo>
                  <a:lnTo>
                    <a:pt x="706" y="833"/>
                  </a:lnTo>
                  <a:lnTo>
                    <a:pt x="692" y="833"/>
                  </a:lnTo>
                  <a:lnTo>
                    <a:pt x="692" y="802"/>
                  </a:lnTo>
                  <a:lnTo>
                    <a:pt x="648" y="802"/>
                  </a:lnTo>
                  <a:lnTo>
                    <a:pt x="633" y="802"/>
                  </a:lnTo>
                  <a:lnTo>
                    <a:pt x="618" y="817"/>
                  </a:lnTo>
                  <a:lnTo>
                    <a:pt x="530" y="787"/>
                  </a:lnTo>
                  <a:lnTo>
                    <a:pt x="500" y="787"/>
                  </a:lnTo>
                  <a:lnTo>
                    <a:pt x="368" y="757"/>
                  </a:lnTo>
                  <a:lnTo>
                    <a:pt x="221" y="742"/>
                  </a:lnTo>
                  <a:lnTo>
                    <a:pt x="118" y="712"/>
                  </a:lnTo>
                  <a:lnTo>
                    <a:pt x="103" y="696"/>
                  </a:lnTo>
                  <a:lnTo>
                    <a:pt x="59" y="651"/>
                  </a:lnTo>
                  <a:lnTo>
                    <a:pt x="74" y="606"/>
                  </a:lnTo>
                  <a:lnTo>
                    <a:pt x="59" y="545"/>
                  </a:lnTo>
                  <a:lnTo>
                    <a:pt x="88" y="500"/>
                  </a:lnTo>
                  <a:lnTo>
                    <a:pt x="88" y="484"/>
                  </a:lnTo>
                  <a:lnTo>
                    <a:pt x="74" y="454"/>
                  </a:lnTo>
                  <a:lnTo>
                    <a:pt x="74" y="394"/>
                  </a:lnTo>
                  <a:lnTo>
                    <a:pt x="59" y="363"/>
                  </a:lnTo>
                  <a:lnTo>
                    <a:pt x="29" y="363"/>
                  </a:lnTo>
                  <a:lnTo>
                    <a:pt x="15" y="318"/>
                  </a:lnTo>
                  <a:lnTo>
                    <a:pt x="0" y="318"/>
                  </a:lnTo>
                  <a:lnTo>
                    <a:pt x="0" y="303"/>
                  </a:lnTo>
                  <a:lnTo>
                    <a:pt x="206" y="0"/>
                  </a:lnTo>
                  <a:lnTo>
                    <a:pt x="280" y="45"/>
                  </a:lnTo>
                  <a:lnTo>
                    <a:pt x="338" y="45"/>
                  </a:lnTo>
                  <a:lnTo>
                    <a:pt x="353" y="45"/>
                  </a:lnTo>
                  <a:lnTo>
                    <a:pt x="368" y="61"/>
                  </a:lnTo>
                  <a:lnTo>
                    <a:pt x="397" y="45"/>
                  </a:lnTo>
                  <a:lnTo>
                    <a:pt x="412" y="76"/>
                  </a:lnTo>
                  <a:lnTo>
                    <a:pt x="427" y="91"/>
                  </a:lnTo>
                  <a:lnTo>
                    <a:pt x="456" y="91"/>
                  </a:lnTo>
                  <a:lnTo>
                    <a:pt x="530" y="167"/>
                  </a:lnTo>
                  <a:lnTo>
                    <a:pt x="515" y="167"/>
                  </a:lnTo>
                  <a:lnTo>
                    <a:pt x="559" y="197"/>
                  </a:lnTo>
                  <a:lnTo>
                    <a:pt x="574" y="242"/>
                  </a:lnTo>
                  <a:lnTo>
                    <a:pt x="589" y="212"/>
                  </a:lnTo>
                  <a:lnTo>
                    <a:pt x="633" y="197"/>
                  </a:lnTo>
                  <a:lnTo>
                    <a:pt x="603" y="182"/>
                  </a:lnTo>
                  <a:lnTo>
                    <a:pt x="648" y="182"/>
                  </a:lnTo>
                  <a:lnTo>
                    <a:pt x="648" y="197"/>
                  </a:lnTo>
                  <a:lnTo>
                    <a:pt x="692" y="242"/>
                  </a:lnTo>
                  <a:lnTo>
                    <a:pt x="692" y="227"/>
                  </a:lnTo>
                  <a:lnTo>
                    <a:pt x="706" y="242"/>
                  </a:lnTo>
                  <a:lnTo>
                    <a:pt x="736" y="227"/>
                  </a:lnTo>
                  <a:lnTo>
                    <a:pt x="736" y="288"/>
                  </a:lnTo>
                  <a:lnTo>
                    <a:pt x="751" y="288"/>
                  </a:lnTo>
                  <a:lnTo>
                    <a:pt x="751" y="257"/>
                  </a:lnTo>
                  <a:lnTo>
                    <a:pt x="795" y="242"/>
                  </a:lnTo>
                  <a:lnTo>
                    <a:pt x="795" y="167"/>
                  </a:lnTo>
                  <a:lnTo>
                    <a:pt x="839" y="121"/>
                  </a:lnTo>
                  <a:lnTo>
                    <a:pt x="854" y="151"/>
                  </a:lnTo>
                  <a:lnTo>
                    <a:pt x="854" y="167"/>
                  </a:lnTo>
                  <a:lnTo>
                    <a:pt x="854" y="197"/>
                  </a:lnTo>
                  <a:lnTo>
                    <a:pt x="839" y="197"/>
                  </a:lnTo>
                  <a:lnTo>
                    <a:pt x="854" y="227"/>
                  </a:lnTo>
                  <a:lnTo>
                    <a:pt x="868" y="227"/>
                  </a:lnTo>
                  <a:lnTo>
                    <a:pt x="868" y="242"/>
                  </a:lnTo>
                  <a:lnTo>
                    <a:pt x="854" y="272"/>
                  </a:lnTo>
                  <a:lnTo>
                    <a:pt x="868" y="288"/>
                  </a:lnTo>
                  <a:lnTo>
                    <a:pt x="912" y="257"/>
                  </a:lnTo>
                  <a:lnTo>
                    <a:pt x="927" y="227"/>
                  </a:lnTo>
                  <a:lnTo>
                    <a:pt x="957" y="257"/>
                  </a:lnTo>
                  <a:lnTo>
                    <a:pt x="927" y="318"/>
                  </a:lnTo>
                  <a:lnTo>
                    <a:pt x="898" y="318"/>
                  </a:lnTo>
                  <a:lnTo>
                    <a:pt x="854" y="318"/>
                  </a:lnTo>
                  <a:lnTo>
                    <a:pt x="868" y="333"/>
                  </a:lnTo>
                  <a:lnTo>
                    <a:pt x="824" y="348"/>
                  </a:lnTo>
                  <a:lnTo>
                    <a:pt x="809" y="378"/>
                  </a:lnTo>
                  <a:lnTo>
                    <a:pt x="765" y="378"/>
                  </a:lnTo>
                  <a:lnTo>
                    <a:pt x="751" y="409"/>
                  </a:lnTo>
                  <a:lnTo>
                    <a:pt x="736" y="409"/>
                  </a:lnTo>
                  <a:lnTo>
                    <a:pt x="706" y="424"/>
                  </a:lnTo>
                  <a:lnTo>
                    <a:pt x="662" y="469"/>
                  </a:lnTo>
                  <a:lnTo>
                    <a:pt x="648" y="515"/>
                  </a:lnTo>
                  <a:lnTo>
                    <a:pt x="662" y="530"/>
                  </a:lnTo>
                  <a:lnTo>
                    <a:pt x="662" y="575"/>
                  </a:lnTo>
                  <a:lnTo>
                    <a:pt x="692" y="575"/>
                  </a:lnTo>
                  <a:lnTo>
                    <a:pt x="751" y="636"/>
                  </a:lnTo>
                  <a:lnTo>
                    <a:pt x="765" y="636"/>
                  </a:lnTo>
                  <a:lnTo>
                    <a:pt x="795" y="666"/>
                  </a:lnTo>
                  <a:lnTo>
                    <a:pt x="780" y="681"/>
                  </a:lnTo>
                  <a:lnTo>
                    <a:pt x="795" y="696"/>
                  </a:lnTo>
                  <a:lnTo>
                    <a:pt x="765" y="712"/>
                  </a:lnTo>
                  <a:lnTo>
                    <a:pt x="795" y="757"/>
                  </a:lnTo>
                  <a:lnTo>
                    <a:pt x="809" y="757"/>
                  </a:lnTo>
                  <a:lnTo>
                    <a:pt x="824" y="757"/>
                  </a:lnTo>
                  <a:lnTo>
                    <a:pt x="839" y="727"/>
                  </a:lnTo>
                  <a:lnTo>
                    <a:pt x="854" y="696"/>
                  </a:lnTo>
                  <a:lnTo>
                    <a:pt x="839" y="681"/>
                  </a:lnTo>
                  <a:lnTo>
                    <a:pt x="883" y="651"/>
                  </a:lnTo>
                  <a:lnTo>
                    <a:pt x="898" y="590"/>
                  </a:lnTo>
                  <a:lnTo>
                    <a:pt x="868" y="575"/>
                  </a:lnTo>
                  <a:lnTo>
                    <a:pt x="883" y="560"/>
                  </a:lnTo>
                  <a:lnTo>
                    <a:pt x="898" y="560"/>
                  </a:lnTo>
                  <a:lnTo>
                    <a:pt x="927" y="454"/>
                  </a:lnTo>
                  <a:lnTo>
                    <a:pt x="957" y="454"/>
                  </a:lnTo>
                  <a:lnTo>
                    <a:pt x="1001" y="484"/>
                  </a:lnTo>
                  <a:lnTo>
                    <a:pt x="1015" y="530"/>
                  </a:lnTo>
                  <a:lnTo>
                    <a:pt x="1030" y="530"/>
                  </a:lnTo>
                  <a:lnTo>
                    <a:pt x="1015" y="590"/>
                  </a:lnTo>
                  <a:lnTo>
                    <a:pt x="1060" y="606"/>
                  </a:lnTo>
                  <a:lnTo>
                    <a:pt x="1104" y="575"/>
                  </a:lnTo>
                  <a:lnTo>
                    <a:pt x="1118" y="651"/>
                  </a:lnTo>
                  <a:lnTo>
                    <a:pt x="1118" y="666"/>
                  </a:lnTo>
                  <a:lnTo>
                    <a:pt x="1118" y="681"/>
                  </a:lnTo>
                  <a:lnTo>
                    <a:pt x="1163" y="712"/>
                  </a:lnTo>
                  <a:lnTo>
                    <a:pt x="1163" y="727"/>
                  </a:lnTo>
                  <a:lnTo>
                    <a:pt x="1192" y="742"/>
                  </a:lnTo>
                  <a:lnTo>
                    <a:pt x="1177" y="787"/>
                  </a:lnTo>
                  <a:lnTo>
                    <a:pt x="1163" y="802"/>
                  </a:lnTo>
                  <a:lnTo>
                    <a:pt x="1133" y="802"/>
                  </a:lnTo>
                  <a:lnTo>
                    <a:pt x="1118" y="833"/>
                  </a:lnTo>
                  <a:lnTo>
                    <a:pt x="1089" y="833"/>
                  </a:lnTo>
                  <a:lnTo>
                    <a:pt x="1074" y="833"/>
                  </a:lnTo>
                  <a:lnTo>
                    <a:pt x="1089" y="833"/>
                  </a:lnTo>
                  <a:lnTo>
                    <a:pt x="1074" y="833"/>
                  </a:lnTo>
                  <a:lnTo>
                    <a:pt x="1030" y="817"/>
                  </a:lnTo>
                  <a:lnTo>
                    <a:pt x="986" y="833"/>
                  </a:lnTo>
                  <a:lnTo>
                    <a:pt x="971" y="833"/>
                  </a:lnTo>
                  <a:lnTo>
                    <a:pt x="927" y="878"/>
                  </a:lnTo>
                  <a:lnTo>
                    <a:pt x="898" y="893"/>
                  </a:lnTo>
                  <a:lnTo>
                    <a:pt x="927" y="878"/>
                  </a:lnTo>
                  <a:lnTo>
                    <a:pt x="971" y="848"/>
                  </a:lnTo>
                  <a:lnTo>
                    <a:pt x="986" y="848"/>
                  </a:lnTo>
                  <a:lnTo>
                    <a:pt x="1015" y="833"/>
                  </a:lnTo>
                  <a:lnTo>
                    <a:pt x="1030" y="848"/>
                  </a:lnTo>
                  <a:lnTo>
                    <a:pt x="1015" y="863"/>
                  </a:lnTo>
                  <a:lnTo>
                    <a:pt x="1001" y="863"/>
                  </a:lnTo>
                  <a:lnTo>
                    <a:pt x="1001" y="878"/>
                  </a:lnTo>
                  <a:lnTo>
                    <a:pt x="1015" y="878"/>
                  </a:lnTo>
                  <a:lnTo>
                    <a:pt x="1001" y="893"/>
                  </a:lnTo>
                  <a:lnTo>
                    <a:pt x="1015" y="908"/>
                  </a:lnTo>
                  <a:lnTo>
                    <a:pt x="1015" y="923"/>
                  </a:lnTo>
                  <a:lnTo>
                    <a:pt x="1060" y="923"/>
                  </a:lnTo>
                  <a:lnTo>
                    <a:pt x="1060" y="939"/>
                  </a:lnTo>
                  <a:lnTo>
                    <a:pt x="1015" y="954"/>
                  </a:lnTo>
                  <a:lnTo>
                    <a:pt x="986" y="984"/>
                  </a:lnTo>
                  <a:lnTo>
                    <a:pt x="986" y="969"/>
                  </a:lnTo>
                  <a:lnTo>
                    <a:pt x="1015" y="939"/>
                  </a:lnTo>
                  <a:lnTo>
                    <a:pt x="1001" y="923"/>
                  </a:lnTo>
                  <a:lnTo>
                    <a:pt x="971" y="939"/>
                  </a:lnTo>
                  <a:lnTo>
                    <a:pt x="957" y="908"/>
                  </a:lnTo>
                  <a:lnTo>
                    <a:pt x="957" y="893"/>
                  </a:lnTo>
                  <a:lnTo>
                    <a:pt x="942" y="878"/>
                  </a:lnTo>
                  <a:lnTo>
                    <a:pt x="942" y="893"/>
                  </a:lnTo>
                  <a:lnTo>
                    <a:pt x="927" y="908"/>
                  </a:lnTo>
                  <a:lnTo>
                    <a:pt x="898" y="939"/>
                  </a:lnTo>
                  <a:lnTo>
                    <a:pt x="883" y="923"/>
                  </a:lnTo>
                  <a:lnTo>
                    <a:pt x="868" y="939"/>
                  </a:lnTo>
                  <a:lnTo>
                    <a:pt x="854" y="923"/>
                  </a:lnTo>
                  <a:lnTo>
                    <a:pt x="824" y="939"/>
                  </a:lnTo>
                  <a:lnTo>
                    <a:pt x="809" y="939"/>
                  </a:lnTo>
                  <a:lnTo>
                    <a:pt x="780" y="939"/>
                  </a:lnTo>
                  <a:lnTo>
                    <a:pt x="765" y="93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8" name="Freeform 404"/>
            <p:cNvSpPr>
              <a:spLocks/>
            </p:cNvSpPr>
            <p:nvPr/>
          </p:nvSpPr>
          <p:spPr bwMode="auto">
            <a:xfrm>
              <a:off x="3886001" y="3662751"/>
              <a:ext cx="1161087" cy="833931"/>
            </a:xfrm>
            <a:custGeom>
              <a:avLst/>
              <a:gdLst>
                <a:gd name="T0" fmla="*/ 0 w 1208"/>
                <a:gd name="T1" fmla="*/ 0 h 1000"/>
                <a:gd name="T2" fmla="*/ 0 w 1208"/>
                <a:gd name="T3" fmla="*/ 0 h 1000"/>
                <a:gd name="T4" fmla="*/ 0 w 1208"/>
                <a:gd name="T5" fmla="*/ 0 h 1000"/>
                <a:gd name="T6" fmla="*/ 0 w 1208"/>
                <a:gd name="T7" fmla="*/ 0 h 1000"/>
                <a:gd name="T8" fmla="*/ 0 w 1208"/>
                <a:gd name="T9" fmla="*/ 0 h 1000"/>
                <a:gd name="T10" fmla="*/ 0 w 1208"/>
                <a:gd name="T11" fmla="*/ 0 h 1000"/>
                <a:gd name="T12" fmla="*/ 0 w 1208"/>
                <a:gd name="T13" fmla="*/ 0 h 1000"/>
                <a:gd name="T14" fmla="*/ 0 w 1208"/>
                <a:gd name="T15" fmla="*/ 0 h 1000"/>
                <a:gd name="T16" fmla="*/ 0 w 1208"/>
                <a:gd name="T17" fmla="*/ 0 h 1000"/>
                <a:gd name="T18" fmla="*/ 0 w 1208"/>
                <a:gd name="T19" fmla="*/ 0 h 1000"/>
                <a:gd name="T20" fmla="*/ 0 w 1208"/>
                <a:gd name="T21" fmla="*/ 0 h 1000"/>
                <a:gd name="T22" fmla="*/ 0 w 1208"/>
                <a:gd name="T23" fmla="*/ 0 h 1000"/>
                <a:gd name="T24" fmla="*/ 0 w 1208"/>
                <a:gd name="T25" fmla="*/ 0 h 1000"/>
                <a:gd name="T26" fmla="*/ 0 w 1208"/>
                <a:gd name="T27" fmla="*/ 0 h 1000"/>
                <a:gd name="T28" fmla="*/ 0 w 1208"/>
                <a:gd name="T29" fmla="*/ 0 h 1000"/>
                <a:gd name="T30" fmla="*/ 0 w 1208"/>
                <a:gd name="T31" fmla="*/ 0 h 1000"/>
                <a:gd name="T32" fmla="*/ 0 w 1208"/>
                <a:gd name="T33" fmla="*/ 0 h 1000"/>
                <a:gd name="T34" fmla="*/ 0 w 1208"/>
                <a:gd name="T35" fmla="*/ 0 h 1000"/>
                <a:gd name="T36" fmla="*/ 0 w 1208"/>
                <a:gd name="T37" fmla="*/ 0 h 1000"/>
                <a:gd name="T38" fmla="*/ 0 w 1208"/>
                <a:gd name="T39" fmla="*/ 0 h 1000"/>
                <a:gd name="T40" fmla="*/ 0 w 1208"/>
                <a:gd name="T41" fmla="*/ 0 h 1000"/>
                <a:gd name="T42" fmla="*/ 0 w 1208"/>
                <a:gd name="T43" fmla="*/ 0 h 1000"/>
                <a:gd name="T44" fmla="*/ 0 w 1208"/>
                <a:gd name="T45" fmla="*/ 0 h 1000"/>
                <a:gd name="T46" fmla="*/ 0 w 1208"/>
                <a:gd name="T47" fmla="*/ 0 h 1000"/>
                <a:gd name="T48" fmla="*/ 0 w 1208"/>
                <a:gd name="T49" fmla="*/ 0 h 1000"/>
                <a:gd name="T50" fmla="*/ 0 w 1208"/>
                <a:gd name="T51" fmla="*/ 0 h 1000"/>
                <a:gd name="T52" fmla="*/ 0 w 1208"/>
                <a:gd name="T53" fmla="*/ 0 h 1000"/>
                <a:gd name="T54" fmla="*/ 0 w 1208"/>
                <a:gd name="T55" fmla="*/ 0 h 1000"/>
                <a:gd name="T56" fmla="*/ 0 w 1208"/>
                <a:gd name="T57" fmla="*/ 0 h 1000"/>
                <a:gd name="T58" fmla="*/ 0 w 1208"/>
                <a:gd name="T59" fmla="*/ 0 h 1000"/>
                <a:gd name="T60" fmla="*/ 0 w 1208"/>
                <a:gd name="T61" fmla="*/ 0 h 1000"/>
                <a:gd name="T62" fmla="*/ 0 w 1208"/>
                <a:gd name="T63" fmla="*/ 0 h 1000"/>
                <a:gd name="T64" fmla="*/ 0 w 1208"/>
                <a:gd name="T65" fmla="*/ 0 h 1000"/>
                <a:gd name="T66" fmla="*/ 0 w 1208"/>
                <a:gd name="T67" fmla="*/ 0 h 1000"/>
                <a:gd name="T68" fmla="*/ 0 w 1208"/>
                <a:gd name="T69" fmla="*/ 0 h 1000"/>
                <a:gd name="T70" fmla="*/ 0 w 1208"/>
                <a:gd name="T71" fmla="*/ 0 h 1000"/>
                <a:gd name="T72" fmla="*/ 0 w 1208"/>
                <a:gd name="T73" fmla="*/ 0 h 1000"/>
                <a:gd name="T74" fmla="*/ 0 w 1208"/>
                <a:gd name="T75" fmla="*/ 0 h 1000"/>
                <a:gd name="T76" fmla="*/ 0 w 1208"/>
                <a:gd name="T77" fmla="*/ 0 h 1000"/>
                <a:gd name="T78" fmla="*/ 0 w 1208"/>
                <a:gd name="T79" fmla="*/ 0 h 1000"/>
                <a:gd name="T80" fmla="*/ 0 w 1208"/>
                <a:gd name="T81" fmla="*/ 0 h 1000"/>
                <a:gd name="T82" fmla="*/ 0 w 1208"/>
                <a:gd name="T83" fmla="*/ 0 h 1000"/>
                <a:gd name="T84" fmla="*/ 0 w 1208"/>
                <a:gd name="T85" fmla="*/ 0 h 1000"/>
                <a:gd name="T86" fmla="*/ 0 w 1208"/>
                <a:gd name="T87" fmla="*/ 0 h 1000"/>
                <a:gd name="T88" fmla="*/ 0 w 1208"/>
                <a:gd name="T89" fmla="*/ 0 h 1000"/>
                <a:gd name="T90" fmla="*/ 0 w 1208"/>
                <a:gd name="T91" fmla="*/ 0 h 1000"/>
                <a:gd name="T92" fmla="*/ 0 w 1208"/>
                <a:gd name="T93" fmla="*/ 0 h 1000"/>
                <a:gd name="T94" fmla="*/ 0 w 1208"/>
                <a:gd name="T95" fmla="*/ 0 h 1000"/>
                <a:gd name="T96" fmla="*/ 0 w 1208"/>
                <a:gd name="T97" fmla="*/ 0 h 1000"/>
                <a:gd name="T98" fmla="*/ 0 w 1208"/>
                <a:gd name="T99" fmla="*/ 0 h 1000"/>
                <a:gd name="T100" fmla="*/ 0 w 1208"/>
                <a:gd name="T101" fmla="*/ 0 h 1000"/>
                <a:gd name="T102" fmla="*/ 0 w 1208"/>
                <a:gd name="T103" fmla="*/ 0 h 1000"/>
                <a:gd name="T104" fmla="*/ 0 w 1208"/>
                <a:gd name="T105" fmla="*/ 0 h 1000"/>
                <a:gd name="T106" fmla="*/ 0 w 1208"/>
                <a:gd name="T107" fmla="*/ 0 h 1000"/>
                <a:gd name="T108" fmla="*/ 0 w 1208"/>
                <a:gd name="T109" fmla="*/ 0 h 1000"/>
                <a:gd name="T110" fmla="*/ 0 w 1208"/>
                <a:gd name="T111" fmla="*/ 0 h 10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08" h="1000">
                  <a:moveTo>
                    <a:pt x="775" y="953"/>
                  </a:moveTo>
                  <a:lnTo>
                    <a:pt x="775" y="968"/>
                  </a:lnTo>
                  <a:lnTo>
                    <a:pt x="775" y="984"/>
                  </a:lnTo>
                  <a:lnTo>
                    <a:pt x="760" y="984"/>
                  </a:lnTo>
                  <a:lnTo>
                    <a:pt x="745" y="984"/>
                  </a:lnTo>
                  <a:lnTo>
                    <a:pt x="700" y="999"/>
                  </a:lnTo>
                  <a:lnTo>
                    <a:pt x="715" y="968"/>
                  </a:lnTo>
                  <a:lnTo>
                    <a:pt x="730" y="968"/>
                  </a:lnTo>
                  <a:lnTo>
                    <a:pt x="745" y="953"/>
                  </a:lnTo>
                  <a:lnTo>
                    <a:pt x="745" y="922"/>
                  </a:lnTo>
                  <a:lnTo>
                    <a:pt x="745" y="938"/>
                  </a:lnTo>
                  <a:lnTo>
                    <a:pt x="775" y="938"/>
                  </a:lnTo>
                  <a:lnTo>
                    <a:pt x="760" y="907"/>
                  </a:lnTo>
                  <a:lnTo>
                    <a:pt x="745" y="891"/>
                  </a:lnTo>
                  <a:lnTo>
                    <a:pt x="715" y="891"/>
                  </a:lnTo>
                  <a:lnTo>
                    <a:pt x="715" y="845"/>
                  </a:lnTo>
                  <a:lnTo>
                    <a:pt x="700" y="845"/>
                  </a:lnTo>
                  <a:lnTo>
                    <a:pt x="700" y="815"/>
                  </a:lnTo>
                  <a:lnTo>
                    <a:pt x="656" y="815"/>
                  </a:lnTo>
                  <a:lnTo>
                    <a:pt x="641" y="815"/>
                  </a:lnTo>
                  <a:lnTo>
                    <a:pt x="626" y="830"/>
                  </a:lnTo>
                  <a:lnTo>
                    <a:pt x="536" y="799"/>
                  </a:lnTo>
                  <a:lnTo>
                    <a:pt x="507" y="799"/>
                  </a:lnTo>
                  <a:lnTo>
                    <a:pt x="373" y="768"/>
                  </a:lnTo>
                  <a:lnTo>
                    <a:pt x="224" y="753"/>
                  </a:lnTo>
                  <a:lnTo>
                    <a:pt x="119" y="722"/>
                  </a:lnTo>
                  <a:lnTo>
                    <a:pt x="104" y="707"/>
                  </a:lnTo>
                  <a:lnTo>
                    <a:pt x="60" y="661"/>
                  </a:lnTo>
                  <a:lnTo>
                    <a:pt x="75" y="615"/>
                  </a:lnTo>
                  <a:lnTo>
                    <a:pt x="60" y="553"/>
                  </a:lnTo>
                  <a:lnTo>
                    <a:pt x="89" y="507"/>
                  </a:lnTo>
                  <a:lnTo>
                    <a:pt x="89" y="492"/>
                  </a:lnTo>
                  <a:lnTo>
                    <a:pt x="75" y="461"/>
                  </a:lnTo>
                  <a:lnTo>
                    <a:pt x="75" y="400"/>
                  </a:lnTo>
                  <a:lnTo>
                    <a:pt x="60" y="369"/>
                  </a:lnTo>
                  <a:lnTo>
                    <a:pt x="30" y="369"/>
                  </a:lnTo>
                  <a:lnTo>
                    <a:pt x="15" y="323"/>
                  </a:lnTo>
                  <a:lnTo>
                    <a:pt x="0" y="323"/>
                  </a:lnTo>
                  <a:lnTo>
                    <a:pt x="0" y="307"/>
                  </a:lnTo>
                  <a:lnTo>
                    <a:pt x="209" y="0"/>
                  </a:lnTo>
                  <a:lnTo>
                    <a:pt x="283" y="46"/>
                  </a:lnTo>
                  <a:lnTo>
                    <a:pt x="343" y="46"/>
                  </a:lnTo>
                  <a:lnTo>
                    <a:pt x="358" y="46"/>
                  </a:lnTo>
                  <a:lnTo>
                    <a:pt x="373" y="61"/>
                  </a:lnTo>
                  <a:lnTo>
                    <a:pt x="402" y="46"/>
                  </a:lnTo>
                  <a:lnTo>
                    <a:pt x="417" y="77"/>
                  </a:lnTo>
                  <a:lnTo>
                    <a:pt x="432" y="92"/>
                  </a:lnTo>
                  <a:lnTo>
                    <a:pt x="462" y="92"/>
                  </a:lnTo>
                  <a:lnTo>
                    <a:pt x="536" y="169"/>
                  </a:lnTo>
                  <a:lnTo>
                    <a:pt x="522" y="169"/>
                  </a:lnTo>
                  <a:lnTo>
                    <a:pt x="566" y="200"/>
                  </a:lnTo>
                  <a:lnTo>
                    <a:pt x="581" y="246"/>
                  </a:lnTo>
                  <a:lnTo>
                    <a:pt x="596" y="215"/>
                  </a:lnTo>
                  <a:lnTo>
                    <a:pt x="641" y="200"/>
                  </a:lnTo>
                  <a:lnTo>
                    <a:pt x="611" y="184"/>
                  </a:lnTo>
                  <a:lnTo>
                    <a:pt x="656" y="184"/>
                  </a:lnTo>
                  <a:lnTo>
                    <a:pt x="656" y="200"/>
                  </a:lnTo>
                  <a:lnTo>
                    <a:pt x="700" y="246"/>
                  </a:lnTo>
                  <a:lnTo>
                    <a:pt x="700" y="231"/>
                  </a:lnTo>
                  <a:lnTo>
                    <a:pt x="715" y="246"/>
                  </a:lnTo>
                  <a:lnTo>
                    <a:pt x="745" y="231"/>
                  </a:lnTo>
                  <a:lnTo>
                    <a:pt x="745" y="292"/>
                  </a:lnTo>
                  <a:lnTo>
                    <a:pt x="760" y="292"/>
                  </a:lnTo>
                  <a:lnTo>
                    <a:pt x="760" y="261"/>
                  </a:lnTo>
                  <a:lnTo>
                    <a:pt x="805" y="246"/>
                  </a:lnTo>
                  <a:lnTo>
                    <a:pt x="805" y="169"/>
                  </a:lnTo>
                  <a:lnTo>
                    <a:pt x="849" y="123"/>
                  </a:lnTo>
                  <a:lnTo>
                    <a:pt x="864" y="154"/>
                  </a:lnTo>
                  <a:lnTo>
                    <a:pt x="864" y="169"/>
                  </a:lnTo>
                  <a:lnTo>
                    <a:pt x="864" y="200"/>
                  </a:lnTo>
                  <a:lnTo>
                    <a:pt x="849" y="200"/>
                  </a:lnTo>
                  <a:lnTo>
                    <a:pt x="864" y="231"/>
                  </a:lnTo>
                  <a:lnTo>
                    <a:pt x="879" y="231"/>
                  </a:lnTo>
                  <a:lnTo>
                    <a:pt x="879" y="246"/>
                  </a:lnTo>
                  <a:lnTo>
                    <a:pt x="864" y="277"/>
                  </a:lnTo>
                  <a:lnTo>
                    <a:pt x="879" y="292"/>
                  </a:lnTo>
                  <a:lnTo>
                    <a:pt x="924" y="261"/>
                  </a:lnTo>
                  <a:lnTo>
                    <a:pt x="939" y="231"/>
                  </a:lnTo>
                  <a:lnTo>
                    <a:pt x="969" y="261"/>
                  </a:lnTo>
                  <a:lnTo>
                    <a:pt x="939" y="323"/>
                  </a:lnTo>
                  <a:lnTo>
                    <a:pt x="909" y="323"/>
                  </a:lnTo>
                  <a:lnTo>
                    <a:pt x="864" y="323"/>
                  </a:lnTo>
                  <a:lnTo>
                    <a:pt x="879" y="338"/>
                  </a:lnTo>
                  <a:lnTo>
                    <a:pt x="834" y="353"/>
                  </a:lnTo>
                  <a:lnTo>
                    <a:pt x="820" y="384"/>
                  </a:lnTo>
                  <a:lnTo>
                    <a:pt x="775" y="384"/>
                  </a:lnTo>
                  <a:lnTo>
                    <a:pt x="760" y="415"/>
                  </a:lnTo>
                  <a:lnTo>
                    <a:pt x="745" y="415"/>
                  </a:lnTo>
                  <a:lnTo>
                    <a:pt x="715" y="430"/>
                  </a:lnTo>
                  <a:lnTo>
                    <a:pt x="671" y="476"/>
                  </a:lnTo>
                  <a:lnTo>
                    <a:pt x="656" y="523"/>
                  </a:lnTo>
                  <a:lnTo>
                    <a:pt x="671" y="538"/>
                  </a:lnTo>
                  <a:lnTo>
                    <a:pt x="671" y="584"/>
                  </a:lnTo>
                  <a:lnTo>
                    <a:pt x="700" y="584"/>
                  </a:lnTo>
                  <a:lnTo>
                    <a:pt x="760" y="646"/>
                  </a:lnTo>
                  <a:lnTo>
                    <a:pt x="775" y="646"/>
                  </a:lnTo>
                  <a:lnTo>
                    <a:pt x="805" y="676"/>
                  </a:lnTo>
                  <a:lnTo>
                    <a:pt x="790" y="692"/>
                  </a:lnTo>
                  <a:lnTo>
                    <a:pt x="805" y="707"/>
                  </a:lnTo>
                  <a:lnTo>
                    <a:pt x="775" y="722"/>
                  </a:lnTo>
                  <a:lnTo>
                    <a:pt x="805" y="768"/>
                  </a:lnTo>
                  <a:lnTo>
                    <a:pt x="820" y="768"/>
                  </a:lnTo>
                  <a:lnTo>
                    <a:pt x="834" y="768"/>
                  </a:lnTo>
                  <a:lnTo>
                    <a:pt x="849" y="738"/>
                  </a:lnTo>
                  <a:lnTo>
                    <a:pt x="864" y="707"/>
                  </a:lnTo>
                  <a:lnTo>
                    <a:pt x="849" y="692"/>
                  </a:lnTo>
                  <a:lnTo>
                    <a:pt x="894" y="661"/>
                  </a:lnTo>
                  <a:lnTo>
                    <a:pt x="909" y="599"/>
                  </a:lnTo>
                  <a:lnTo>
                    <a:pt x="879" y="584"/>
                  </a:lnTo>
                  <a:lnTo>
                    <a:pt x="894" y="569"/>
                  </a:lnTo>
                  <a:lnTo>
                    <a:pt x="909" y="569"/>
                  </a:lnTo>
                  <a:lnTo>
                    <a:pt x="939" y="461"/>
                  </a:lnTo>
                  <a:lnTo>
                    <a:pt x="969" y="461"/>
                  </a:lnTo>
                  <a:lnTo>
                    <a:pt x="1013" y="492"/>
                  </a:lnTo>
                  <a:lnTo>
                    <a:pt x="1028" y="538"/>
                  </a:lnTo>
                  <a:lnTo>
                    <a:pt x="1043" y="538"/>
                  </a:lnTo>
                  <a:lnTo>
                    <a:pt x="1028" y="599"/>
                  </a:lnTo>
                  <a:lnTo>
                    <a:pt x="1073" y="615"/>
                  </a:lnTo>
                  <a:lnTo>
                    <a:pt x="1118" y="584"/>
                  </a:lnTo>
                  <a:lnTo>
                    <a:pt x="1132" y="661"/>
                  </a:lnTo>
                  <a:lnTo>
                    <a:pt x="1132" y="676"/>
                  </a:lnTo>
                  <a:lnTo>
                    <a:pt x="1132" y="692"/>
                  </a:lnTo>
                  <a:lnTo>
                    <a:pt x="1177" y="722"/>
                  </a:lnTo>
                  <a:lnTo>
                    <a:pt x="1177" y="738"/>
                  </a:lnTo>
                  <a:lnTo>
                    <a:pt x="1207" y="753"/>
                  </a:lnTo>
                  <a:lnTo>
                    <a:pt x="1192" y="799"/>
                  </a:lnTo>
                  <a:lnTo>
                    <a:pt x="1177" y="815"/>
                  </a:lnTo>
                  <a:lnTo>
                    <a:pt x="1147" y="815"/>
                  </a:lnTo>
                  <a:lnTo>
                    <a:pt x="1132" y="845"/>
                  </a:lnTo>
                  <a:lnTo>
                    <a:pt x="1088" y="845"/>
                  </a:lnTo>
                  <a:lnTo>
                    <a:pt x="1043" y="830"/>
                  </a:lnTo>
                  <a:lnTo>
                    <a:pt x="998" y="845"/>
                  </a:lnTo>
                  <a:lnTo>
                    <a:pt x="983" y="845"/>
                  </a:lnTo>
                  <a:lnTo>
                    <a:pt x="939" y="891"/>
                  </a:lnTo>
                  <a:lnTo>
                    <a:pt x="909" y="907"/>
                  </a:lnTo>
                  <a:lnTo>
                    <a:pt x="939" y="891"/>
                  </a:lnTo>
                  <a:lnTo>
                    <a:pt x="983" y="861"/>
                  </a:lnTo>
                  <a:lnTo>
                    <a:pt x="998" y="861"/>
                  </a:lnTo>
                  <a:lnTo>
                    <a:pt x="1028" y="845"/>
                  </a:lnTo>
                  <a:lnTo>
                    <a:pt x="1043" y="861"/>
                  </a:lnTo>
                  <a:lnTo>
                    <a:pt x="1028" y="876"/>
                  </a:lnTo>
                  <a:lnTo>
                    <a:pt x="1013" y="876"/>
                  </a:lnTo>
                  <a:lnTo>
                    <a:pt x="1013" y="891"/>
                  </a:lnTo>
                  <a:lnTo>
                    <a:pt x="1028" y="891"/>
                  </a:lnTo>
                  <a:lnTo>
                    <a:pt x="1013" y="907"/>
                  </a:lnTo>
                  <a:lnTo>
                    <a:pt x="1028" y="922"/>
                  </a:lnTo>
                  <a:lnTo>
                    <a:pt x="1028" y="938"/>
                  </a:lnTo>
                  <a:lnTo>
                    <a:pt x="1073" y="938"/>
                  </a:lnTo>
                  <a:lnTo>
                    <a:pt x="1073" y="953"/>
                  </a:lnTo>
                  <a:lnTo>
                    <a:pt x="1028" y="968"/>
                  </a:lnTo>
                  <a:lnTo>
                    <a:pt x="998" y="999"/>
                  </a:lnTo>
                  <a:lnTo>
                    <a:pt x="998" y="984"/>
                  </a:lnTo>
                  <a:lnTo>
                    <a:pt x="1028" y="953"/>
                  </a:lnTo>
                  <a:lnTo>
                    <a:pt x="1013" y="938"/>
                  </a:lnTo>
                  <a:lnTo>
                    <a:pt x="983" y="953"/>
                  </a:lnTo>
                  <a:lnTo>
                    <a:pt x="969" y="922"/>
                  </a:lnTo>
                  <a:lnTo>
                    <a:pt x="969" y="907"/>
                  </a:lnTo>
                  <a:lnTo>
                    <a:pt x="954" y="891"/>
                  </a:lnTo>
                  <a:lnTo>
                    <a:pt x="954" y="907"/>
                  </a:lnTo>
                  <a:lnTo>
                    <a:pt x="939" y="922"/>
                  </a:lnTo>
                  <a:lnTo>
                    <a:pt x="909" y="953"/>
                  </a:lnTo>
                  <a:lnTo>
                    <a:pt x="894" y="938"/>
                  </a:lnTo>
                  <a:lnTo>
                    <a:pt x="879" y="953"/>
                  </a:lnTo>
                  <a:lnTo>
                    <a:pt x="864" y="938"/>
                  </a:lnTo>
                  <a:lnTo>
                    <a:pt x="834" y="953"/>
                  </a:lnTo>
                  <a:lnTo>
                    <a:pt x="820" y="953"/>
                  </a:lnTo>
                  <a:lnTo>
                    <a:pt x="790" y="953"/>
                  </a:lnTo>
                  <a:lnTo>
                    <a:pt x="775" y="95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9" name="Line 405"/>
            <p:cNvSpPr>
              <a:spLocks noChangeShapeType="1"/>
            </p:cNvSpPr>
            <p:nvPr/>
          </p:nvSpPr>
          <p:spPr bwMode="auto">
            <a:xfrm flipH="1">
              <a:off x="4930757" y="4368724"/>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0" name="Freeform 406"/>
            <p:cNvSpPr>
              <a:spLocks/>
            </p:cNvSpPr>
            <p:nvPr/>
          </p:nvSpPr>
          <p:spPr bwMode="auto">
            <a:xfrm>
              <a:off x="4762969" y="3764234"/>
              <a:ext cx="313203" cy="335337"/>
            </a:xfrm>
            <a:custGeom>
              <a:avLst/>
              <a:gdLst>
                <a:gd name="T0" fmla="*/ 0 w 328"/>
                <a:gd name="T1" fmla="*/ 0 h 401"/>
                <a:gd name="T2" fmla="*/ 0 w 328"/>
                <a:gd name="T3" fmla="*/ 0 h 401"/>
                <a:gd name="T4" fmla="*/ 0 w 328"/>
                <a:gd name="T5" fmla="*/ 0 h 401"/>
                <a:gd name="T6" fmla="*/ 0 w 328"/>
                <a:gd name="T7" fmla="*/ 0 h 401"/>
                <a:gd name="T8" fmla="*/ 0 w 328"/>
                <a:gd name="T9" fmla="*/ 0 h 401"/>
                <a:gd name="T10" fmla="*/ 0 w 328"/>
                <a:gd name="T11" fmla="*/ 0 h 401"/>
                <a:gd name="T12" fmla="*/ 0 w 328"/>
                <a:gd name="T13" fmla="*/ 0 h 401"/>
                <a:gd name="T14" fmla="*/ 0 w 328"/>
                <a:gd name="T15" fmla="*/ 0 h 401"/>
                <a:gd name="T16" fmla="*/ 0 w 328"/>
                <a:gd name="T17" fmla="*/ 0 h 401"/>
                <a:gd name="T18" fmla="*/ 0 w 328"/>
                <a:gd name="T19" fmla="*/ 0 h 401"/>
                <a:gd name="T20" fmla="*/ 0 w 328"/>
                <a:gd name="T21" fmla="*/ 0 h 401"/>
                <a:gd name="T22" fmla="*/ 0 w 328"/>
                <a:gd name="T23" fmla="*/ 0 h 401"/>
                <a:gd name="T24" fmla="*/ 0 w 328"/>
                <a:gd name="T25" fmla="*/ 0 h 401"/>
                <a:gd name="T26" fmla="*/ 0 w 328"/>
                <a:gd name="T27" fmla="*/ 0 h 401"/>
                <a:gd name="T28" fmla="*/ 0 w 328"/>
                <a:gd name="T29" fmla="*/ 0 h 401"/>
                <a:gd name="T30" fmla="*/ 0 w 328"/>
                <a:gd name="T31" fmla="*/ 0 h 401"/>
                <a:gd name="T32" fmla="*/ 0 w 328"/>
                <a:gd name="T33" fmla="*/ 0 h 401"/>
                <a:gd name="T34" fmla="*/ 0 w 328"/>
                <a:gd name="T35" fmla="*/ 0 h 401"/>
                <a:gd name="T36" fmla="*/ 0 w 328"/>
                <a:gd name="T37" fmla="*/ 0 h 401"/>
                <a:gd name="T38" fmla="*/ 0 w 328"/>
                <a:gd name="T39" fmla="*/ 0 h 401"/>
                <a:gd name="T40" fmla="*/ 0 w 328"/>
                <a:gd name="T41" fmla="*/ 0 h 401"/>
                <a:gd name="T42" fmla="*/ 0 w 328"/>
                <a:gd name="T43" fmla="*/ 0 h 401"/>
                <a:gd name="T44" fmla="*/ 0 w 328"/>
                <a:gd name="T45" fmla="*/ 0 h 401"/>
                <a:gd name="T46" fmla="*/ 0 w 328"/>
                <a:gd name="T47" fmla="*/ 0 h 401"/>
                <a:gd name="T48" fmla="*/ 0 w 328"/>
                <a:gd name="T49" fmla="*/ 0 h 401"/>
                <a:gd name="T50" fmla="*/ 0 w 328"/>
                <a:gd name="T51" fmla="*/ 0 h 401"/>
                <a:gd name="T52" fmla="*/ 0 w 328"/>
                <a:gd name="T53" fmla="*/ 0 h 401"/>
                <a:gd name="T54" fmla="*/ 0 w 328"/>
                <a:gd name="T55" fmla="*/ 0 h 401"/>
                <a:gd name="T56" fmla="*/ 0 w 328"/>
                <a:gd name="T57" fmla="*/ 0 h 401"/>
                <a:gd name="T58" fmla="*/ 0 w 328"/>
                <a:gd name="T59" fmla="*/ 0 h 401"/>
                <a:gd name="T60" fmla="*/ 0 w 328"/>
                <a:gd name="T61" fmla="*/ 0 h 401"/>
                <a:gd name="T62" fmla="*/ 0 w 328"/>
                <a:gd name="T63" fmla="*/ 0 h 401"/>
                <a:gd name="T64" fmla="*/ 0 w 328"/>
                <a:gd name="T65" fmla="*/ 0 h 401"/>
                <a:gd name="T66" fmla="*/ 0 w 328"/>
                <a:gd name="T67" fmla="*/ 0 h 401"/>
                <a:gd name="T68" fmla="*/ 0 w 328"/>
                <a:gd name="T69" fmla="*/ 0 h 401"/>
                <a:gd name="T70" fmla="*/ 0 w 328"/>
                <a:gd name="T71" fmla="*/ 0 h 401"/>
                <a:gd name="T72" fmla="*/ 0 w 328"/>
                <a:gd name="T73" fmla="*/ 0 h 401"/>
                <a:gd name="T74" fmla="*/ 0 w 328"/>
                <a:gd name="T75" fmla="*/ 0 h 4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28" h="401">
                  <a:moveTo>
                    <a:pt x="208" y="46"/>
                  </a:moveTo>
                  <a:lnTo>
                    <a:pt x="208" y="77"/>
                  </a:lnTo>
                  <a:lnTo>
                    <a:pt x="282" y="138"/>
                  </a:lnTo>
                  <a:lnTo>
                    <a:pt x="253" y="154"/>
                  </a:lnTo>
                  <a:lnTo>
                    <a:pt x="253" y="200"/>
                  </a:lnTo>
                  <a:lnTo>
                    <a:pt x="297" y="231"/>
                  </a:lnTo>
                  <a:lnTo>
                    <a:pt x="327" y="277"/>
                  </a:lnTo>
                  <a:lnTo>
                    <a:pt x="268" y="308"/>
                  </a:lnTo>
                  <a:lnTo>
                    <a:pt x="253" y="277"/>
                  </a:lnTo>
                  <a:lnTo>
                    <a:pt x="223" y="246"/>
                  </a:lnTo>
                  <a:lnTo>
                    <a:pt x="223" y="292"/>
                  </a:lnTo>
                  <a:lnTo>
                    <a:pt x="238" y="338"/>
                  </a:lnTo>
                  <a:lnTo>
                    <a:pt x="223" y="369"/>
                  </a:lnTo>
                  <a:lnTo>
                    <a:pt x="178" y="338"/>
                  </a:lnTo>
                  <a:lnTo>
                    <a:pt x="208" y="400"/>
                  </a:lnTo>
                  <a:lnTo>
                    <a:pt x="164" y="369"/>
                  </a:lnTo>
                  <a:lnTo>
                    <a:pt x="134" y="338"/>
                  </a:lnTo>
                  <a:lnTo>
                    <a:pt x="134" y="308"/>
                  </a:lnTo>
                  <a:lnTo>
                    <a:pt x="104" y="292"/>
                  </a:lnTo>
                  <a:lnTo>
                    <a:pt x="89" y="308"/>
                  </a:lnTo>
                  <a:lnTo>
                    <a:pt x="59" y="292"/>
                  </a:lnTo>
                  <a:lnTo>
                    <a:pt x="59" y="277"/>
                  </a:lnTo>
                  <a:lnTo>
                    <a:pt x="74" y="246"/>
                  </a:lnTo>
                  <a:lnTo>
                    <a:pt x="104" y="262"/>
                  </a:lnTo>
                  <a:lnTo>
                    <a:pt x="119" y="262"/>
                  </a:lnTo>
                  <a:lnTo>
                    <a:pt x="164" y="200"/>
                  </a:lnTo>
                  <a:lnTo>
                    <a:pt x="164" y="185"/>
                  </a:lnTo>
                  <a:lnTo>
                    <a:pt x="104" y="108"/>
                  </a:lnTo>
                  <a:lnTo>
                    <a:pt x="104" y="123"/>
                  </a:lnTo>
                  <a:lnTo>
                    <a:pt x="89" y="108"/>
                  </a:lnTo>
                  <a:lnTo>
                    <a:pt x="30" y="92"/>
                  </a:lnTo>
                  <a:lnTo>
                    <a:pt x="15" y="77"/>
                  </a:lnTo>
                  <a:lnTo>
                    <a:pt x="0" y="15"/>
                  </a:lnTo>
                  <a:lnTo>
                    <a:pt x="59" y="0"/>
                  </a:lnTo>
                  <a:lnTo>
                    <a:pt x="74" y="31"/>
                  </a:lnTo>
                  <a:lnTo>
                    <a:pt x="104" y="15"/>
                  </a:lnTo>
                  <a:lnTo>
                    <a:pt x="149" y="0"/>
                  </a:lnTo>
                  <a:lnTo>
                    <a:pt x="208"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1" name="Freeform 407"/>
            <p:cNvSpPr>
              <a:spLocks/>
            </p:cNvSpPr>
            <p:nvPr/>
          </p:nvSpPr>
          <p:spPr bwMode="auto">
            <a:xfrm>
              <a:off x="4959840" y="3548030"/>
              <a:ext cx="304254" cy="167668"/>
            </a:xfrm>
            <a:custGeom>
              <a:avLst/>
              <a:gdLst>
                <a:gd name="T0" fmla="*/ 0 w 315"/>
                <a:gd name="T1" fmla="*/ 0 h 200"/>
                <a:gd name="T2" fmla="*/ 0 w 315"/>
                <a:gd name="T3" fmla="*/ 0 h 200"/>
                <a:gd name="T4" fmla="*/ 0 w 315"/>
                <a:gd name="T5" fmla="*/ 0 h 200"/>
                <a:gd name="T6" fmla="*/ 0 w 315"/>
                <a:gd name="T7" fmla="*/ 0 h 200"/>
                <a:gd name="T8" fmla="*/ 0 w 315"/>
                <a:gd name="T9" fmla="*/ 0 h 200"/>
                <a:gd name="T10" fmla="*/ 0 w 315"/>
                <a:gd name="T11" fmla="*/ 0 h 200"/>
                <a:gd name="T12" fmla="*/ 0 w 315"/>
                <a:gd name="T13" fmla="*/ 0 h 200"/>
                <a:gd name="T14" fmla="*/ 0 w 315"/>
                <a:gd name="T15" fmla="*/ 0 h 200"/>
                <a:gd name="T16" fmla="*/ 0 w 315"/>
                <a:gd name="T17" fmla="*/ 0 h 200"/>
                <a:gd name="T18" fmla="*/ 0 w 315"/>
                <a:gd name="T19" fmla="*/ 0 h 200"/>
                <a:gd name="T20" fmla="*/ 0 w 315"/>
                <a:gd name="T21" fmla="*/ 0 h 200"/>
                <a:gd name="T22" fmla="*/ 0 w 315"/>
                <a:gd name="T23" fmla="*/ 0 h 200"/>
                <a:gd name="T24" fmla="*/ 0 w 315"/>
                <a:gd name="T25" fmla="*/ 0 h 200"/>
                <a:gd name="T26" fmla="*/ 0 w 315"/>
                <a:gd name="T27" fmla="*/ 0 h 200"/>
                <a:gd name="T28" fmla="*/ 0 w 315"/>
                <a:gd name="T29" fmla="*/ 0 h 200"/>
                <a:gd name="T30" fmla="*/ 0 w 315"/>
                <a:gd name="T31" fmla="*/ 0 h 200"/>
                <a:gd name="T32" fmla="*/ 0 w 315"/>
                <a:gd name="T33" fmla="*/ 0 h 200"/>
                <a:gd name="T34" fmla="*/ 0 w 315"/>
                <a:gd name="T35" fmla="*/ 0 h 200"/>
                <a:gd name="T36" fmla="*/ 0 w 315"/>
                <a:gd name="T37" fmla="*/ 0 h 200"/>
                <a:gd name="T38" fmla="*/ 0 w 315"/>
                <a:gd name="T39" fmla="*/ 0 h 200"/>
                <a:gd name="T40" fmla="*/ 0 w 315"/>
                <a:gd name="T41" fmla="*/ 0 h 200"/>
                <a:gd name="T42" fmla="*/ 0 w 315"/>
                <a:gd name="T43" fmla="*/ 0 h 200"/>
                <a:gd name="T44" fmla="*/ 0 w 315"/>
                <a:gd name="T45" fmla="*/ 0 h 200"/>
                <a:gd name="T46" fmla="*/ 0 w 315"/>
                <a:gd name="T47" fmla="*/ 0 h 2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5" h="200">
                  <a:moveTo>
                    <a:pt x="30" y="153"/>
                  </a:moveTo>
                  <a:lnTo>
                    <a:pt x="0" y="168"/>
                  </a:lnTo>
                  <a:lnTo>
                    <a:pt x="15" y="184"/>
                  </a:lnTo>
                  <a:lnTo>
                    <a:pt x="45" y="184"/>
                  </a:lnTo>
                  <a:lnTo>
                    <a:pt x="60" y="199"/>
                  </a:lnTo>
                  <a:lnTo>
                    <a:pt x="105" y="153"/>
                  </a:lnTo>
                  <a:lnTo>
                    <a:pt x="135" y="153"/>
                  </a:lnTo>
                  <a:lnTo>
                    <a:pt x="135" y="138"/>
                  </a:lnTo>
                  <a:lnTo>
                    <a:pt x="164" y="122"/>
                  </a:lnTo>
                  <a:lnTo>
                    <a:pt x="179" y="138"/>
                  </a:lnTo>
                  <a:lnTo>
                    <a:pt x="284" y="77"/>
                  </a:lnTo>
                  <a:lnTo>
                    <a:pt x="314" y="15"/>
                  </a:lnTo>
                  <a:lnTo>
                    <a:pt x="75" y="0"/>
                  </a:lnTo>
                  <a:lnTo>
                    <a:pt x="75" y="31"/>
                  </a:lnTo>
                  <a:lnTo>
                    <a:pt x="105" y="46"/>
                  </a:lnTo>
                  <a:lnTo>
                    <a:pt x="150" y="46"/>
                  </a:lnTo>
                  <a:lnTo>
                    <a:pt x="135" y="77"/>
                  </a:lnTo>
                  <a:lnTo>
                    <a:pt x="90" y="77"/>
                  </a:lnTo>
                  <a:lnTo>
                    <a:pt x="60" y="61"/>
                  </a:lnTo>
                  <a:lnTo>
                    <a:pt x="30" y="122"/>
                  </a:lnTo>
                  <a:lnTo>
                    <a:pt x="60" y="138"/>
                  </a:lnTo>
                  <a:lnTo>
                    <a:pt x="45" y="138"/>
                  </a:lnTo>
                  <a:lnTo>
                    <a:pt x="45" y="153"/>
                  </a:lnTo>
                  <a:lnTo>
                    <a:pt x="30" y="15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2" name="Freeform 408"/>
            <p:cNvSpPr>
              <a:spLocks/>
            </p:cNvSpPr>
            <p:nvPr/>
          </p:nvSpPr>
          <p:spPr bwMode="auto">
            <a:xfrm>
              <a:off x="4413972" y="3675987"/>
              <a:ext cx="158839" cy="143401"/>
            </a:xfrm>
            <a:custGeom>
              <a:avLst/>
              <a:gdLst>
                <a:gd name="T0" fmla="*/ 0 w 165"/>
                <a:gd name="T1" fmla="*/ 0 h 171"/>
                <a:gd name="T2" fmla="*/ 0 w 165"/>
                <a:gd name="T3" fmla="*/ 0 h 171"/>
                <a:gd name="T4" fmla="*/ 0 w 165"/>
                <a:gd name="T5" fmla="*/ 0 h 171"/>
                <a:gd name="T6" fmla="*/ 0 w 165"/>
                <a:gd name="T7" fmla="*/ 0 h 171"/>
                <a:gd name="T8" fmla="*/ 0 w 165"/>
                <a:gd name="T9" fmla="*/ 0 h 171"/>
                <a:gd name="T10" fmla="*/ 0 w 165"/>
                <a:gd name="T11" fmla="*/ 0 h 171"/>
                <a:gd name="T12" fmla="*/ 0 w 165"/>
                <a:gd name="T13" fmla="*/ 0 h 171"/>
                <a:gd name="T14" fmla="*/ 0 w 165"/>
                <a:gd name="T15" fmla="*/ 0 h 171"/>
                <a:gd name="T16" fmla="*/ 0 w 165"/>
                <a:gd name="T17" fmla="*/ 0 h 171"/>
                <a:gd name="T18" fmla="*/ 0 w 165"/>
                <a:gd name="T19" fmla="*/ 0 h 171"/>
                <a:gd name="T20" fmla="*/ 0 w 165"/>
                <a:gd name="T21" fmla="*/ 0 h 171"/>
                <a:gd name="T22" fmla="*/ 0 w 165"/>
                <a:gd name="T23" fmla="*/ 0 h 171"/>
                <a:gd name="T24" fmla="*/ 0 w 165"/>
                <a:gd name="T25" fmla="*/ 0 h 171"/>
                <a:gd name="T26" fmla="*/ 0 w 165"/>
                <a:gd name="T27" fmla="*/ 0 h 171"/>
                <a:gd name="T28" fmla="*/ 0 w 165"/>
                <a:gd name="T29" fmla="*/ 0 h 171"/>
                <a:gd name="T30" fmla="*/ 0 w 165"/>
                <a:gd name="T31" fmla="*/ 0 h 171"/>
                <a:gd name="T32" fmla="*/ 0 w 165"/>
                <a:gd name="T33" fmla="*/ 0 h 171"/>
                <a:gd name="T34" fmla="*/ 0 w 165"/>
                <a:gd name="T35" fmla="*/ 0 h 1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5" h="171">
                  <a:moveTo>
                    <a:pt x="45" y="0"/>
                  </a:moveTo>
                  <a:lnTo>
                    <a:pt x="89" y="0"/>
                  </a:lnTo>
                  <a:lnTo>
                    <a:pt x="89" y="15"/>
                  </a:lnTo>
                  <a:lnTo>
                    <a:pt x="104" y="0"/>
                  </a:lnTo>
                  <a:lnTo>
                    <a:pt x="134" y="31"/>
                  </a:lnTo>
                  <a:lnTo>
                    <a:pt x="164" y="31"/>
                  </a:lnTo>
                  <a:lnTo>
                    <a:pt x="164" y="62"/>
                  </a:lnTo>
                  <a:lnTo>
                    <a:pt x="164" y="155"/>
                  </a:lnTo>
                  <a:lnTo>
                    <a:pt x="104" y="170"/>
                  </a:lnTo>
                  <a:lnTo>
                    <a:pt x="60" y="124"/>
                  </a:lnTo>
                  <a:lnTo>
                    <a:pt x="15" y="108"/>
                  </a:lnTo>
                  <a:lnTo>
                    <a:pt x="0" y="77"/>
                  </a:lnTo>
                  <a:lnTo>
                    <a:pt x="60" y="93"/>
                  </a:lnTo>
                  <a:lnTo>
                    <a:pt x="60" y="62"/>
                  </a:lnTo>
                  <a:lnTo>
                    <a:pt x="30" y="46"/>
                  </a:lnTo>
                  <a:lnTo>
                    <a:pt x="30" y="31"/>
                  </a:lnTo>
                  <a:lnTo>
                    <a:pt x="45" y="31"/>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3" name="Freeform 409"/>
            <p:cNvSpPr>
              <a:spLocks/>
            </p:cNvSpPr>
            <p:nvPr/>
          </p:nvSpPr>
          <p:spPr bwMode="auto">
            <a:xfrm>
              <a:off x="4832322" y="3662751"/>
              <a:ext cx="201345" cy="114720"/>
            </a:xfrm>
            <a:custGeom>
              <a:avLst/>
              <a:gdLst>
                <a:gd name="T0" fmla="*/ 0 w 209"/>
                <a:gd name="T1" fmla="*/ 0 h 139"/>
                <a:gd name="T2" fmla="*/ 0 w 209"/>
                <a:gd name="T3" fmla="*/ 0 h 139"/>
                <a:gd name="T4" fmla="*/ 0 w 209"/>
                <a:gd name="T5" fmla="*/ 0 h 139"/>
                <a:gd name="T6" fmla="*/ 0 w 209"/>
                <a:gd name="T7" fmla="*/ 0 h 139"/>
                <a:gd name="T8" fmla="*/ 0 w 209"/>
                <a:gd name="T9" fmla="*/ 0 h 139"/>
                <a:gd name="T10" fmla="*/ 0 w 209"/>
                <a:gd name="T11" fmla="*/ 0 h 139"/>
                <a:gd name="T12" fmla="*/ 0 w 209"/>
                <a:gd name="T13" fmla="*/ 0 h 139"/>
                <a:gd name="T14" fmla="*/ 0 w 209"/>
                <a:gd name="T15" fmla="*/ 0 h 139"/>
                <a:gd name="T16" fmla="*/ 0 w 209"/>
                <a:gd name="T17" fmla="*/ 0 h 139"/>
                <a:gd name="T18" fmla="*/ 0 w 209"/>
                <a:gd name="T19" fmla="*/ 0 h 139"/>
                <a:gd name="T20" fmla="*/ 0 w 209"/>
                <a:gd name="T21" fmla="*/ 0 h 139"/>
                <a:gd name="T22" fmla="*/ 0 w 209"/>
                <a:gd name="T23" fmla="*/ 0 h 139"/>
                <a:gd name="T24" fmla="*/ 0 w 209"/>
                <a:gd name="T25" fmla="*/ 0 h 1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9" h="139">
                  <a:moveTo>
                    <a:pt x="0" y="0"/>
                  </a:moveTo>
                  <a:lnTo>
                    <a:pt x="0" y="31"/>
                  </a:lnTo>
                  <a:lnTo>
                    <a:pt x="45" y="46"/>
                  </a:lnTo>
                  <a:lnTo>
                    <a:pt x="45" y="77"/>
                  </a:lnTo>
                  <a:lnTo>
                    <a:pt x="119" y="107"/>
                  </a:lnTo>
                  <a:lnTo>
                    <a:pt x="134" y="92"/>
                  </a:lnTo>
                  <a:lnTo>
                    <a:pt x="193" y="138"/>
                  </a:lnTo>
                  <a:lnTo>
                    <a:pt x="208" y="92"/>
                  </a:lnTo>
                  <a:lnTo>
                    <a:pt x="149" y="61"/>
                  </a:lnTo>
                  <a:lnTo>
                    <a:pt x="134" y="77"/>
                  </a:lnTo>
                  <a:lnTo>
                    <a:pt x="45" y="31"/>
                  </a:lnTo>
                  <a:lnTo>
                    <a:pt x="45"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4" name="Freeform 410"/>
            <p:cNvSpPr>
              <a:spLocks/>
            </p:cNvSpPr>
            <p:nvPr/>
          </p:nvSpPr>
          <p:spPr bwMode="auto">
            <a:xfrm>
              <a:off x="4315536" y="3636277"/>
              <a:ext cx="116332" cy="79422"/>
            </a:xfrm>
            <a:custGeom>
              <a:avLst/>
              <a:gdLst>
                <a:gd name="T0" fmla="*/ 0 w 121"/>
                <a:gd name="T1" fmla="*/ 0 h 93"/>
                <a:gd name="T2" fmla="*/ 0 w 121"/>
                <a:gd name="T3" fmla="*/ 0 h 93"/>
                <a:gd name="T4" fmla="*/ 0 w 121"/>
                <a:gd name="T5" fmla="*/ 0 h 93"/>
                <a:gd name="T6" fmla="*/ 0 w 121"/>
                <a:gd name="T7" fmla="*/ 0 h 93"/>
                <a:gd name="T8" fmla="*/ 0 w 121"/>
                <a:gd name="T9" fmla="*/ 0 h 93"/>
                <a:gd name="T10" fmla="*/ 0 w 121"/>
                <a:gd name="T11" fmla="*/ 0 h 93"/>
                <a:gd name="T12" fmla="*/ 0 w 121"/>
                <a:gd name="T13" fmla="*/ 0 h 93"/>
                <a:gd name="T14" fmla="*/ 0 w 121"/>
                <a:gd name="T15" fmla="*/ 0 h 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1" h="93">
                  <a:moveTo>
                    <a:pt x="0" y="92"/>
                  </a:moveTo>
                  <a:lnTo>
                    <a:pt x="45" y="92"/>
                  </a:lnTo>
                  <a:lnTo>
                    <a:pt x="75" y="31"/>
                  </a:lnTo>
                  <a:lnTo>
                    <a:pt x="120" y="31"/>
                  </a:lnTo>
                  <a:lnTo>
                    <a:pt x="105" y="0"/>
                  </a:lnTo>
                  <a:lnTo>
                    <a:pt x="60" y="0"/>
                  </a:lnTo>
                  <a:lnTo>
                    <a:pt x="15" y="31"/>
                  </a:lnTo>
                  <a:lnTo>
                    <a:pt x="0"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5" name="Freeform 411"/>
            <p:cNvSpPr>
              <a:spLocks/>
            </p:cNvSpPr>
            <p:nvPr/>
          </p:nvSpPr>
          <p:spPr bwMode="auto">
            <a:xfrm>
              <a:off x="4516882" y="3598772"/>
              <a:ext cx="143179" cy="77216"/>
            </a:xfrm>
            <a:custGeom>
              <a:avLst/>
              <a:gdLst>
                <a:gd name="T0" fmla="*/ 0 w 150"/>
                <a:gd name="T1" fmla="*/ 0 h 93"/>
                <a:gd name="T2" fmla="*/ 0 w 150"/>
                <a:gd name="T3" fmla="*/ 0 h 93"/>
                <a:gd name="T4" fmla="*/ 0 w 150"/>
                <a:gd name="T5" fmla="*/ 0 h 93"/>
                <a:gd name="T6" fmla="*/ 0 w 150"/>
                <a:gd name="T7" fmla="*/ 0 h 93"/>
                <a:gd name="T8" fmla="*/ 0 w 150"/>
                <a:gd name="T9" fmla="*/ 0 h 93"/>
                <a:gd name="T10" fmla="*/ 0 w 150"/>
                <a:gd name="T11" fmla="*/ 0 h 93"/>
                <a:gd name="T12" fmla="*/ 0 w 150"/>
                <a:gd name="T13" fmla="*/ 0 h 93"/>
                <a:gd name="T14" fmla="*/ 0 w 150"/>
                <a:gd name="T15" fmla="*/ 0 h 93"/>
                <a:gd name="T16" fmla="*/ 0 w 150"/>
                <a:gd name="T17" fmla="*/ 0 h 93"/>
                <a:gd name="T18" fmla="*/ 0 w 150"/>
                <a:gd name="T19" fmla="*/ 0 h 93"/>
                <a:gd name="T20" fmla="*/ 0 w 150"/>
                <a:gd name="T21" fmla="*/ 0 h 93"/>
                <a:gd name="T22" fmla="*/ 0 w 150"/>
                <a:gd name="T23" fmla="*/ 0 h 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0" h="93">
                  <a:moveTo>
                    <a:pt x="30" y="15"/>
                  </a:moveTo>
                  <a:lnTo>
                    <a:pt x="75" y="31"/>
                  </a:lnTo>
                  <a:lnTo>
                    <a:pt x="134" y="0"/>
                  </a:lnTo>
                  <a:lnTo>
                    <a:pt x="134" y="31"/>
                  </a:lnTo>
                  <a:lnTo>
                    <a:pt x="149" y="31"/>
                  </a:lnTo>
                  <a:lnTo>
                    <a:pt x="149" y="61"/>
                  </a:lnTo>
                  <a:lnTo>
                    <a:pt x="75" y="61"/>
                  </a:lnTo>
                  <a:lnTo>
                    <a:pt x="45" y="92"/>
                  </a:lnTo>
                  <a:lnTo>
                    <a:pt x="0" y="61"/>
                  </a:lnTo>
                  <a:lnTo>
                    <a:pt x="30" y="46"/>
                  </a:lnTo>
                  <a:lnTo>
                    <a:pt x="0" y="31"/>
                  </a:lnTo>
                  <a:lnTo>
                    <a:pt x="3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6" name="Freeform 412"/>
            <p:cNvSpPr>
              <a:spLocks/>
            </p:cNvSpPr>
            <p:nvPr/>
          </p:nvSpPr>
          <p:spPr bwMode="auto">
            <a:xfrm>
              <a:off x="4959840" y="4340044"/>
              <a:ext cx="116332" cy="105896"/>
            </a:xfrm>
            <a:custGeom>
              <a:avLst/>
              <a:gdLst>
                <a:gd name="T0" fmla="*/ 0 w 120"/>
                <a:gd name="T1" fmla="*/ 0 h 125"/>
                <a:gd name="T2" fmla="*/ 0 w 120"/>
                <a:gd name="T3" fmla="*/ 0 h 125"/>
                <a:gd name="T4" fmla="*/ 0 w 120"/>
                <a:gd name="T5" fmla="*/ 0 h 125"/>
                <a:gd name="T6" fmla="*/ 0 w 120"/>
                <a:gd name="T7" fmla="*/ 0 h 125"/>
                <a:gd name="T8" fmla="*/ 0 w 120"/>
                <a:gd name="T9" fmla="*/ 0 h 125"/>
                <a:gd name="T10" fmla="*/ 0 w 120"/>
                <a:gd name="T11" fmla="*/ 0 h 125"/>
                <a:gd name="T12" fmla="*/ 0 w 120"/>
                <a:gd name="T13" fmla="*/ 0 h 125"/>
                <a:gd name="T14" fmla="*/ 0 w 120"/>
                <a:gd name="T15" fmla="*/ 0 h 125"/>
                <a:gd name="T16" fmla="*/ 0 w 120"/>
                <a:gd name="T17" fmla="*/ 0 h 125"/>
                <a:gd name="T18" fmla="*/ 0 w 120"/>
                <a:gd name="T19" fmla="*/ 0 h 125"/>
                <a:gd name="T20" fmla="*/ 0 w 120"/>
                <a:gd name="T21" fmla="*/ 0 h 125"/>
                <a:gd name="T22" fmla="*/ 0 w 120"/>
                <a:gd name="T23" fmla="*/ 0 h 125"/>
                <a:gd name="T24" fmla="*/ 0 w 120"/>
                <a:gd name="T25" fmla="*/ 0 h 125"/>
                <a:gd name="T26" fmla="*/ 0 w 120"/>
                <a:gd name="T27" fmla="*/ 0 h 125"/>
                <a:gd name="T28" fmla="*/ 0 w 120"/>
                <a:gd name="T29" fmla="*/ 0 h 125"/>
                <a:gd name="T30" fmla="*/ 0 w 120"/>
                <a:gd name="T31" fmla="*/ 0 h 125"/>
                <a:gd name="T32" fmla="*/ 0 w 120"/>
                <a:gd name="T33" fmla="*/ 0 h 125"/>
                <a:gd name="T34" fmla="*/ 0 w 120"/>
                <a:gd name="T35" fmla="*/ 0 h 125"/>
                <a:gd name="T36" fmla="*/ 0 w 120"/>
                <a:gd name="T37" fmla="*/ 0 h 1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0" h="125">
                  <a:moveTo>
                    <a:pt x="89" y="0"/>
                  </a:moveTo>
                  <a:lnTo>
                    <a:pt x="89" y="16"/>
                  </a:lnTo>
                  <a:lnTo>
                    <a:pt x="60" y="47"/>
                  </a:lnTo>
                  <a:lnTo>
                    <a:pt x="74" y="62"/>
                  </a:lnTo>
                  <a:lnTo>
                    <a:pt x="104" y="62"/>
                  </a:lnTo>
                  <a:lnTo>
                    <a:pt x="104" y="93"/>
                  </a:lnTo>
                  <a:lnTo>
                    <a:pt x="119" y="109"/>
                  </a:lnTo>
                  <a:lnTo>
                    <a:pt x="104" y="124"/>
                  </a:lnTo>
                  <a:lnTo>
                    <a:pt x="89" y="109"/>
                  </a:lnTo>
                  <a:lnTo>
                    <a:pt x="89" y="93"/>
                  </a:lnTo>
                  <a:lnTo>
                    <a:pt x="60" y="124"/>
                  </a:lnTo>
                  <a:lnTo>
                    <a:pt x="74" y="93"/>
                  </a:lnTo>
                  <a:lnTo>
                    <a:pt x="45" y="109"/>
                  </a:lnTo>
                  <a:lnTo>
                    <a:pt x="60" y="93"/>
                  </a:lnTo>
                  <a:lnTo>
                    <a:pt x="0" y="93"/>
                  </a:lnTo>
                  <a:lnTo>
                    <a:pt x="0" y="78"/>
                  </a:lnTo>
                  <a:lnTo>
                    <a:pt x="45" y="47"/>
                  </a:lnTo>
                  <a:lnTo>
                    <a:pt x="74" y="0"/>
                  </a:lnTo>
                  <a:lnTo>
                    <a:pt x="8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7" name="Freeform 413"/>
            <p:cNvSpPr>
              <a:spLocks/>
            </p:cNvSpPr>
            <p:nvPr/>
          </p:nvSpPr>
          <p:spPr bwMode="auto">
            <a:xfrm>
              <a:off x="4903910" y="3572298"/>
              <a:ext cx="69352" cy="103690"/>
            </a:xfrm>
            <a:custGeom>
              <a:avLst/>
              <a:gdLst>
                <a:gd name="T0" fmla="*/ 0 w 75"/>
                <a:gd name="T1" fmla="*/ 0 h 123"/>
                <a:gd name="T2" fmla="*/ 0 w 75"/>
                <a:gd name="T3" fmla="*/ 0 h 123"/>
                <a:gd name="T4" fmla="*/ 0 w 75"/>
                <a:gd name="T5" fmla="*/ 0 h 123"/>
                <a:gd name="T6" fmla="*/ 0 w 75"/>
                <a:gd name="T7" fmla="*/ 0 h 123"/>
                <a:gd name="T8" fmla="*/ 0 w 75"/>
                <a:gd name="T9" fmla="*/ 0 h 123"/>
                <a:gd name="T10" fmla="*/ 0 w 75"/>
                <a:gd name="T11" fmla="*/ 0 h 1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5" h="123">
                  <a:moveTo>
                    <a:pt x="30" y="0"/>
                  </a:moveTo>
                  <a:lnTo>
                    <a:pt x="74" y="76"/>
                  </a:lnTo>
                  <a:lnTo>
                    <a:pt x="59" y="122"/>
                  </a:lnTo>
                  <a:lnTo>
                    <a:pt x="0" y="107"/>
                  </a:lnTo>
                  <a:lnTo>
                    <a:pt x="15" y="46"/>
                  </a:lnTo>
                  <a:lnTo>
                    <a:pt x="3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8" name="Freeform 414"/>
            <p:cNvSpPr>
              <a:spLocks/>
            </p:cNvSpPr>
            <p:nvPr/>
          </p:nvSpPr>
          <p:spPr bwMode="auto">
            <a:xfrm>
              <a:off x="4715989" y="3711286"/>
              <a:ext cx="89487" cy="66185"/>
            </a:xfrm>
            <a:custGeom>
              <a:avLst/>
              <a:gdLst>
                <a:gd name="T0" fmla="*/ 0 w 90"/>
                <a:gd name="T1" fmla="*/ 0 h 78"/>
                <a:gd name="T2" fmla="*/ 0 w 90"/>
                <a:gd name="T3" fmla="*/ 0 h 78"/>
                <a:gd name="T4" fmla="*/ 0 w 90"/>
                <a:gd name="T5" fmla="*/ 0 h 78"/>
                <a:gd name="T6" fmla="*/ 0 w 90"/>
                <a:gd name="T7" fmla="*/ 0 h 78"/>
                <a:gd name="T8" fmla="*/ 0 w 90"/>
                <a:gd name="T9" fmla="*/ 0 h 78"/>
                <a:gd name="T10" fmla="*/ 0 w 90"/>
                <a:gd name="T11" fmla="*/ 0 h 78"/>
                <a:gd name="T12" fmla="*/ 0 w 90"/>
                <a:gd name="T13" fmla="*/ 0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78">
                  <a:moveTo>
                    <a:pt x="0" y="46"/>
                  </a:moveTo>
                  <a:lnTo>
                    <a:pt x="15" y="0"/>
                  </a:lnTo>
                  <a:lnTo>
                    <a:pt x="89" y="0"/>
                  </a:lnTo>
                  <a:lnTo>
                    <a:pt x="74" y="46"/>
                  </a:lnTo>
                  <a:lnTo>
                    <a:pt x="30" y="46"/>
                  </a:lnTo>
                  <a:lnTo>
                    <a:pt x="15" y="77"/>
                  </a:lnTo>
                  <a:lnTo>
                    <a:pt x="0"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9" name="Freeform 415"/>
            <p:cNvSpPr>
              <a:spLocks/>
            </p:cNvSpPr>
            <p:nvPr/>
          </p:nvSpPr>
          <p:spPr bwMode="auto">
            <a:xfrm>
              <a:off x="4456478" y="3572298"/>
              <a:ext cx="91723" cy="52948"/>
            </a:xfrm>
            <a:custGeom>
              <a:avLst/>
              <a:gdLst>
                <a:gd name="T0" fmla="*/ 0 w 91"/>
                <a:gd name="T1" fmla="*/ 0 h 62"/>
                <a:gd name="T2" fmla="*/ 0 w 91"/>
                <a:gd name="T3" fmla="*/ 0 h 62"/>
                <a:gd name="T4" fmla="*/ 0 w 91"/>
                <a:gd name="T5" fmla="*/ 0 h 62"/>
                <a:gd name="T6" fmla="*/ 0 w 91"/>
                <a:gd name="T7" fmla="*/ 0 h 62"/>
                <a:gd name="T8" fmla="*/ 0 w 91"/>
                <a:gd name="T9" fmla="*/ 0 h 62"/>
                <a:gd name="T10" fmla="*/ 0 w 91"/>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 h="62">
                  <a:moveTo>
                    <a:pt x="0" y="31"/>
                  </a:moveTo>
                  <a:lnTo>
                    <a:pt x="15" y="61"/>
                  </a:lnTo>
                  <a:lnTo>
                    <a:pt x="90" y="31"/>
                  </a:lnTo>
                  <a:lnTo>
                    <a:pt x="90" y="0"/>
                  </a:lnTo>
                  <a:lnTo>
                    <a:pt x="30" y="0"/>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0" name="Freeform 416"/>
            <p:cNvSpPr>
              <a:spLocks/>
            </p:cNvSpPr>
            <p:nvPr/>
          </p:nvSpPr>
          <p:spPr bwMode="auto">
            <a:xfrm>
              <a:off x="4689143" y="3623039"/>
              <a:ext cx="85012" cy="66185"/>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 h="78">
                  <a:moveTo>
                    <a:pt x="0" y="0"/>
                  </a:moveTo>
                  <a:lnTo>
                    <a:pt x="0" y="46"/>
                  </a:lnTo>
                  <a:lnTo>
                    <a:pt x="45" y="77"/>
                  </a:lnTo>
                  <a:lnTo>
                    <a:pt x="90" y="31"/>
                  </a:lnTo>
                  <a:lnTo>
                    <a:pt x="75" y="0"/>
                  </a:lnTo>
                  <a:lnTo>
                    <a:pt x="45"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1" name="Freeform 417"/>
            <p:cNvSpPr>
              <a:spLocks/>
            </p:cNvSpPr>
            <p:nvPr/>
          </p:nvSpPr>
          <p:spPr bwMode="auto">
            <a:xfrm>
              <a:off x="4689143" y="3958377"/>
              <a:ext cx="85012" cy="63979"/>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w 91"/>
                <a:gd name="T15" fmla="*/ 0 h 78"/>
                <a:gd name="T16" fmla="*/ 0 w 91"/>
                <a:gd name="T17" fmla="*/ 0 h 78"/>
                <a:gd name="T18" fmla="*/ 0 w 91"/>
                <a:gd name="T19" fmla="*/ 0 h 78"/>
                <a:gd name="T20" fmla="*/ 0 w 91"/>
                <a:gd name="T21" fmla="*/ 0 h 78"/>
                <a:gd name="T22" fmla="*/ 0 w 91"/>
                <a:gd name="T23" fmla="*/ 0 h 78"/>
                <a:gd name="T24" fmla="*/ 0 w 91"/>
                <a:gd name="T25" fmla="*/ 0 h 78"/>
                <a:gd name="T26" fmla="*/ 0 w 91"/>
                <a:gd name="T27" fmla="*/ 0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1" h="78">
                  <a:moveTo>
                    <a:pt x="45" y="0"/>
                  </a:moveTo>
                  <a:lnTo>
                    <a:pt x="60" y="0"/>
                  </a:lnTo>
                  <a:lnTo>
                    <a:pt x="75" y="46"/>
                  </a:lnTo>
                  <a:lnTo>
                    <a:pt x="75" y="62"/>
                  </a:lnTo>
                  <a:lnTo>
                    <a:pt x="90" y="62"/>
                  </a:lnTo>
                  <a:lnTo>
                    <a:pt x="75" y="77"/>
                  </a:lnTo>
                  <a:lnTo>
                    <a:pt x="60" y="77"/>
                  </a:lnTo>
                  <a:lnTo>
                    <a:pt x="75" y="46"/>
                  </a:lnTo>
                  <a:lnTo>
                    <a:pt x="45" y="46"/>
                  </a:lnTo>
                  <a:lnTo>
                    <a:pt x="30" y="62"/>
                  </a:lnTo>
                  <a:lnTo>
                    <a:pt x="15" y="62"/>
                  </a:lnTo>
                  <a:lnTo>
                    <a:pt x="0" y="46"/>
                  </a:lnTo>
                  <a:lnTo>
                    <a:pt x="30" y="46"/>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2" name="Freeform 418"/>
            <p:cNvSpPr>
              <a:spLocks/>
            </p:cNvSpPr>
            <p:nvPr/>
          </p:nvSpPr>
          <p:spPr bwMode="auto">
            <a:xfrm>
              <a:off x="4630977" y="3702462"/>
              <a:ext cx="44744" cy="75010"/>
            </a:xfrm>
            <a:custGeom>
              <a:avLst/>
              <a:gdLst>
                <a:gd name="T0" fmla="*/ 0 w 46"/>
                <a:gd name="T1" fmla="*/ 0 h 93"/>
                <a:gd name="T2" fmla="*/ 0 w 46"/>
                <a:gd name="T3" fmla="*/ 0 h 93"/>
                <a:gd name="T4" fmla="*/ 0 w 46"/>
                <a:gd name="T5" fmla="*/ 0 h 93"/>
                <a:gd name="T6" fmla="*/ 0 w 46"/>
                <a:gd name="T7" fmla="*/ 0 h 93"/>
                <a:gd name="T8" fmla="*/ 0 w 46"/>
                <a:gd name="T9" fmla="*/ 0 h 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93">
                  <a:moveTo>
                    <a:pt x="0" y="31"/>
                  </a:moveTo>
                  <a:lnTo>
                    <a:pt x="45" y="0"/>
                  </a:lnTo>
                  <a:lnTo>
                    <a:pt x="45" y="61"/>
                  </a:lnTo>
                  <a:lnTo>
                    <a:pt x="0" y="92"/>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3" name="Freeform 419"/>
            <p:cNvSpPr>
              <a:spLocks/>
            </p:cNvSpPr>
            <p:nvPr/>
          </p:nvSpPr>
          <p:spPr bwMode="auto">
            <a:xfrm>
              <a:off x="4588471" y="3548030"/>
              <a:ext cx="42506" cy="24268"/>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32">
                  <a:moveTo>
                    <a:pt x="0" y="16"/>
                  </a:moveTo>
                  <a:lnTo>
                    <a:pt x="0" y="31"/>
                  </a:lnTo>
                  <a:lnTo>
                    <a:pt x="45" y="31"/>
                  </a:lnTo>
                  <a:lnTo>
                    <a:pt x="45" y="0"/>
                  </a:lnTo>
                  <a:lnTo>
                    <a:pt x="30" y="16"/>
                  </a:lnTo>
                  <a:lnTo>
                    <a:pt x="15" y="16"/>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4" name="Freeform 420"/>
            <p:cNvSpPr>
              <a:spLocks/>
            </p:cNvSpPr>
            <p:nvPr/>
          </p:nvSpPr>
          <p:spPr bwMode="auto">
            <a:xfrm>
              <a:off x="3928508" y="4212086"/>
              <a:ext cx="44744" cy="52948"/>
            </a:xfrm>
            <a:custGeom>
              <a:avLst/>
              <a:gdLst>
                <a:gd name="T0" fmla="*/ 0 w 45"/>
                <a:gd name="T1" fmla="*/ 0 h 62"/>
                <a:gd name="T2" fmla="*/ 0 w 45"/>
                <a:gd name="T3" fmla="*/ 0 h 62"/>
                <a:gd name="T4" fmla="*/ 0 w 45"/>
                <a:gd name="T5" fmla="*/ 0 h 62"/>
                <a:gd name="T6" fmla="*/ 0 w 45"/>
                <a:gd name="T7" fmla="*/ 0 h 62"/>
                <a:gd name="T8" fmla="*/ 0 w 45"/>
                <a:gd name="T9" fmla="*/ 0 h 62"/>
                <a:gd name="T10" fmla="*/ 0 w 45"/>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62">
                  <a:moveTo>
                    <a:pt x="0" y="0"/>
                  </a:moveTo>
                  <a:lnTo>
                    <a:pt x="29" y="31"/>
                  </a:lnTo>
                  <a:lnTo>
                    <a:pt x="44" y="61"/>
                  </a:lnTo>
                  <a:lnTo>
                    <a:pt x="29" y="61"/>
                  </a:lnTo>
                  <a:lnTo>
                    <a:pt x="0"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5" name="Freeform 421"/>
            <p:cNvSpPr>
              <a:spLocks/>
            </p:cNvSpPr>
            <p:nvPr/>
          </p:nvSpPr>
          <p:spPr bwMode="auto">
            <a:xfrm>
              <a:off x="4689143" y="3548030"/>
              <a:ext cx="29083" cy="50742"/>
            </a:xfrm>
            <a:custGeom>
              <a:avLst/>
              <a:gdLst>
                <a:gd name="T0" fmla="*/ 0 w 32"/>
                <a:gd name="T1" fmla="*/ 0 h 62"/>
                <a:gd name="T2" fmla="*/ 0 w 32"/>
                <a:gd name="T3" fmla="*/ 0 h 62"/>
                <a:gd name="T4" fmla="*/ 0 w 32"/>
                <a:gd name="T5" fmla="*/ 0 h 62"/>
                <a:gd name="T6" fmla="*/ 0 w 32"/>
                <a:gd name="T7" fmla="*/ 0 h 62"/>
                <a:gd name="T8" fmla="*/ 0 w 32"/>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62">
                  <a:moveTo>
                    <a:pt x="0" y="15"/>
                  </a:moveTo>
                  <a:lnTo>
                    <a:pt x="16" y="61"/>
                  </a:lnTo>
                  <a:lnTo>
                    <a:pt x="31" y="31"/>
                  </a:lnTo>
                  <a:lnTo>
                    <a:pt x="31" y="0"/>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6" name="Freeform 422"/>
            <p:cNvSpPr>
              <a:spLocks/>
            </p:cNvSpPr>
            <p:nvPr/>
          </p:nvSpPr>
          <p:spPr bwMode="auto">
            <a:xfrm>
              <a:off x="4715989" y="4035593"/>
              <a:ext cx="29083" cy="26474"/>
            </a:xfrm>
            <a:custGeom>
              <a:avLst/>
              <a:gdLst>
                <a:gd name="T0" fmla="*/ 0 w 30"/>
                <a:gd name="T1" fmla="*/ 0 h 32"/>
                <a:gd name="T2" fmla="*/ 0 w 30"/>
                <a:gd name="T3" fmla="*/ 0 h 32"/>
                <a:gd name="T4" fmla="*/ 0 w 30"/>
                <a:gd name="T5" fmla="*/ 0 h 32"/>
                <a:gd name="T6" fmla="*/ 0 w 30"/>
                <a:gd name="T7" fmla="*/ 0 h 32"/>
                <a:gd name="T8" fmla="*/ 0 w 30"/>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2">
                  <a:moveTo>
                    <a:pt x="29" y="0"/>
                  </a:moveTo>
                  <a:lnTo>
                    <a:pt x="0" y="31"/>
                  </a:lnTo>
                  <a:lnTo>
                    <a:pt x="0" y="16"/>
                  </a:lnTo>
                  <a:lnTo>
                    <a:pt x="15" y="0"/>
                  </a:lnTo>
                  <a:lnTo>
                    <a:pt x="2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7" name="Freeform 423"/>
            <p:cNvSpPr>
              <a:spLocks/>
            </p:cNvSpPr>
            <p:nvPr/>
          </p:nvSpPr>
          <p:spPr bwMode="auto">
            <a:xfrm>
              <a:off x="4932994" y="4417259"/>
              <a:ext cx="15660" cy="28680"/>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32">
                  <a:moveTo>
                    <a:pt x="0" y="0"/>
                  </a:moveTo>
                  <a:lnTo>
                    <a:pt x="16" y="16"/>
                  </a:lnTo>
                  <a:lnTo>
                    <a:pt x="16" y="31"/>
                  </a:lnTo>
                  <a:lnTo>
                    <a:pt x="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8" name="Freeform 424"/>
            <p:cNvSpPr>
              <a:spLocks/>
            </p:cNvSpPr>
            <p:nvPr/>
          </p:nvSpPr>
          <p:spPr bwMode="auto">
            <a:xfrm>
              <a:off x="4932994" y="3931903"/>
              <a:ext cx="29083" cy="37505"/>
            </a:xfrm>
            <a:custGeom>
              <a:avLst/>
              <a:gdLst>
                <a:gd name="T0" fmla="*/ 0 w 31"/>
                <a:gd name="T1" fmla="*/ 0 h 47"/>
                <a:gd name="T2" fmla="*/ 0 w 31"/>
                <a:gd name="T3" fmla="*/ 0 h 47"/>
                <a:gd name="T4" fmla="*/ 0 w 31"/>
                <a:gd name="T5" fmla="*/ 0 h 47"/>
                <a:gd name="T6" fmla="*/ 0 w 31"/>
                <a:gd name="T7" fmla="*/ 0 h 47"/>
                <a:gd name="T8" fmla="*/ 0 w 31"/>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47">
                  <a:moveTo>
                    <a:pt x="15" y="0"/>
                  </a:moveTo>
                  <a:lnTo>
                    <a:pt x="0" y="31"/>
                  </a:lnTo>
                  <a:lnTo>
                    <a:pt x="0" y="46"/>
                  </a:lnTo>
                  <a:lnTo>
                    <a:pt x="30" y="31"/>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9" name="Freeform 425"/>
            <p:cNvSpPr>
              <a:spLocks/>
            </p:cNvSpPr>
            <p:nvPr/>
          </p:nvSpPr>
          <p:spPr bwMode="auto">
            <a:xfrm>
              <a:off x="4903910" y="5160738"/>
              <a:ext cx="69352" cy="66185"/>
            </a:xfrm>
            <a:custGeom>
              <a:avLst/>
              <a:gdLst>
                <a:gd name="T0" fmla="*/ 0 w 75"/>
                <a:gd name="T1" fmla="*/ 0 h 78"/>
                <a:gd name="T2" fmla="*/ 0 w 75"/>
                <a:gd name="T3" fmla="*/ 0 h 78"/>
                <a:gd name="T4" fmla="*/ 0 w 75"/>
                <a:gd name="T5" fmla="*/ 0 h 78"/>
                <a:gd name="T6" fmla="*/ 0 w 75"/>
                <a:gd name="T7" fmla="*/ 0 h 78"/>
                <a:gd name="T8" fmla="*/ 0 w 75"/>
                <a:gd name="T9" fmla="*/ 0 h 78"/>
                <a:gd name="T10" fmla="*/ 0 w 75"/>
                <a:gd name="T11" fmla="*/ 0 h 78"/>
                <a:gd name="T12" fmla="*/ 0 w 75"/>
                <a:gd name="T13" fmla="*/ 0 h 78"/>
                <a:gd name="T14" fmla="*/ 0 w 75"/>
                <a:gd name="T15" fmla="*/ 0 h 78"/>
                <a:gd name="T16" fmla="*/ 0 w 75"/>
                <a:gd name="T17" fmla="*/ 0 h 78"/>
                <a:gd name="T18" fmla="*/ 0 w 75"/>
                <a:gd name="T19" fmla="*/ 0 h 78"/>
                <a:gd name="T20" fmla="*/ 0 w 75"/>
                <a:gd name="T21" fmla="*/ 0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5" h="78">
                  <a:moveTo>
                    <a:pt x="15" y="0"/>
                  </a:moveTo>
                  <a:lnTo>
                    <a:pt x="15" y="15"/>
                  </a:lnTo>
                  <a:lnTo>
                    <a:pt x="0" y="31"/>
                  </a:lnTo>
                  <a:lnTo>
                    <a:pt x="0" y="62"/>
                  </a:lnTo>
                  <a:lnTo>
                    <a:pt x="30" y="77"/>
                  </a:lnTo>
                  <a:lnTo>
                    <a:pt x="30" y="62"/>
                  </a:lnTo>
                  <a:lnTo>
                    <a:pt x="74" y="77"/>
                  </a:lnTo>
                  <a:lnTo>
                    <a:pt x="74" y="46"/>
                  </a:lnTo>
                  <a:lnTo>
                    <a:pt x="59" y="31"/>
                  </a:lnTo>
                  <a:lnTo>
                    <a:pt x="74" y="15"/>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0" name="Freeform 426"/>
            <p:cNvSpPr>
              <a:spLocks/>
            </p:cNvSpPr>
            <p:nvPr/>
          </p:nvSpPr>
          <p:spPr bwMode="auto">
            <a:xfrm>
              <a:off x="4530305" y="5048223"/>
              <a:ext cx="214768" cy="282389"/>
            </a:xfrm>
            <a:custGeom>
              <a:avLst/>
              <a:gdLst>
                <a:gd name="T0" fmla="*/ 0 w 224"/>
                <a:gd name="T1" fmla="*/ 0 h 339"/>
                <a:gd name="T2" fmla="*/ 0 w 224"/>
                <a:gd name="T3" fmla="*/ 0 h 339"/>
                <a:gd name="T4" fmla="*/ 0 w 224"/>
                <a:gd name="T5" fmla="*/ 0 h 339"/>
                <a:gd name="T6" fmla="*/ 0 w 224"/>
                <a:gd name="T7" fmla="*/ 0 h 339"/>
                <a:gd name="T8" fmla="*/ 0 w 224"/>
                <a:gd name="T9" fmla="*/ 0 h 339"/>
                <a:gd name="T10" fmla="*/ 0 w 224"/>
                <a:gd name="T11" fmla="*/ 0 h 339"/>
                <a:gd name="T12" fmla="*/ 0 w 224"/>
                <a:gd name="T13" fmla="*/ 0 h 339"/>
                <a:gd name="T14" fmla="*/ 0 w 224"/>
                <a:gd name="T15" fmla="*/ 0 h 339"/>
                <a:gd name="T16" fmla="*/ 0 w 224"/>
                <a:gd name="T17" fmla="*/ 0 h 339"/>
                <a:gd name="T18" fmla="*/ 0 w 224"/>
                <a:gd name="T19" fmla="*/ 0 h 339"/>
                <a:gd name="T20" fmla="*/ 0 w 224"/>
                <a:gd name="T21" fmla="*/ 0 h 339"/>
                <a:gd name="T22" fmla="*/ 0 w 224"/>
                <a:gd name="T23" fmla="*/ 0 h 339"/>
                <a:gd name="T24" fmla="*/ 0 w 224"/>
                <a:gd name="T25" fmla="*/ 0 h 339"/>
                <a:gd name="T26" fmla="*/ 0 w 224"/>
                <a:gd name="T27" fmla="*/ 0 h 339"/>
                <a:gd name="T28" fmla="*/ 0 w 224"/>
                <a:gd name="T29" fmla="*/ 0 h 339"/>
                <a:gd name="T30" fmla="*/ 0 w 224"/>
                <a:gd name="T31" fmla="*/ 0 h 339"/>
                <a:gd name="T32" fmla="*/ 0 w 224"/>
                <a:gd name="T33" fmla="*/ 0 h 339"/>
                <a:gd name="T34" fmla="*/ 0 w 224"/>
                <a:gd name="T35" fmla="*/ 0 h 339"/>
                <a:gd name="T36" fmla="*/ 0 w 224"/>
                <a:gd name="T37" fmla="*/ 0 h 339"/>
                <a:gd name="T38" fmla="*/ 0 w 224"/>
                <a:gd name="T39" fmla="*/ 0 h 339"/>
                <a:gd name="T40" fmla="*/ 0 w 224"/>
                <a:gd name="T41" fmla="*/ 0 h 339"/>
                <a:gd name="T42" fmla="*/ 0 w 224"/>
                <a:gd name="T43" fmla="*/ 0 h 339"/>
                <a:gd name="T44" fmla="*/ 0 w 224"/>
                <a:gd name="T45" fmla="*/ 0 h 339"/>
                <a:gd name="T46" fmla="*/ 0 w 224"/>
                <a:gd name="T47" fmla="*/ 0 h 339"/>
                <a:gd name="T48" fmla="*/ 0 w 224"/>
                <a:gd name="T49" fmla="*/ 0 h 339"/>
                <a:gd name="T50" fmla="*/ 0 w 224"/>
                <a:gd name="T51" fmla="*/ 0 h 339"/>
                <a:gd name="T52" fmla="*/ 0 w 224"/>
                <a:gd name="T53" fmla="*/ 0 h 339"/>
                <a:gd name="T54" fmla="*/ 0 w 224"/>
                <a:gd name="T55" fmla="*/ 0 h 339"/>
                <a:gd name="T56" fmla="*/ 0 w 224"/>
                <a:gd name="T57" fmla="*/ 0 h 339"/>
                <a:gd name="T58" fmla="*/ 0 w 224"/>
                <a:gd name="T59" fmla="*/ 0 h 339"/>
                <a:gd name="T60" fmla="*/ 0 w 224"/>
                <a:gd name="T61" fmla="*/ 0 h 339"/>
                <a:gd name="T62" fmla="*/ 0 w 224"/>
                <a:gd name="T63" fmla="*/ 0 h 339"/>
                <a:gd name="T64" fmla="*/ 0 w 224"/>
                <a:gd name="T65" fmla="*/ 0 h 339"/>
                <a:gd name="T66" fmla="*/ 0 w 224"/>
                <a:gd name="T67" fmla="*/ 0 h 339"/>
                <a:gd name="T68" fmla="*/ 0 w 224"/>
                <a:gd name="T69" fmla="*/ 0 h 339"/>
                <a:gd name="T70" fmla="*/ 0 w 224"/>
                <a:gd name="T71" fmla="*/ 0 h 339"/>
                <a:gd name="T72" fmla="*/ 0 w 224"/>
                <a:gd name="T73" fmla="*/ 0 h 339"/>
                <a:gd name="T74" fmla="*/ 0 w 224"/>
                <a:gd name="T75" fmla="*/ 0 h 339"/>
                <a:gd name="T76" fmla="*/ 0 w 224"/>
                <a:gd name="T77" fmla="*/ 0 h 3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4" h="339">
                  <a:moveTo>
                    <a:pt x="15" y="200"/>
                  </a:moveTo>
                  <a:lnTo>
                    <a:pt x="0" y="230"/>
                  </a:lnTo>
                  <a:lnTo>
                    <a:pt x="59" y="246"/>
                  </a:lnTo>
                  <a:lnTo>
                    <a:pt x="74" y="261"/>
                  </a:lnTo>
                  <a:lnTo>
                    <a:pt x="89" y="261"/>
                  </a:lnTo>
                  <a:lnTo>
                    <a:pt x="104" y="292"/>
                  </a:lnTo>
                  <a:lnTo>
                    <a:pt x="119" y="292"/>
                  </a:lnTo>
                  <a:lnTo>
                    <a:pt x="134" y="292"/>
                  </a:lnTo>
                  <a:lnTo>
                    <a:pt x="164" y="307"/>
                  </a:lnTo>
                  <a:lnTo>
                    <a:pt x="178" y="338"/>
                  </a:lnTo>
                  <a:lnTo>
                    <a:pt x="178" y="292"/>
                  </a:lnTo>
                  <a:lnTo>
                    <a:pt x="178" y="277"/>
                  </a:lnTo>
                  <a:lnTo>
                    <a:pt x="178" y="261"/>
                  </a:lnTo>
                  <a:lnTo>
                    <a:pt x="193" y="246"/>
                  </a:lnTo>
                  <a:lnTo>
                    <a:pt x="164" y="246"/>
                  </a:lnTo>
                  <a:lnTo>
                    <a:pt x="164" y="230"/>
                  </a:lnTo>
                  <a:lnTo>
                    <a:pt x="193" y="230"/>
                  </a:lnTo>
                  <a:lnTo>
                    <a:pt x="193" y="215"/>
                  </a:lnTo>
                  <a:lnTo>
                    <a:pt x="208" y="215"/>
                  </a:lnTo>
                  <a:lnTo>
                    <a:pt x="223" y="230"/>
                  </a:lnTo>
                  <a:lnTo>
                    <a:pt x="208" y="184"/>
                  </a:lnTo>
                  <a:lnTo>
                    <a:pt x="208" y="138"/>
                  </a:lnTo>
                  <a:lnTo>
                    <a:pt x="178" y="138"/>
                  </a:lnTo>
                  <a:lnTo>
                    <a:pt x="119" y="108"/>
                  </a:lnTo>
                  <a:lnTo>
                    <a:pt x="119" y="77"/>
                  </a:lnTo>
                  <a:lnTo>
                    <a:pt x="104" y="77"/>
                  </a:lnTo>
                  <a:lnTo>
                    <a:pt x="119" y="31"/>
                  </a:lnTo>
                  <a:lnTo>
                    <a:pt x="149" y="15"/>
                  </a:lnTo>
                  <a:lnTo>
                    <a:pt x="149" y="0"/>
                  </a:lnTo>
                  <a:lnTo>
                    <a:pt x="134" y="0"/>
                  </a:lnTo>
                  <a:lnTo>
                    <a:pt x="119" y="15"/>
                  </a:lnTo>
                  <a:lnTo>
                    <a:pt x="74" y="31"/>
                  </a:lnTo>
                  <a:lnTo>
                    <a:pt x="74" y="61"/>
                  </a:lnTo>
                  <a:lnTo>
                    <a:pt x="45" y="77"/>
                  </a:lnTo>
                  <a:lnTo>
                    <a:pt x="30" y="92"/>
                  </a:lnTo>
                  <a:lnTo>
                    <a:pt x="30" y="108"/>
                  </a:lnTo>
                  <a:lnTo>
                    <a:pt x="30" y="123"/>
                  </a:lnTo>
                  <a:lnTo>
                    <a:pt x="30" y="184"/>
                  </a:lnTo>
                  <a:lnTo>
                    <a:pt x="15" y="20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1" name="Freeform 427"/>
            <p:cNvSpPr>
              <a:spLocks/>
            </p:cNvSpPr>
            <p:nvPr/>
          </p:nvSpPr>
          <p:spPr bwMode="auto">
            <a:xfrm>
              <a:off x="4630977" y="5048223"/>
              <a:ext cx="243850" cy="191936"/>
            </a:xfrm>
            <a:custGeom>
              <a:avLst/>
              <a:gdLst>
                <a:gd name="T0" fmla="*/ 0 w 255"/>
                <a:gd name="T1" fmla="*/ 0 h 231"/>
                <a:gd name="T2" fmla="*/ 0 w 255"/>
                <a:gd name="T3" fmla="*/ 0 h 231"/>
                <a:gd name="T4" fmla="*/ 0 w 255"/>
                <a:gd name="T5" fmla="*/ 0 h 231"/>
                <a:gd name="T6" fmla="*/ 0 w 255"/>
                <a:gd name="T7" fmla="*/ 0 h 231"/>
                <a:gd name="T8" fmla="*/ 0 w 255"/>
                <a:gd name="T9" fmla="*/ 0 h 231"/>
                <a:gd name="T10" fmla="*/ 0 w 255"/>
                <a:gd name="T11" fmla="*/ 0 h 231"/>
                <a:gd name="T12" fmla="*/ 0 w 255"/>
                <a:gd name="T13" fmla="*/ 0 h 231"/>
                <a:gd name="T14" fmla="*/ 0 w 255"/>
                <a:gd name="T15" fmla="*/ 0 h 231"/>
                <a:gd name="T16" fmla="*/ 0 w 255"/>
                <a:gd name="T17" fmla="*/ 0 h 231"/>
                <a:gd name="T18" fmla="*/ 0 w 255"/>
                <a:gd name="T19" fmla="*/ 0 h 231"/>
                <a:gd name="T20" fmla="*/ 0 w 255"/>
                <a:gd name="T21" fmla="*/ 0 h 231"/>
                <a:gd name="T22" fmla="*/ 0 w 255"/>
                <a:gd name="T23" fmla="*/ 0 h 231"/>
                <a:gd name="T24" fmla="*/ 0 w 255"/>
                <a:gd name="T25" fmla="*/ 0 h 231"/>
                <a:gd name="T26" fmla="*/ 0 w 255"/>
                <a:gd name="T27" fmla="*/ 0 h 231"/>
                <a:gd name="T28" fmla="*/ 0 w 255"/>
                <a:gd name="T29" fmla="*/ 0 h 231"/>
                <a:gd name="T30" fmla="*/ 0 w 255"/>
                <a:gd name="T31" fmla="*/ 0 h 231"/>
                <a:gd name="T32" fmla="*/ 0 w 255"/>
                <a:gd name="T33" fmla="*/ 0 h 231"/>
                <a:gd name="T34" fmla="*/ 0 w 255"/>
                <a:gd name="T35" fmla="*/ 0 h 231"/>
                <a:gd name="T36" fmla="*/ 0 w 255"/>
                <a:gd name="T37" fmla="*/ 0 h 231"/>
                <a:gd name="T38" fmla="*/ 0 w 255"/>
                <a:gd name="T39" fmla="*/ 0 h 231"/>
                <a:gd name="T40" fmla="*/ 0 w 255"/>
                <a:gd name="T41" fmla="*/ 0 h 231"/>
                <a:gd name="T42" fmla="*/ 0 w 255"/>
                <a:gd name="T43" fmla="*/ 0 h 231"/>
                <a:gd name="T44" fmla="*/ 0 w 255"/>
                <a:gd name="T45" fmla="*/ 0 h 231"/>
                <a:gd name="T46" fmla="*/ 0 w 255"/>
                <a:gd name="T47" fmla="*/ 0 h 231"/>
                <a:gd name="T48" fmla="*/ 0 w 255"/>
                <a:gd name="T49" fmla="*/ 0 h 231"/>
                <a:gd name="T50" fmla="*/ 0 w 255"/>
                <a:gd name="T51" fmla="*/ 0 h 231"/>
                <a:gd name="T52" fmla="*/ 0 w 255"/>
                <a:gd name="T53" fmla="*/ 0 h 231"/>
                <a:gd name="T54" fmla="*/ 0 w 255"/>
                <a:gd name="T55" fmla="*/ 0 h 231"/>
                <a:gd name="T56" fmla="*/ 0 w 255"/>
                <a:gd name="T57" fmla="*/ 0 h 231"/>
                <a:gd name="T58" fmla="*/ 0 w 255"/>
                <a:gd name="T59" fmla="*/ 0 h 231"/>
                <a:gd name="T60" fmla="*/ 0 w 255"/>
                <a:gd name="T61" fmla="*/ 0 h 231"/>
                <a:gd name="T62" fmla="*/ 0 w 255"/>
                <a:gd name="T63" fmla="*/ 0 h 231"/>
                <a:gd name="T64" fmla="*/ 0 w 255"/>
                <a:gd name="T65" fmla="*/ 0 h 231"/>
                <a:gd name="T66" fmla="*/ 0 w 255"/>
                <a:gd name="T67" fmla="*/ 0 h 231"/>
                <a:gd name="T68" fmla="*/ 0 w 255"/>
                <a:gd name="T69" fmla="*/ 0 h 231"/>
                <a:gd name="T70" fmla="*/ 0 w 255"/>
                <a:gd name="T71" fmla="*/ 0 h 231"/>
                <a:gd name="T72" fmla="*/ 0 w 255"/>
                <a:gd name="T73" fmla="*/ 0 h 231"/>
                <a:gd name="T74" fmla="*/ 0 w 255"/>
                <a:gd name="T75" fmla="*/ 0 h 2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55" h="231">
                  <a:moveTo>
                    <a:pt x="209" y="31"/>
                  </a:moveTo>
                  <a:lnTo>
                    <a:pt x="179" y="46"/>
                  </a:lnTo>
                  <a:lnTo>
                    <a:pt x="164" y="46"/>
                  </a:lnTo>
                  <a:lnTo>
                    <a:pt x="134" y="31"/>
                  </a:lnTo>
                  <a:lnTo>
                    <a:pt x="105" y="31"/>
                  </a:lnTo>
                  <a:lnTo>
                    <a:pt x="90" y="15"/>
                  </a:lnTo>
                  <a:lnTo>
                    <a:pt x="75" y="0"/>
                  </a:lnTo>
                  <a:lnTo>
                    <a:pt x="75" y="15"/>
                  </a:lnTo>
                  <a:lnTo>
                    <a:pt x="45" y="31"/>
                  </a:lnTo>
                  <a:lnTo>
                    <a:pt x="45" y="61"/>
                  </a:lnTo>
                  <a:lnTo>
                    <a:pt x="45" y="77"/>
                  </a:lnTo>
                  <a:lnTo>
                    <a:pt x="45" y="61"/>
                  </a:lnTo>
                  <a:lnTo>
                    <a:pt x="30" y="61"/>
                  </a:lnTo>
                  <a:lnTo>
                    <a:pt x="45" y="31"/>
                  </a:lnTo>
                  <a:lnTo>
                    <a:pt x="45" y="15"/>
                  </a:lnTo>
                  <a:lnTo>
                    <a:pt x="15" y="31"/>
                  </a:lnTo>
                  <a:lnTo>
                    <a:pt x="0" y="77"/>
                  </a:lnTo>
                  <a:lnTo>
                    <a:pt x="15" y="77"/>
                  </a:lnTo>
                  <a:lnTo>
                    <a:pt x="15" y="107"/>
                  </a:lnTo>
                  <a:lnTo>
                    <a:pt x="75" y="138"/>
                  </a:lnTo>
                  <a:lnTo>
                    <a:pt x="105" y="138"/>
                  </a:lnTo>
                  <a:lnTo>
                    <a:pt x="105" y="184"/>
                  </a:lnTo>
                  <a:lnTo>
                    <a:pt x="120" y="230"/>
                  </a:lnTo>
                  <a:lnTo>
                    <a:pt x="134" y="230"/>
                  </a:lnTo>
                  <a:lnTo>
                    <a:pt x="164" y="230"/>
                  </a:lnTo>
                  <a:lnTo>
                    <a:pt x="179" y="199"/>
                  </a:lnTo>
                  <a:lnTo>
                    <a:pt x="149" y="184"/>
                  </a:lnTo>
                  <a:lnTo>
                    <a:pt x="164" y="169"/>
                  </a:lnTo>
                  <a:lnTo>
                    <a:pt x="194" y="184"/>
                  </a:lnTo>
                  <a:lnTo>
                    <a:pt x="224" y="169"/>
                  </a:lnTo>
                  <a:lnTo>
                    <a:pt x="239" y="153"/>
                  </a:lnTo>
                  <a:lnTo>
                    <a:pt x="224" y="138"/>
                  </a:lnTo>
                  <a:lnTo>
                    <a:pt x="239" y="107"/>
                  </a:lnTo>
                  <a:lnTo>
                    <a:pt x="224" y="107"/>
                  </a:lnTo>
                  <a:lnTo>
                    <a:pt x="254" y="92"/>
                  </a:lnTo>
                  <a:lnTo>
                    <a:pt x="209" y="61"/>
                  </a:lnTo>
                  <a:lnTo>
                    <a:pt x="194" y="46"/>
                  </a:lnTo>
                  <a:lnTo>
                    <a:pt x="209"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2" name="Freeform 428"/>
            <p:cNvSpPr>
              <a:spLocks/>
            </p:cNvSpPr>
            <p:nvPr/>
          </p:nvSpPr>
          <p:spPr bwMode="auto">
            <a:xfrm>
              <a:off x="4845744" y="5125439"/>
              <a:ext cx="87249" cy="114720"/>
            </a:xfrm>
            <a:custGeom>
              <a:avLst/>
              <a:gdLst>
                <a:gd name="T0" fmla="*/ 0 w 91"/>
                <a:gd name="T1" fmla="*/ 0 h 139"/>
                <a:gd name="T2" fmla="*/ 0 w 91"/>
                <a:gd name="T3" fmla="*/ 0 h 139"/>
                <a:gd name="T4" fmla="*/ 0 w 91"/>
                <a:gd name="T5" fmla="*/ 0 h 139"/>
                <a:gd name="T6" fmla="*/ 0 w 91"/>
                <a:gd name="T7" fmla="*/ 0 h 139"/>
                <a:gd name="T8" fmla="*/ 0 w 91"/>
                <a:gd name="T9" fmla="*/ 0 h 139"/>
                <a:gd name="T10" fmla="*/ 0 w 91"/>
                <a:gd name="T11" fmla="*/ 0 h 139"/>
                <a:gd name="T12" fmla="*/ 0 w 91"/>
                <a:gd name="T13" fmla="*/ 0 h 139"/>
                <a:gd name="T14" fmla="*/ 0 w 91"/>
                <a:gd name="T15" fmla="*/ 0 h 139"/>
                <a:gd name="T16" fmla="*/ 0 w 91"/>
                <a:gd name="T17" fmla="*/ 0 h 139"/>
                <a:gd name="T18" fmla="*/ 0 w 91"/>
                <a:gd name="T19" fmla="*/ 0 h 139"/>
                <a:gd name="T20" fmla="*/ 0 w 91"/>
                <a:gd name="T21" fmla="*/ 0 h 139"/>
                <a:gd name="T22" fmla="*/ 0 w 91"/>
                <a:gd name="T23" fmla="*/ 0 h 139"/>
                <a:gd name="T24" fmla="*/ 0 w 91"/>
                <a:gd name="T25" fmla="*/ 0 h 139"/>
                <a:gd name="T26" fmla="*/ 0 w 91"/>
                <a:gd name="T27" fmla="*/ 0 h 139"/>
                <a:gd name="T28" fmla="*/ 0 w 91"/>
                <a:gd name="T29" fmla="*/ 0 h 139"/>
                <a:gd name="T30" fmla="*/ 0 w 91"/>
                <a:gd name="T31" fmla="*/ 0 h 139"/>
                <a:gd name="T32" fmla="*/ 0 w 91"/>
                <a:gd name="T33" fmla="*/ 0 h 139"/>
                <a:gd name="T34" fmla="*/ 0 w 91"/>
                <a:gd name="T35" fmla="*/ 0 h 1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1" h="139">
                  <a:moveTo>
                    <a:pt x="45" y="15"/>
                  </a:moveTo>
                  <a:lnTo>
                    <a:pt x="45" y="0"/>
                  </a:lnTo>
                  <a:lnTo>
                    <a:pt x="30" y="0"/>
                  </a:lnTo>
                  <a:lnTo>
                    <a:pt x="0" y="15"/>
                  </a:lnTo>
                  <a:lnTo>
                    <a:pt x="15" y="15"/>
                  </a:lnTo>
                  <a:lnTo>
                    <a:pt x="0" y="46"/>
                  </a:lnTo>
                  <a:lnTo>
                    <a:pt x="15" y="61"/>
                  </a:lnTo>
                  <a:lnTo>
                    <a:pt x="30" y="107"/>
                  </a:lnTo>
                  <a:lnTo>
                    <a:pt x="30" y="123"/>
                  </a:lnTo>
                  <a:lnTo>
                    <a:pt x="45" y="138"/>
                  </a:lnTo>
                  <a:lnTo>
                    <a:pt x="75" y="123"/>
                  </a:lnTo>
                  <a:lnTo>
                    <a:pt x="90" y="123"/>
                  </a:lnTo>
                  <a:lnTo>
                    <a:pt x="60" y="107"/>
                  </a:lnTo>
                  <a:lnTo>
                    <a:pt x="60" y="77"/>
                  </a:lnTo>
                  <a:lnTo>
                    <a:pt x="75" y="61"/>
                  </a:lnTo>
                  <a:lnTo>
                    <a:pt x="75" y="46"/>
                  </a:lnTo>
                  <a:lnTo>
                    <a:pt x="60" y="31"/>
                  </a:lnTo>
                  <a:lnTo>
                    <a:pt x="4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3" name="Freeform 429"/>
            <p:cNvSpPr>
              <a:spLocks/>
            </p:cNvSpPr>
            <p:nvPr/>
          </p:nvSpPr>
          <p:spPr bwMode="auto">
            <a:xfrm>
              <a:off x="4456478" y="5098965"/>
              <a:ext cx="116332" cy="39711"/>
            </a:xfrm>
            <a:custGeom>
              <a:avLst/>
              <a:gdLst>
                <a:gd name="T0" fmla="*/ 0 w 120"/>
                <a:gd name="T1" fmla="*/ 0 h 47"/>
                <a:gd name="T2" fmla="*/ 0 w 120"/>
                <a:gd name="T3" fmla="*/ 0 h 47"/>
                <a:gd name="T4" fmla="*/ 0 w 120"/>
                <a:gd name="T5" fmla="*/ 0 h 47"/>
                <a:gd name="T6" fmla="*/ 0 w 120"/>
                <a:gd name="T7" fmla="*/ 0 h 47"/>
                <a:gd name="T8" fmla="*/ 0 w 120"/>
                <a:gd name="T9" fmla="*/ 0 h 47"/>
                <a:gd name="T10" fmla="*/ 0 w 120"/>
                <a:gd name="T11" fmla="*/ 0 h 47"/>
                <a:gd name="T12" fmla="*/ 0 w 120"/>
                <a:gd name="T13" fmla="*/ 0 h 47"/>
                <a:gd name="T14" fmla="*/ 0 w 120"/>
                <a:gd name="T15" fmla="*/ 0 h 47"/>
                <a:gd name="T16" fmla="*/ 0 w 120"/>
                <a:gd name="T17" fmla="*/ 0 h 47"/>
                <a:gd name="T18" fmla="*/ 0 w 120"/>
                <a:gd name="T19" fmla="*/ 0 h 47"/>
                <a:gd name="T20" fmla="*/ 0 w 120"/>
                <a:gd name="T21" fmla="*/ 0 h 47"/>
                <a:gd name="T22" fmla="*/ 0 w 120"/>
                <a:gd name="T23" fmla="*/ 0 h 47"/>
                <a:gd name="T24" fmla="*/ 0 w 120"/>
                <a:gd name="T25" fmla="*/ 0 h 47"/>
                <a:gd name="T26" fmla="*/ 0 w 120"/>
                <a:gd name="T27" fmla="*/ 0 h 47"/>
                <a:gd name="T28" fmla="*/ 0 w 120"/>
                <a:gd name="T29" fmla="*/ 0 h 47"/>
                <a:gd name="T30" fmla="*/ 0 w 120"/>
                <a:gd name="T31" fmla="*/ 0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0" h="47">
                  <a:moveTo>
                    <a:pt x="60" y="15"/>
                  </a:moveTo>
                  <a:lnTo>
                    <a:pt x="89" y="31"/>
                  </a:lnTo>
                  <a:lnTo>
                    <a:pt x="104" y="46"/>
                  </a:lnTo>
                  <a:lnTo>
                    <a:pt x="104" y="31"/>
                  </a:lnTo>
                  <a:lnTo>
                    <a:pt x="119" y="15"/>
                  </a:lnTo>
                  <a:lnTo>
                    <a:pt x="89" y="0"/>
                  </a:lnTo>
                  <a:lnTo>
                    <a:pt x="74" y="0"/>
                  </a:lnTo>
                  <a:lnTo>
                    <a:pt x="60" y="0"/>
                  </a:lnTo>
                  <a:lnTo>
                    <a:pt x="30" y="0"/>
                  </a:lnTo>
                  <a:lnTo>
                    <a:pt x="15" y="0"/>
                  </a:lnTo>
                  <a:lnTo>
                    <a:pt x="0" y="31"/>
                  </a:lnTo>
                  <a:lnTo>
                    <a:pt x="30" y="31"/>
                  </a:lnTo>
                  <a:lnTo>
                    <a:pt x="45" y="46"/>
                  </a:lnTo>
                  <a:lnTo>
                    <a:pt x="60" y="46"/>
                  </a:lnTo>
                  <a:lnTo>
                    <a:pt x="60" y="31"/>
                  </a:lnTo>
                  <a:lnTo>
                    <a:pt x="6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4" name="Line 430"/>
            <p:cNvSpPr>
              <a:spLocks noChangeShapeType="1"/>
            </p:cNvSpPr>
            <p:nvPr/>
          </p:nvSpPr>
          <p:spPr bwMode="auto">
            <a:xfrm>
              <a:off x="4845744" y="5048223"/>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5" name="Line 431"/>
            <p:cNvSpPr>
              <a:spLocks noChangeShapeType="1"/>
            </p:cNvSpPr>
            <p:nvPr/>
          </p:nvSpPr>
          <p:spPr bwMode="auto">
            <a:xfrm>
              <a:off x="4816661" y="4982038"/>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6" name="Line 432"/>
            <p:cNvSpPr>
              <a:spLocks noChangeShapeType="1"/>
            </p:cNvSpPr>
            <p:nvPr/>
          </p:nvSpPr>
          <p:spPr bwMode="auto">
            <a:xfrm>
              <a:off x="4816661" y="4944533"/>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7" name="Freeform 433"/>
            <p:cNvSpPr>
              <a:spLocks/>
            </p:cNvSpPr>
            <p:nvPr/>
          </p:nvSpPr>
          <p:spPr bwMode="auto">
            <a:xfrm>
              <a:off x="4675720" y="4931297"/>
              <a:ext cx="55929" cy="39711"/>
            </a:xfrm>
            <a:custGeom>
              <a:avLst/>
              <a:gdLst>
                <a:gd name="T0" fmla="*/ 0 w 60"/>
                <a:gd name="T1" fmla="*/ 0 h 47"/>
                <a:gd name="T2" fmla="*/ 0 w 60"/>
                <a:gd name="T3" fmla="*/ 0 h 47"/>
                <a:gd name="T4" fmla="*/ 0 w 60"/>
                <a:gd name="T5" fmla="*/ 0 h 47"/>
                <a:gd name="T6" fmla="*/ 0 w 60"/>
                <a:gd name="T7" fmla="*/ 0 h 47"/>
                <a:gd name="T8" fmla="*/ 0 w 60"/>
                <a:gd name="T9" fmla="*/ 0 h 47"/>
                <a:gd name="T10" fmla="*/ 0 w 60"/>
                <a:gd name="T11" fmla="*/ 0 h 47"/>
                <a:gd name="T12" fmla="*/ 0 w 60"/>
                <a:gd name="T13" fmla="*/ 0 h 47"/>
                <a:gd name="T14" fmla="*/ 0 w 60"/>
                <a:gd name="T15" fmla="*/ 0 h 47"/>
                <a:gd name="T16" fmla="*/ 0 w 60"/>
                <a:gd name="T17" fmla="*/ 0 h 47"/>
                <a:gd name="T18" fmla="*/ 0 w 60"/>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47">
                  <a:moveTo>
                    <a:pt x="0" y="0"/>
                  </a:moveTo>
                  <a:lnTo>
                    <a:pt x="0" y="15"/>
                  </a:lnTo>
                  <a:lnTo>
                    <a:pt x="0" y="46"/>
                  </a:lnTo>
                  <a:lnTo>
                    <a:pt x="15" y="31"/>
                  </a:lnTo>
                  <a:lnTo>
                    <a:pt x="44" y="31"/>
                  </a:lnTo>
                  <a:lnTo>
                    <a:pt x="59" y="15"/>
                  </a:lnTo>
                  <a:lnTo>
                    <a:pt x="44" y="15"/>
                  </a:lnTo>
                  <a:lnTo>
                    <a:pt x="44" y="0"/>
                  </a:lnTo>
                  <a:lnTo>
                    <a:pt x="30"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8" name="Freeform 434"/>
            <p:cNvSpPr>
              <a:spLocks/>
            </p:cNvSpPr>
            <p:nvPr/>
          </p:nvSpPr>
          <p:spPr bwMode="auto">
            <a:xfrm>
              <a:off x="4845744" y="5072491"/>
              <a:ext cx="15660" cy="15443"/>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0" y="16"/>
                  </a:moveTo>
                  <a:lnTo>
                    <a:pt x="16" y="16"/>
                  </a:lnTo>
                  <a:lnTo>
                    <a:pt x="16" y="0"/>
                  </a:lnTo>
                  <a:lnTo>
                    <a:pt x="0"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9" name="Freeform 435"/>
            <p:cNvSpPr>
              <a:spLocks/>
            </p:cNvSpPr>
            <p:nvPr/>
          </p:nvSpPr>
          <p:spPr bwMode="auto">
            <a:xfrm>
              <a:off x="4745072" y="4944533"/>
              <a:ext cx="17897" cy="13237"/>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16" y="0"/>
                  </a:moveTo>
                  <a:lnTo>
                    <a:pt x="0" y="0"/>
                  </a:lnTo>
                  <a:lnTo>
                    <a:pt x="0" y="16"/>
                  </a:lnTo>
                  <a:lnTo>
                    <a:pt x="16" y="16"/>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0" name="Freeform 436"/>
            <p:cNvSpPr>
              <a:spLocks/>
            </p:cNvSpPr>
            <p:nvPr/>
          </p:nvSpPr>
          <p:spPr bwMode="auto">
            <a:xfrm>
              <a:off x="4845744" y="5008512"/>
              <a:ext cx="15660" cy="13237"/>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1" name="Line 437"/>
            <p:cNvSpPr>
              <a:spLocks noChangeShapeType="1"/>
            </p:cNvSpPr>
            <p:nvPr/>
          </p:nvSpPr>
          <p:spPr bwMode="auto">
            <a:xfrm flipH="1">
              <a:off x="4832322" y="5008512"/>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2" name="Line 438"/>
            <p:cNvSpPr>
              <a:spLocks noChangeShapeType="1"/>
            </p:cNvSpPr>
            <p:nvPr/>
          </p:nvSpPr>
          <p:spPr bwMode="auto">
            <a:xfrm>
              <a:off x="4832322" y="4997481"/>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3" name="Freeform 439"/>
            <p:cNvSpPr>
              <a:spLocks/>
            </p:cNvSpPr>
            <p:nvPr/>
          </p:nvSpPr>
          <p:spPr bwMode="auto">
            <a:xfrm>
              <a:off x="4803238" y="4957770"/>
              <a:ext cx="15660"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4" name="Line 440"/>
            <p:cNvSpPr>
              <a:spLocks noChangeShapeType="1"/>
            </p:cNvSpPr>
            <p:nvPr/>
          </p:nvSpPr>
          <p:spPr bwMode="auto">
            <a:xfrm>
              <a:off x="4774155" y="4957770"/>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5" name="Freeform 441"/>
            <p:cNvSpPr>
              <a:spLocks/>
            </p:cNvSpPr>
            <p:nvPr/>
          </p:nvSpPr>
          <p:spPr bwMode="auto">
            <a:xfrm>
              <a:off x="4816661" y="4971007"/>
              <a:ext cx="15660" cy="13237"/>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0"/>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6" name="Freeform 442"/>
            <p:cNvSpPr>
              <a:spLocks/>
            </p:cNvSpPr>
            <p:nvPr/>
          </p:nvSpPr>
          <p:spPr bwMode="auto">
            <a:xfrm>
              <a:off x="4973262" y="6175574"/>
              <a:ext cx="29083" cy="26474"/>
            </a:xfrm>
            <a:custGeom>
              <a:avLst/>
              <a:gdLst>
                <a:gd name="T0" fmla="*/ 0 w 31"/>
                <a:gd name="T1" fmla="*/ 0 h 32"/>
                <a:gd name="T2" fmla="*/ 0 w 31"/>
                <a:gd name="T3" fmla="*/ 0 h 32"/>
                <a:gd name="T4" fmla="*/ 0 w 31"/>
                <a:gd name="T5" fmla="*/ 0 h 32"/>
                <a:gd name="T6" fmla="*/ 0 w 31"/>
                <a:gd name="T7" fmla="*/ 0 h 32"/>
                <a:gd name="T8" fmla="*/ 0 w 31"/>
                <a:gd name="T9" fmla="*/ 0 h 32"/>
                <a:gd name="T10" fmla="*/ 0 w 31"/>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32">
                  <a:moveTo>
                    <a:pt x="15" y="0"/>
                  </a:moveTo>
                  <a:lnTo>
                    <a:pt x="0" y="31"/>
                  </a:lnTo>
                  <a:lnTo>
                    <a:pt x="15" y="31"/>
                  </a:lnTo>
                  <a:lnTo>
                    <a:pt x="15" y="16"/>
                  </a:lnTo>
                  <a:lnTo>
                    <a:pt x="30" y="16"/>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7" name="Freeform 443"/>
            <p:cNvSpPr>
              <a:spLocks/>
            </p:cNvSpPr>
            <p:nvPr/>
          </p:nvSpPr>
          <p:spPr bwMode="auto">
            <a:xfrm>
              <a:off x="4959840" y="6175574"/>
              <a:ext cx="17897" cy="13237"/>
            </a:xfrm>
            <a:custGeom>
              <a:avLst/>
              <a:gdLst>
                <a:gd name="T0" fmla="*/ 0 w 18"/>
                <a:gd name="T1" fmla="*/ 0 h 17"/>
                <a:gd name="T2" fmla="*/ 0 w 18"/>
                <a:gd name="T3" fmla="*/ 0 h 17"/>
                <a:gd name="T4" fmla="*/ 0 w 18"/>
                <a:gd name="T5" fmla="*/ 0 h 17"/>
                <a:gd name="T6" fmla="*/ 0 w 18"/>
                <a:gd name="T7" fmla="*/ 0 h 17"/>
                <a:gd name="T8" fmla="*/ 0 w 18"/>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7">
                  <a:moveTo>
                    <a:pt x="17" y="0"/>
                  </a:moveTo>
                  <a:lnTo>
                    <a:pt x="0" y="0"/>
                  </a:lnTo>
                  <a:lnTo>
                    <a:pt x="0" y="16"/>
                  </a:lnTo>
                  <a:lnTo>
                    <a:pt x="17" y="16"/>
                  </a:lnTo>
                  <a:lnTo>
                    <a:pt x="17"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8" name="Freeform 444"/>
            <p:cNvSpPr>
              <a:spLocks/>
            </p:cNvSpPr>
            <p:nvPr/>
          </p:nvSpPr>
          <p:spPr bwMode="auto">
            <a:xfrm>
              <a:off x="4729412" y="5624033"/>
              <a:ext cx="272933" cy="591253"/>
            </a:xfrm>
            <a:custGeom>
              <a:avLst/>
              <a:gdLst>
                <a:gd name="T0" fmla="*/ 0 w 284"/>
                <a:gd name="T1" fmla="*/ 0 h 708"/>
                <a:gd name="T2" fmla="*/ 0 w 284"/>
                <a:gd name="T3" fmla="*/ 0 h 708"/>
                <a:gd name="T4" fmla="*/ 0 w 284"/>
                <a:gd name="T5" fmla="*/ 0 h 708"/>
                <a:gd name="T6" fmla="*/ 0 w 284"/>
                <a:gd name="T7" fmla="*/ 0 h 708"/>
                <a:gd name="T8" fmla="*/ 0 w 284"/>
                <a:gd name="T9" fmla="*/ 0 h 708"/>
                <a:gd name="T10" fmla="*/ 0 w 284"/>
                <a:gd name="T11" fmla="*/ 0 h 708"/>
                <a:gd name="T12" fmla="*/ 0 w 284"/>
                <a:gd name="T13" fmla="*/ 0 h 708"/>
                <a:gd name="T14" fmla="*/ 0 w 284"/>
                <a:gd name="T15" fmla="*/ 0 h 708"/>
                <a:gd name="T16" fmla="*/ 0 w 284"/>
                <a:gd name="T17" fmla="*/ 0 h 708"/>
                <a:gd name="T18" fmla="*/ 0 w 284"/>
                <a:gd name="T19" fmla="*/ 0 h 708"/>
                <a:gd name="T20" fmla="*/ 0 w 284"/>
                <a:gd name="T21" fmla="*/ 0 h 708"/>
                <a:gd name="T22" fmla="*/ 0 w 284"/>
                <a:gd name="T23" fmla="*/ 0 h 708"/>
                <a:gd name="T24" fmla="*/ 0 w 284"/>
                <a:gd name="T25" fmla="*/ 0 h 708"/>
                <a:gd name="T26" fmla="*/ 0 w 284"/>
                <a:gd name="T27" fmla="*/ 0 h 708"/>
                <a:gd name="T28" fmla="*/ 0 w 284"/>
                <a:gd name="T29" fmla="*/ 0 h 708"/>
                <a:gd name="T30" fmla="*/ 0 w 284"/>
                <a:gd name="T31" fmla="*/ 0 h 708"/>
                <a:gd name="T32" fmla="*/ 0 w 284"/>
                <a:gd name="T33" fmla="*/ 0 h 708"/>
                <a:gd name="T34" fmla="*/ 0 w 284"/>
                <a:gd name="T35" fmla="*/ 0 h 708"/>
                <a:gd name="T36" fmla="*/ 0 w 284"/>
                <a:gd name="T37" fmla="*/ 0 h 708"/>
                <a:gd name="T38" fmla="*/ 0 w 284"/>
                <a:gd name="T39" fmla="*/ 0 h 708"/>
                <a:gd name="T40" fmla="*/ 0 w 284"/>
                <a:gd name="T41" fmla="*/ 0 h 708"/>
                <a:gd name="T42" fmla="*/ 0 w 284"/>
                <a:gd name="T43" fmla="*/ 0 h 708"/>
                <a:gd name="T44" fmla="*/ 0 w 284"/>
                <a:gd name="T45" fmla="*/ 0 h 708"/>
                <a:gd name="T46" fmla="*/ 0 w 284"/>
                <a:gd name="T47" fmla="*/ 0 h 708"/>
                <a:gd name="T48" fmla="*/ 0 w 284"/>
                <a:gd name="T49" fmla="*/ 0 h 708"/>
                <a:gd name="T50" fmla="*/ 0 w 284"/>
                <a:gd name="T51" fmla="*/ 0 h 708"/>
                <a:gd name="T52" fmla="*/ 0 w 284"/>
                <a:gd name="T53" fmla="*/ 0 h 708"/>
                <a:gd name="T54" fmla="*/ 0 w 284"/>
                <a:gd name="T55" fmla="*/ 0 h 708"/>
                <a:gd name="T56" fmla="*/ 0 w 284"/>
                <a:gd name="T57" fmla="*/ 0 h 708"/>
                <a:gd name="T58" fmla="*/ 0 w 284"/>
                <a:gd name="T59" fmla="*/ 0 h 708"/>
                <a:gd name="T60" fmla="*/ 0 w 284"/>
                <a:gd name="T61" fmla="*/ 0 h 708"/>
                <a:gd name="T62" fmla="*/ 0 w 284"/>
                <a:gd name="T63" fmla="*/ 0 h 708"/>
                <a:gd name="T64" fmla="*/ 0 w 284"/>
                <a:gd name="T65" fmla="*/ 0 h 708"/>
                <a:gd name="T66" fmla="*/ 0 w 284"/>
                <a:gd name="T67" fmla="*/ 0 h 708"/>
                <a:gd name="T68" fmla="*/ 0 w 284"/>
                <a:gd name="T69" fmla="*/ 0 h 708"/>
                <a:gd name="T70" fmla="*/ 0 w 284"/>
                <a:gd name="T71" fmla="*/ 0 h 708"/>
                <a:gd name="T72" fmla="*/ 0 w 284"/>
                <a:gd name="T73" fmla="*/ 0 h 708"/>
                <a:gd name="T74" fmla="*/ 0 w 284"/>
                <a:gd name="T75" fmla="*/ 0 h 708"/>
                <a:gd name="T76" fmla="*/ 0 w 284"/>
                <a:gd name="T77" fmla="*/ 0 h 708"/>
                <a:gd name="T78" fmla="*/ 0 w 284"/>
                <a:gd name="T79" fmla="*/ 0 h 708"/>
                <a:gd name="T80" fmla="*/ 0 w 284"/>
                <a:gd name="T81" fmla="*/ 0 h 708"/>
                <a:gd name="T82" fmla="*/ 0 w 284"/>
                <a:gd name="T83" fmla="*/ 0 h 708"/>
                <a:gd name="T84" fmla="*/ 0 w 284"/>
                <a:gd name="T85" fmla="*/ 0 h 708"/>
                <a:gd name="T86" fmla="*/ 0 w 284"/>
                <a:gd name="T87" fmla="*/ 0 h 708"/>
                <a:gd name="T88" fmla="*/ 0 w 284"/>
                <a:gd name="T89" fmla="*/ 0 h 708"/>
                <a:gd name="T90" fmla="*/ 0 w 284"/>
                <a:gd name="T91" fmla="*/ 0 h 708"/>
                <a:gd name="T92" fmla="*/ 0 w 284"/>
                <a:gd name="T93" fmla="*/ 0 h 708"/>
                <a:gd name="T94" fmla="*/ 0 w 284"/>
                <a:gd name="T95" fmla="*/ 0 h 708"/>
                <a:gd name="T96" fmla="*/ 0 w 284"/>
                <a:gd name="T97" fmla="*/ 0 h 708"/>
                <a:gd name="T98" fmla="*/ 0 w 284"/>
                <a:gd name="T99" fmla="*/ 0 h 708"/>
                <a:gd name="T100" fmla="*/ 0 w 284"/>
                <a:gd name="T101" fmla="*/ 0 h 708"/>
                <a:gd name="T102" fmla="*/ 0 w 284"/>
                <a:gd name="T103" fmla="*/ 0 h 708"/>
                <a:gd name="T104" fmla="*/ 0 w 284"/>
                <a:gd name="T105" fmla="*/ 0 h 708"/>
                <a:gd name="T106" fmla="*/ 0 w 284"/>
                <a:gd name="T107" fmla="*/ 0 h 708"/>
                <a:gd name="T108" fmla="*/ 0 w 284"/>
                <a:gd name="T109" fmla="*/ 0 h 708"/>
                <a:gd name="T110" fmla="*/ 0 w 284"/>
                <a:gd name="T111" fmla="*/ 0 h 708"/>
                <a:gd name="T112" fmla="*/ 0 w 284"/>
                <a:gd name="T113" fmla="*/ 0 h 708"/>
                <a:gd name="T114" fmla="*/ 0 w 284"/>
                <a:gd name="T115" fmla="*/ 0 h 708"/>
                <a:gd name="T116" fmla="*/ 0 w 284"/>
                <a:gd name="T117" fmla="*/ 0 h 708"/>
                <a:gd name="T118" fmla="*/ 0 w 284"/>
                <a:gd name="T119" fmla="*/ 0 h 708"/>
                <a:gd name="T120" fmla="*/ 0 w 284"/>
                <a:gd name="T121" fmla="*/ 0 h 708"/>
                <a:gd name="T122" fmla="*/ 0 w 284"/>
                <a:gd name="T123" fmla="*/ 0 h 7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4" h="708">
                  <a:moveTo>
                    <a:pt x="134" y="569"/>
                  </a:moveTo>
                  <a:lnTo>
                    <a:pt x="119" y="569"/>
                  </a:lnTo>
                  <a:lnTo>
                    <a:pt x="104" y="538"/>
                  </a:lnTo>
                  <a:lnTo>
                    <a:pt x="119" y="523"/>
                  </a:lnTo>
                  <a:lnTo>
                    <a:pt x="134" y="523"/>
                  </a:lnTo>
                  <a:lnTo>
                    <a:pt x="134" y="476"/>
                  </a:lnTo>
                  <a:lnTo>
                    <a:pt x="164" y="476"/>
                  </a:lnTo>
                  <a:lnTo>
                    <a:pt x="164" y="461"/>
                  </a:lnTo>
                  <a:lnTo>
                    <a:pt x="134" y="461"/>
                  </a:lnTo>
                  <a:lnTo>
                    <a:pt x="134" y="446"/>
                  </a:lnTo>
                  <a:lnTo>
                    <a:pt x="134" y="430"/>
                  </a:lnTo>
                  <a:lnTo>
                    <a:pt x="149" y="430"/>
                  </a:lnTo>
                  <a:lnTo>
                    <a:pt x="164" y="415"/>
                  </a:lnTo>
                  <a:lnTo>
                    <a:pt x="164" y="400"/>
                  </a:lnTo>
                  <a:lnTo>
                    <a:pt x="164" y="384"/>
                  </a:lnTo>
                  <a:lnTo>
                    <a:pt x="209" y="384"/>
                  </a:lnTo>
                  <a:lnTo>
                    <a:pt x="238" y="369"/>
                  </a:lnTo>
                  <a:lnTo>
                    <a:pt x="253" y="323"/>
                  </a:lnTo>
                  <a:lnTo>
                    <a:pt x="238" y="307"/>
                  </a:lnTo>
                  <a:lnTo>
                    <a:pt x="238" y="292"/>
                  </a:lnTo>
                  <a:lnTo>
                    <a:pt x="223" y="277"/>
                  </a:lnTo>
                  <a:lnTo>
                    <a:pt x="223" y="184"/>
                  </a:lnTo>
                  <a:lnTo>
                    <a:pt x="223" y="169"/>
                  </a:lnTo>
                  <a:lnTo>
                    <a:pt x="283" y="108"/>
                  </a:lnTo>
                  <a:lnTo>
                    <a:pt x="268" y="92"/>
                  </a:lnTo>
                  <a:lnTo>
                    <a:pt x="253" y="77"/>
                  </a:lnTo>
                  <a:lnTo>
                    <a:pt x="253" y="108"/>
                  </a:lnTo>
                  <a:lnTo>
                    <a:pt x="223" y="123"/>
                  </a:lnTo>
                  <a:lnTo>
                    <a:pt x="194" y="108"/>
                  </a:lnTo>
                  <a:lnTo>
                    <a:pt x="209" y="77"/>
                  </a:lnTo>
                  <a:lnTo>
                    <a:pt x="149" y="31"/>
                  </a:lnTo>
                  <a:lnTo>
                    <a:pt x="134" y="46"/>
                  </a:lnTo>
                  <a:lnTo>
                    <a:pt x="104" y="15"/>
                  </a:lnTo>
                  <a:lnTo>
                    <a:pt x="74" y="31"/>
                  </a:lnTo>
                  <a:lnTo>
                    <a:pt x="74" y="15"/>
                  </a:lnTo>
                  <a:lnTo>
                    <a:pt x="60" y="15"/>
                  </a:lnTo>
                  <a:lnTo>
                    <a:pt x="45" y="0"/>
                  </a:lnTo>
                  <a:lnTo>
                    <a:pt x="30" y="46"/>
                  </a:lnTo>
                  <a:lnTo>
                    <a:pt x="30" y="61"/>
                  </a:lnTo>
                  <a:lnTo>
                    <a:pt x="15" y="77"/>
                  </a:lnTo>
                  <a:lnTo>
                    <a:pt x="30" y="108"/>
                  </a:lnTo>
                  <a:lnTo>
                    <a:pt x="15" y="138"/>
                  </a:lnTo>
                  <a:lnTo>
                    <a:pt x="0" y="184"/>
                  </a:lnTo>
                  <a:lnTo>
                    <a:pt x="0" y="215"/>
                  </a:lnTo>
                  <a:lnTo>
                    <a:pt x="15" y="277"/>
                  </a:lnTo>
                  <a:lnTo>
                    <a:pt x="15" y="323"/>
                  </a:lnTo>
                  <a:lnTo>
                    <a:pt x="0" y="323"/>
                  </a:lnTo>
                  <a:lnTo>
                    <a:pt x="15" y="384"/>
                  </a:lnTo>
                  <a:lnTo>
                    <a:pt x="0" y="400"/>
                  </a:lnTo>
                  <a:lnTo>
                    <a:pt x="30" y="523"/>
                  </a:lnTo>
                  <a:lnTo>
                    <a:pt x="30" y="538"/>
                  </a:lnTo>
                  <a:lnTo>
                    <a:pt x="45" y="553"/>
                  </a:lnTo>
                  <a:lnTo>
                    <a:pt x="45" y="676"/>
                  </a:lnTo>
                  <a:lnTo>
                    <a:pt x="60" y="676"/>
                  </a:lnTo>
                  <a:lnTo>
                    <a:pt x="74" y="707"/>
                  </a:lnTo>
                  <a:lnTo>
                    <a:pt x="119" y="707"/>
                  </a:lnTo>
                  <a:lnTo>
                    <a:pt x="119" y="692"/>
                  </a:lnTo>
                  <a:lnTo>
                    <a:pt x="104" y="676"/>
                  </a:lnTo>
                  <a:lnTo>
                    <a:pt x="119" y="646"/>
                  </a:lnTo>
                  <a:lnTo>
                    <a:pt x="119" y="630"/>
                  </a:lnTo>
                  <a:lnTo>
                    <a:pt x="149" y="599"/>
                  </a:lnTo>
                  <a:lnTo>
                    <a:pt x="134" y="5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9" name="Freeform 445"/>
            <p:cNvSpPr>
              <a:spLocks/>
            </p:cNvSpPr>
            <p:nvPr/>
          </p:nvSpPr>
          <p:spPr bwMode="auto">
            <a:xfrm>
              <a:off x="4861404" y="6239553"/>
              <a:ext cx="55929" cy="39711"/>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1" h="47">
                  <a:moveTo>
                    <a:pt x="0" y="0"/>
                  </a:moveTo>
                  <a:lnTo>
                    <a:pt x="0" y="46"/>
                  </a:lnTo>
                  <a:lnTo>
                    <a:pt x="30" y="46"/>
                  </a:lnTo>
                  <a:lnTo>
                    <a:pt x="60" y="31"/>
                  </a:lnTo>
                  <a:lnTo>
                    <a:pt x="3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0" name="Freeform 446"/>
            <p:cNvSpPr>
              <a:spLocks/>
            </p:cNvSpPr>
            <p:nvPr/>
          </p:nvSpPr>
          <p:spPr bwMode="auto">
            <a:xfrm>
              <a:off x="4946417" y="5765227"/>
              <a:ext cx="73827" cy="90453"/>
            </a:xfrm>
            <a:custGeom>
              <a:avLst/>
              <a:gdLst>
                <a:gd name="T0" fmla="*/ 0 w 75"/>
                <a:gd name="T1" fmla="*/ 0 h 109"/>
                <a:gd name="T2" fmla="*/ 0 w 75"/>
                <a:gd name="T3" fmla="*/ 0 h 109"/>
                <a:gd name="T4" fmla="*/ 0 w 75"/>
                <a:gd name="T5" fmla="*/ 0 h 109"/>
                <a:gd name="T6" fmla="*/ 0 w 75"/>
                <a:gd name="T7" fmla="*/ 0 h 109"/>
                <a:gd name="T8" fmla="*/ 0 w 75"/>
                <a:gd name="T9" fmla="*/ 0 h 109"/>
                <a:gd name="T10" fmla="*/ 0 w 75"/>
                <a:gd name="T11" fmla="*/ 0 h 109"/>
                <a:gd name="T12" fmla="*/ 0 w 75"/>
                <a:gd name="T13" fmla="*/ 0 h 109"/>
                <a:gd name="T14" fmla="*/ 0 w 75"/>
                <a:gd name="T15" fmla="*/ 0 h 109"/>
                <a:gd name="T16" fmla="*/ 0 w 75"/>
                <a:gd name="T17" fmla="*/ 0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 h="109">
                  <a:moveTo>
                    <a:pt x="74" y="77"/>
                  </a:moveTo>
                  <a:lnTo>
                    <a:pt x="59" y="62"/>
                  </a:lnTo>
                  <a:lnTo>
                    <a:pt x="30" y="15"/>
                  </a:lnTo>
                  <a:lnTo>
                    <a:pt x="0" y="0"/>
                  </a:lnTo>
                  <a:lnTo>
                    <a:pt x="0" y="15"/>
                  </a:lnTo>
                  <a:lnTo>
                    <a:pt x="0" y="108"/>
                  </a:lnTo>
                  <a:lnTo>
                    <a:pt x="44" y="108"/>
                  </a:lnTo>
                  <a:lnTo>
                    <a:pt x="74" y="108"/>
                  </a:lnTo>
                  <a:lnTo>
                    <a:pt x="74"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1" name="Freeform 447"/>
            <p:cNvSpPr>
              <a:spLocks/>
            </p:cNvSpPr>
            <p:nvPr/>
          </p:nvSpPr>
          <p:spPr bwMode="auto">
            <a:xfrm>
              <a:off x="4832322" y="5584322"/>
              <a:ext cx="158839" cy="143401"/>
            </a:xfrm>
            <a:custGeom>
              <a:avLst/>
              <a:gdLst>
                <a:gd name="T0" fmla="*/ 0 w 165"/>
                <a:gd name="T1" fmla="*/ 0 h 170"/>
                <a:gd name="T2" fmla="*/ 0 w 165"/>
                <a:gd name="T3" fmla="*/ 0 h 170"/>
                <a:gd name="T4" fmla="*/ 0 w 165"/>
                <a:gd name="T5" fmla="*/ 0 h 170"/>
                <a:gd name="T6" fmla="*/ 0 w 165"/>
                <a:gd name="T7" fmla="*/ 0 h 170"/>
                <a:gd name="T8" fmla="*/ 0 w 165"/>
                <a:gd name="T9" fmla="*/ 0 h 170"/>
                <a:gd name="T10" fmla="*/ 0 w 165"/>
                <a:gd name="T11" fmla="*/ 0 h 170"/>
                <a:gd name="T12" fmla="*/ 0 w 165"/>
                <a:gd name="T13" fmla="*/ 0 h 170"/>
                <a:gd name="T14" fmla="*/ 0 w 165"/>
                <a:gd name="T15" fmla="*/ 0 h 170"/>
                <a:gd name="T16" fmla="*/ 0 w 165"/>
                <a:gd name="T17" fmla="*/ 0 h 170"/>
                <a:gd name="T18" fmla="*/ 0 w 165"/>
                <a:gd name="T19" fmla="*/ 0 h 170"/>
                <a:gd name="T20" fmla="*/ 0 w 165"/>
                <a:gd name="T21" fmla="*/ 0 h 170"/>
                <a:gd name="T22" fmla="*/ 0 w 165"/>
                <a:gd name="T23" fmla="*/ 0 h 170"/>
                <a:gd name="T24" fmla="*/ 0 w 165"/>
                <a:gd name="T25" fmla="*/ 0 h 170"/>
                <a:gd name="T26" fmla="*/ 0 w 165"/>
                <a:gd name="T27" fmla="*/ 0 h 170"/>
                <a:gd name="T28" fmla="*/ 0 w 165"/>
                <a:gd name="T29" fmla="*/ 0 h 170"/>
                <a:gd name="T30" fmla="*/ 0 w 165"/>
                <a:gd name="T31" fmla="*/ 0 h 170"/>
                <a:gd name="T32" fmla="*/ 0 w 165"/>
                <a:gd name="T33" fmla="*/ 0 h 170"/>
                <a:gd name="T34" fmla="*/ 0 w 165"/>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5" h="170">
                  <a:moveTo>
                    <a:pt x="89" y="15"/>
                  </a:moveTo>
                  <a:lnTo>
                    <a:pt x="75" y="0"/>
                  </a:lnTo>
                  <a:lnTo>
                    <a:pt x="15" y="15"/>
                  </a:lnTo>
                  <a:lnTo>
                    <a:pt x="0" y="61"/>
                  </a:lnTo>
                  <a:lnTo>
                    <a:pt x="30" y="92"/>
                  </a:lnTo>
                  <a:lnTo>
                    <a:pt x="45" y="77"/>
                  </a:lnTo>
                  <a:lnTo>
                    <a:pt x="104" y="123"/>
                  </a:lnTo>
                  <a:lnTo>
                    <a:pt x="89" y="154"/>
                  </a:lnTo>
                  <a:lnTo>
                    <a:pt x="119" y="169"/>
                  </a:lnTo>
                  <a:lnTo>
                    <a:pt x="149" y="154"/>
                  </a:lnTo>
                  <a:lnTo>
                    <a:pt x="149" y="123"/>
                  </a:lnTo>
                  <a:lnTo>
                    <a:pt x="164" y="92"/>
                  </a:lnTo>
                  <a:lnTo>
                    <a:pt x="134" y="92"/>
                  </a:lnTo>
                  <a:lnTo>
                    <a:pt x="134" y="61"/>
                  </a:lnTo>
                  <a:lnTo>
                    <a:pt x="119" y="46"/>
                  </a:lnTo>
                  <a:lnTo>
                    <a:pt x="119" y="61"/>
                  </a:lnTo>
                  <a:lnTo>
                    <a:pt x="89" y="61"/>
                  </a:lnTo>
                  <a:lnTo>
                    <a:pt x="89"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2" name="Freeform 448"/>
            <p:cNvSpPr>
              <a:spLocks/>
            </p:cNvSpPr>
            <p:nvPr/>
          </p:nvSpPr>
          <p:spPr bwMode="auto">
            <a:xfrm>
              <a:off x="4689143" y="5560054"/>
              <a:ext cx="156602" cy="694942"/>
            </a:xfrm>
            <a:custGeom>
              <a:avLst/>
              <a:gdLst>
                <a:gd name="T0" fmla="*/ 0 w 165"/>
                <a:gd name="T1" fmla="*/ 0 h 830"/>
                <a:gd name="T2" fmla="*/ 0 w 165"/>
                <a:gd name="T3" fmla="*/ 0 h 830"/>
                <a:gd name="T4" fmla="*/ 0 w 165"/>
                <a:gd name="T5" fmla="*/ 0 h 830"/>
                <a:gd name="T6" fmla="*/ 0 w 165"/>
                <a:gd name="T7" fmla="*/ 0 h 830"/>
                <a:gd name="T8" fmla="*/ 0 w 165"/>
                <a:gd name="T9" fmla="*/ 0 h 830"/>
                <a:gd name="T10" fmla="*/ 0 w 165"/>
                <a:gd name="T11" fmla="*/ 0 h 830"/>
                <a:gd name="T12" fmla="*/ 0 w 165"/>
                <a:gd name="T13" fmla="*/ 0 h 830"/>
                <a:gd name="T14" fmla="*/ 0 w 165"/>
                <a:gd name="T15" fmla="*/ 0 h 830"/>
                <a:gd name="T16" fmla="*/ 0 w 165"/>
                <a:gd name="T17" fmla="*/ 0 h 830"/>
                <a:gd name="T18" fmla="*/ 0 w 165"/>
                <a:gd name="T19" fmla="*/ 0 h 830"/>
                <a:gd name="T20" fmla="*/ 0 w 165"/>
                <a:gd name="T21" fmla="*/ 0 h 830"/>
                <a:gd name="T22" fmla="*/ 0 w 165"/>
                <a:gd name="T23" fmla="*/ 0 h 830"/>
                <a:gd name="T24" fmla="*/ 0 w 165"/>
                <a:gd name="T25" fmla="*/ 0 h 830"/>
                <a:gd name="T26" fmla="*/ 0 w 165"/>
                <a:gd name="T27" fmla="*/ 0 h 830"/>
                <a:gd name="T28" fmla="*/ 0 w 165"/>
                <a:gd name="T29" fmla="*/ 0 h 830"/>
                <a:gd name="T30" fmla="*/ 0 w 165"/>
                <a:gd name="T31" fmla="*/ 0 h 830"/>
                <a:gd name="T32" fmla="*/ 0 w 165"/>
                <a:gd name="T33" fmla="*/ 0 h 830"/>
                <a:gd name="T34" fmla="*/ 0 w 165"/>
                <a:gd name="T35" fmla="*/ 0 h 830"/>
                <a:gd name="T36" fmla="*/ 0 w 165"/>
                <a:gd name="T37" fmla="*/ 0 h 830"/>
                <a:gd name="T38" fmla="*/ 0 w 165"/>
                <a:gd name="T39" fmla="*/ 0 h 830"/>
                <a:gd name="T40" fmla="*/ 0 w 165"/>
                <a:gd name="T41" fmla="*/ 0 h 830"/>
                <a:gd name="T42" fmla="*/ 0 w 165"/>
                <a:gd name="T43" fmla="*/ 0 h 830"/>
                <a:gd name="T44" fmla="*/ 0 w 165"/>
                <a:gd name="T45" fmla="*/ 0 h 830"/>
                <a:gd name="T46" fmla="*/ 0 w 165"/>
                <a:gd name="T47" fmla="*/ 0 h 830"/>
                <a:gd name="T48" fmla="*/ 0 w 165"/>
                <a:gd name="T49" fmla="*/ 0 h 830"/>
                <a:gd name="T50" fmla="*/ 0 w 165"/>
                <a:gd name="T51" fmla="*/ 0 h 830"/>
                <a:gd name="T52" fmla="*/ 0 w 165"/>
                <a:gd name="T53" fmla="*/ 0 h 830"/>
                <a:gd name="T54" fmla="*/ 0 w 165"/>
                <a:gd name="T55" fmla="*/ 0 h 830"/>
                <a:gd name="T56" fmla="*/ 0 w 165"/>
                <a:gd name="T57" fmla="*/ 0 h 830"/>
                <a:gd name="T58" fmla="*/ 0 w 165"/>
                <a:gd name="T59" fmla="*/ 0 h 830"/>
                <a:gd name="T60" fmla="*/ 0 w 165"/>
                <a:gd name="T61" fmla="*/ 0 h 830"/>
                <a:gd name="T62" fmla="*/ 0 w 165"/>
                <a:gd name="T63" fmla="*/ 0 h 830"/>
                <a:gd name="T64" fmla="*/ 0 w 165"/>
                <a:gd name="T65" fmla="*/ 0 h 830"/>
                <a:gd name="T66" fmla="*/ 0 w 165"/>
                <a:gd name="T67" fmla="*/ 0 h 830"/>
                <a:gd name="T68" fmla="*/ 0 w 165"/>
                <a:gd name="T69" fmla="*/ 0 h 830"/>
                <a:gd name="T70" fmla="*/ 0 w 165"/>
                <a:gd name="T71" fmla="*/ 0 h 830"/>
                <a:gd name="T72" fmla="*/ 0 w 165"/>
                <a:gd name="T73" fmla="*/ 0 h 830"/>
                <a:gd name="T74" fmla="*/ 0 w 165"/>
                <a:gd name="T75" fmla="*/ 0 h 830"/>
                <a:gd name="T76" fmla="*/ 0 w 165"/>
                <a:gd name="T77" fmla="*/ 0 h 830"/>
                <a:gd name="T78" fmla="*/ 0 w 165"/>
                <a:gd name="T79" fmla="*/ 0 h 830"/>
                <a:gd name="T80" fmla="*/ 0 w 165"/>
                <a:gd name="T81" fmla="*/ 0 h 830"/>
                <a:gd name="T82" fmla="*/ 0 w 165"/>
                <a:gd name="T83" fmla="*/ 0 h 830"/>
                <a:gd name="T84" fmla="*/ 0 w 165"/>
                <a:gd name="T85" fmla="*/ 0 h 830"/>
                <a:gd name="T86" fmla="*/ 0 w 165"/>
                <a:gd name="T87" fmla="*/ 0 h 830"/>
                <a:gd name="T88" fmla="*/ 0 w 165"/>
                <a:gd name="T89" fmla="*/ 0 h 8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65" h="830">
                  <a:moveTo>
                    <a:pt x="30" y="660"/>
                  </a:moveTo>
                  <a:lnTo>
                    <a:pt x="45" y="660"/>
                  </a:lnTo>
                  <a:lnTo>
                    <a:pt x="45" y="691"/>
                  </a:lnTo>
                  <a:lnTo>
                    <a:pt x="89" y="783"/>
                  </a:lnTo>
                  <a:lnTo>
                    <a:pt x="104" y="829"/>
                  </a:lnTo>
                  <a:lnTo>
                    <a:pt x="149" y="829"/>
                  </a:lnTo>
                  <a:lnTo>
                    <a:pt x="134" y="798"/>
                  </a:lnTo>
                  <a:lnTo>
                    <a:pt x="164" y="783"/>
                  </a:lnTo>
                  <a:lnTo>
                    <a:pt x="119" y="783"/>
                  </a:lnTo>
                  <a:lnTo>
                    <a:pt x="104" y="752"/>
                  </a:lnTo>
                  <a:lnTo>
                    <a:pt x="89" y="752"/>
                  </a:lnTo>
                  <a:lnTo>
                    <a:pt x="89" y="629"/>
                  </a:lnTo>
                  <a:lnTo>
                    <a:pt x="75" y="614"/>
                  </a:lnTo>
                  <a:lnTo>
                    <a:pt x="75" y="599"/>
                  </a:lnTo>
                  <a:lnTo>
                    <a:pt x="45" y="476"/>
                  </a:lnTo>
                  <a:lnTo>
                    <a:pt x="60" y="461"/>
                  </a:lnTo>
                  <a:lnTo>
                    <a:pt x="45" y="399"/>
                  </a:lnTo>
                  <a:lnTo>
                    <a:pt x="60" y="399"/>
                  </a:lnTo>
                  <a:lnTo>
                    <a:pt x="60" y="353"/>
                  </a:lnTo>
                  <a:lnTo>
                    <a:pt x="45" y="292"/>
                  </a:lnTo>
                  <a:lnTo>
                    <a:pt x="45" y="261"/>
                  </a:lnTo>
                  <a:lnTo>
                    <a:pt x="60" y="215"/>
                  </a:lnTo>
                  <a:lnTo>
                    <a:pt x="75" y="184"/>
                  </a:lnTo>
                  <a:lnTo>
                    <a:pt x="60" y="154"/>
                  </a:lnTo>
                  <a:lnTo>
                    <a:pt x="75" y="138"/>
                  </a:lnTo>
                  <a:lnTo>
                    <a:pt x="75" y="123"/>
                  </a:lnTo>
                  <a:lnTo>
                    <a:pt x="75" y="107"/>
                  </a:lnTo>
                  <a:lnTo>
                    <a:pt x="45" y="46"/>
                  </a:lnTo>
                  <a:lnTo>
                    <a:pt x="30" y="0"/>
                  </a:lnTo>
                  <a:lnTo>
                    <a:pt x="15" y="0"/>
                  </a:lnTo>
                  <a:lnTo>
                    <a:pt x="0" y="15"/>
                  </a:lnTo>
                  <a:lnTo>
                    <a:pt x="15" y="61"/>
                  </a:lnTo>
                  <a:lnTo>
                    <a:pt x="15" y="184"/>
                  </a:lnTo>
                  <a:lnTo>
                    <a:pt x="15" y="261"/>
                  </a:lnTo>
                  <a:lnTo>
                    <a:pt x="30" y="261"/>
                  </a:lnTo>
                  <a:lnTo>
                    <a:pt x="30" y="276"/>
                  </a:lnTo>
                  <a:lnTo>
                    <a:pt x="30" y="338"/>
                  </a:lnTo>
                  <a:lnTo>
                    <a:pt x="0" y="430"/>
                  </a:lnTo>
                  <a:lnTo>
                    <a:pt x="15" y="491"/>
                  </a:lnTo>
                  <a:lnTo>
                    <a:pt x="15" y="507"/>
                  </a:lnTo>
                  <a:lnTo>
                    <a:pt x="30" y="522"/>
                  </a:lnTo>
                  <a:lnTo>
                    <a:pt x="45" y="537"/>
                  </a:lnTo>
                  <a:lnTo>
                    <a:pt x="60" y="645"/>
                  </a:lnTo>
                  <a:lnTo>
                    <a:pt x="30" y="645"/>
                  </a:lnTo>
                  <a:lnTo>
                    <a:pt x="30" y="66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3" name="Freeform 449"/>
            <p:cNvSpPr>
              <a:spLocks/>
            </p:cNvSpPr>
            <p:nvPr/>
          </p:nvSpPr>
          <p:spPr bwMode="auto">
            <a:xfrm>
              <a:off x="4832322" y="6228522"/>
              <a:ext cx="29083" cy="50742"/>
            </a:xfrm>
            <a:custGeom>
              <a:avLst/>
              <a:gdLst>
                <a:gd name="T0" fmla="*/ 0 w 30"/>
                <a:gd name="T1" fmla="*/ 0 h 62"/>
                <a:gd name="T2" fmla="*/ 0 w 30"/>
                <a:gd name="T3" fmla="*/ 0 h 62"/>
                <a:gd name="T4" fmla="*/ 0 w 30"/>
                <a:gd name="T5" fmla="*/ 0 h 62"/>
                <a:gd name="T6" fmla="*/ 0 w 30"/>
                <a:gd name="T7" fmla="*/ 0 h 62"/>
                <a:gd name="T8" fmla="*/ 0 w 30"/>
                <a:gd name="T9" fmla="*/ 0 h 62"/>
                <a:gd name="T10" fmla="*/ 0 w 30"/>
                <a:gd name="T11" fmla="*/ 0 h 62"/>
                <a:gd name="T12" fmla="*/ 0 w 30"/>
                <a:gd name="T13" fmla="*/ 0 h 62"/>
                <a:gd name="T14" fmla="*/ 0 w 30"/>
                <a:gd name="T15" fmla="*/ 0 h 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62">
                  <a:moveTo>
                    <a:pt x="29" y="15"/>
                  </a:moveTo>
                  <a:lnTo>
                    <a:pt x="15" y="0"/>
                  </a:lnTo>
                  <a:lnTo>
                    <a:pt x="0" y="15"/>
                  </a:lnTo>
                  <a:lnTo>
                    <a:pt x="0" y="31"/>
                  </a:lnTo>
                  <a:lnTo>
                    <a:pt x="0" y="46"/>
                  </a:lnTo>
                  <a:lnTo>
                    <a:pt x="0" y="61"/>
                  </a:lnTo>
                  <a:lnTo>
                    <a:pt x="29" y="61"/>
                  </a:lnTo>
                  <a:lnTo>
                    <a:pt x="29"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4" name="Freeform 450"/>
            <p:cNvSpPr>
              <a:spLocks/>
            </p:cNvSpPr>
            <p:nvPr/>
          </p:nvSpPr>
          <p:spPr bwMode="auto">
            <a:xfrm>
              <a:off x="4789815" y="6263821"/>
              <a:ext cx="42506" cy="26474"/>
            </a:xfrm>
            <a:custGeom>
              <a:avLst/>
              <a:gdLst>
                <a:gd name="T0" fmla="*/ 0 w 45"/>
                <a:gd name="T1" fmla="*/ 0 h 31"/>
                <a:gd name="T2" fmla="*/ 0 w 45"/>
                <a:gd name="T3" fmla="*/ 0 h 31"/>
                <a:gd name="T4" fmla="*/ 0 w 45"/>
                <a:gd name="T5" fmla="*/ 0 h 31"/>
                <a:gd name="T6" fmla="*/ 0 w 45"/>
                <a:gd name="T7" fmla="*/ 0 h 31"/>
                <a:gd name="T8" fmla="*/ 0 w 45"/>
                <a:gd name="T9" fmla="*/ 0 h 31"/>
                <a:gd name="T10" fmla="*/ 0 w 45"/>
                <a:gd name="T11" fmla="*/ 0 h 31"/>
                <a:gd name="T12" fmla="*/ 0 w 45"/>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31">
                  <a:moveTo>
                    <a:pt x="29" y="0"/>
                  </a:moveTo>
                  <a:lnTo>
                    <a:pt x="0" y="0"/>
                  </a:lnTo>
                  <a:lnTo>
                    <a:pt x="29" y="30"/>
                  </a:lnTo>
                  <a:lnTo>
                    <a:pt x="44" y="30"/>
                  </a:lnTo>
                  <a:lnTo>
                    <a:pt x="44" y="15"/>
                  </a:lnTo>
                  <a:lnTo>
                    <a:pt x="44" y="0"/>
                  </a:lnTo>
                  <a:lnTo>
                    <a:pt x="2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5" name="Freeform 451"/>
            <p:cNvSpPr>
              <a:spLocks/>
            </p:cNvSpPr>
            <p:nvPr/>
          </p:nvSpPr>
          <p:spPr bwMode="auto">
            <a:xfrm>
              <a:off x="4715989" y="6138069"/>
              <a:ext cx="17897" cy="26474"/>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32">
                  <a:moveTo>
                    <a:pt x="0" y="0"/>
                  </a:moveTo>
                  <a:lnTo>
                    <a:pt x="0" y="31"/>
                  </a:lnTo>
                  <a:lnTo>
                    <a:pt x="16" y="31"/>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6" name="Freeform 452"/>
            <p:cNvSpPr>
              <a:spLocks/>
            </p:cNvSpPr>
            <p:nvPr/>
          </p:nvSpPr>
          <p:spPr bwMode="auto">
            <a:xfrm>
              <a:off x="4715989" y="6047617"/>
              <a:ext cx="17897" cy="26474"/>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2">
                  <a:moveTo>
                    <a:pt x="0" y="0"/>
                  </a:moveTo>
                  <a:lnTo>
                    <a:pt x="16" y="31"/>
                  </a:lnTo>
                  <a:lnTo>
                    <a:pt x="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7" name="Freeform 453"/>
            <p:cNvSpPr>
              <a:spLocks/>
            </p:cNvSpPr>
            <p:nvPr/>
          </p:nvSpPr>
          <p:spPr bwMode="auto">
            <a:xfrm>
              <a:off x="4704803" y="6010112"/>
              <a:ext cx="15660" cy="24268"/>
            </a:xfrm>
            <a:custGeom>
              <a:avLst/>
              <a:gdLst>
                <a:gd name="T0" fmla="*/ 0 w 17"/>
                <a:gd name="T1" fmla="*/ 0 h 31"/>
                <a:gd name="T2" fmla="*/ 0 w 17"/>
                <a:gd name="T3" fmla="*/ 0 h 31"/>
                <a:gd name="T4" fmla="*/ 0 w 17"/>
                <a:gd name="T5" fmla="*/ 0 h 31"/>
                <a:gd name="T6" fmla="*/ 0 w 17"/>
                <a:gd name="T7" fmla="*/ 0 h 31"/>
                <a:gd name="T8" fmla="*/ 0 w 17"/>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31">
                  <a:moveTo>
                    <a:pt x="0" y="0"/>
                  </a:moveTo>
                  <a:lnTo>
                    <a:pt x="0" y="30"/>
                  </a:lnTo>
                  <a:lnTo>
                    <a:pt x="16" y="30"/>
                  </a:lnTo>
                  <a:lnTo>
                    <a:pt x="16"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8" name="Freeform 454"/>
            <p:cNvSpPr>
              <a:spLocks/>
            </p:cNvSpPr>
            <p:nvPr/>
          </p:nvSpPr>
          <p:spPr bwMode="auto">
            <a:xfrm>
              <a:off x="4762969" y="6228522"/>
              <a:ext cx="13423" cy="13237"/>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0"/>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9" name="Freeform 455"/>
            <p:cNvSpPr>
              <a:spLocks/>
            </p:cNvSpPr>
            <p:nvPr/>
          </p:nvSpPr>
          <p:spPr bwMode="auto">
            <a:xfrm>
              <a:off x="4861404" y="6290295"/>
              <a:ext cx="13423"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0" name="Freeform 456"/>
            <p:cNvSpPr>
              <a:spLocks/>
            </p:cNvSpPr>
            <p:nvPr/>
          </p:nvSpPr>
          <p:spPr bwMode="auto">
            <a:xfrm>
              <a:off x="5577296" y="4046624"/>
              <a:ext cx="143179" cy="90453"/>
            </a:xfrm>
            <a:custGeom>
              <a:avLst/>
              <a:gdLst>
                <a:gd name="T0" fmla="*/ 0 w 150"/>
                <a:gd name="T1" fmla="*/ 0 h 109"/>
                <a:gd name="T2" fmla="*/ 0 w 150"/>
                <a:gd name="T3" fmla="*/ 0 h 109"/>
                <a:gd name="T4" fmla="*/ 0 w 150"/>
                <a:gd name="T5" fmla="*/ 0 h 109"/>
                <a:gd name="T6" fmla="*/ 0 w 150"/>
                <a:gd name="T7" fmla="*/ 0 h 109"/>
                <a:gd name="T8" fmla="*/ 0 w 150"/>
                <a:gd name="T9" fmla="*/ 0 h 109"/>
                <a:gd name="T10" fmla="*/ 0 w 150"/>
                <a:gd name="T11" fmla="*/ 0 h 109"/>
                <a:gd name="T12" fmla="*/ 0 w 150"/>
                <a:gd name="T13" fmla="*/ 0 h 109"/>
                <a:gd name="T14" fmla="*/ 0 w 150"/>
                <a:gd name="T15" fmla="*/ 0 h 109"/>
                <a:gd name="T16" fmla="*/ 0 w 150"/>
                <a:gd name="T17" fmla="*/ 0 h 109"/>
                <a:gd name="T18" fmla="*/ 0 w 150"/>
                <a:gd name="T19" fmla="*/ 0 h 109"/>
                <a:gd name="T20" fmla="*/ 0 w 150"/>
                <a:gd name="T21" fmla="*/ 0 h 109"/>
                <a:gd name="T22" fmla="*/ 0 w 150"/>
                <a:gd name="T23" fmla="*/ 0 h 109"/>
                <a:gd name="T24" fmla="*/ 0 w 150"/>
                <a:gd name="T25" fmla="*/ 0 h 109"/>
                <a:gd name="T26" fmla="*/ 0 w 150"/>
                <a:gd name="T27" fmla="*/ 0 h 109"/>
                <a:gd name="T28" fmla="*/ 0 w 150"/>
                <a:gd name="T29" fmla="*/ 0 h 109"/>
                <a:gd name="T30" fmla="*/ 0 w 150"/>
                <a:gd name="T31" fmla="*/ 0 h 109"/>
                <a:gd name="T32" fmla="*/ 0 w 150"/>
                <a:gd name="T33" fmla="*/ 0 h 109"/>
                <a:gd name="T34" fmla="*/ 0 w 150"/>
                <a:gd name="T35" fmla="*/ 0 h 109"/>
                <a:gd name="T36" fmla="*/ 0 w 150"/>
                <a:gd name="T37" fmla="*/ 0 h 109"/>
                <a:gd name="T38" fmla="*/ 0 w 150"/>
                <a:gd name="T39" fmla="*/ 0 h 109"/>
                <a:gd name="T40" fmla="*/ 0 w 150"/>
                <a:gd name="T41" fmla="*/ 0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0" h="109">
                  <a:moveTo>
                    <a:pt x="119" y="0"/>
                  </a:moveTo>
                  <a:lnTo>
                    <a:pt x="119" y="31"/>
                  </a:lnTo>
                  <a:lnTo>
                    <a:pt x="75" y="15"/>
                  </a:lnTo>
                  <a:lnTo>
                    <a:pt x="45" y="31"/>
                  </a:lnTo>
                  <a:lnTo>
                    <a:pt x="45" y="15"/>
                  </a:lnTo>
                  <a:lnTo>
                    <a:pt x="15" y="0"/>
                  </a:lnTo>
                  <a:lnTo>
                    <a:pt x="0" y="31"/>
                  </a:lnTo>
                  <a:lnTo>
                    <a:pt x="15" y="31"/>
                  </a:lnTo>
                  <a:lnTo>
                    <a:pt x="30" y="31"/>
                  </a:lnTo>
                  <a:lnTo>
                    <a:pt x="15" y="46"/>
                  </a:lnTo>
                  <a:lnTo>
                    <a:pt x="0" y="62"/>
                  </a:lnTo>
                  <a:lnTo>
                    <a:pt x="30" y="77"/>
                  </a:lnTo>
                  <a:lnTo>
                    <a:pt x="15" y="93"/>
                  </a:lnTo>
                  <a:lnTo>
                    <a:pt x="45" y="93"/>
                  </a:lnTo>
                  <a:lnTo>
                    <a:pt x="75" y="108"/>
                  </a:lnTo>
                  <a:lnTo>
                    <a:pt x="104" y="93"/>
                  </a:lnTo>
                  <a:lnTo>
                    <a:pt x="134" y="77"/>
                  </a:lnTo>
                  <a:lnTo>
                    <a:pt x="149" y="46"/>
                  </a:lnTo>
                  <a:lnTo>
                    <a:pt x="149" y="31"/>
                  </a:lnTo>
                  <a:lnTo>
                    <a:pt x="134" y="31"/>
                  </a:lnTo>
                  <a:lnTo>
                    <a:pt x="11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1" name="Freeform 457"/>
            <p:cNvSpPr>
              <a:spLocks/>
            </p:cNvSpPr>
            <p:nvPr/>
          </p:nvSpPr>
          <p:spPr bwMode="auto">
            <a:xfrm>
              <a:off x="5592956" y="4997481"/>
              <a:ext cx="114095" cy="77216"/>
            </a:xfrm>
            <a:custGeom>
              <a:avLst/>
              <a:gdLst>
                <a:gd name="T0" fmla="*/ 0 w 120"/>
                <a:gd name="T1" fmla="*/ 0 h 93"/>
                <a:gd name="T2" fmla="*/ 0 w 120"/>
                <a:gd name="T3" fmla="*/ 0 h 93"/>
                <a:gd name="T4" fmla="*/ 0 w 120"/>
                <a:gd name="T5" fmla="*/ 0 h 93"/>
                <a:gd name="T6" fmla="*/ 0 w 120"/>
                <a:gd name="T7" fmla="*/ 0 h 93"/>
                <a:gd name="T8" fmla="*/ 0 w 120"/>
                <a:gd name="T9" fmla="*/ 0 h 93"/>
                <a:gd name="T10" fmla="*/ 0 w 120"/>
                <a:gd name="T11" fmla="*/ 0 h 93"/>
                <a:gd name="T12" fmla="*/ 0 w 120"/>
                <a:gd name="T13" fmla="*/ 0 h 93"/>
                <a:gd name="T14" fmla="*/ 0 w 120"/>
                <a:gd name="T15" fmla="*/ 0 h 93"/>
                <a:gd name="T16" fmla="*/ 0 w 120"/>
                <a:gd name="T17" fmla="*/ 0 h 93"/>
                <a:gd name="T18" fmla="*/ 0 w 120"/>
                <a:gd name="T19" fmla="*/ 0 h 93"/>
                <a:gd name="T20" fmla="*/ 0 w 120"/>
                <a:gd name="T21" fmla="*/ 0 h 93"/>
                <a:gd name="T22" fmla="*/ 0 w 120"/>
                <a:gd name="T23" fmla="*/ 0 h 93"/>
                <a:gd name="T24" fmla="*/ 0 w 120"/>
                <a:gd name="T25" fmla="*/ 0 h 93"/>
                <a:gd name="T26" fmla="*/ 0 w 120"/>
                <a:gd name="T27" fmla="*/ 0 h 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0" h="93">
                  <a:moveTo>
                    <a:pt x="15" y="46"/>
                  </a:moveTo>
                  <a:lnTo>
                    <a:pt x="45" y="46"/>
                  </a:lnTo>
                  <a:lnTo>
                    <a:pt x="60" y="61"/>
                  </a:lnTo>
                  <a:lnTo>
                    <a:pt x="15" y="61"/>
                  </a:lnTo>
                  <a:lnTo>
                    <a:pt x="15" y="77"/>
                  </a:lnTo>
                  <a:lnTo>
                    <a:pt x="45" y="77"/>
                  </a:lnTo>
                  <a:lnTo>
                    <a:pt x="74" y="77"/>
                  </a:lnTo>
                  <a:lnTo>
                    <a:pt x="119" y="92"/>
                  </a:lnTo>
                  <a:lnTo>
                    <a:pt x="104" y="46"/>
                  </a:lnTo>
                  <a:lnTo>
                    <a:pt x="89" y="15"/>
                  </a:lnTo>
                  <a:lnTo>
                    <a:pt x="60" y="0"/>
                  </a:lnTo>
                  <a:lnTo>
                    <a:pt x="30" y="15"/>
                  </a:lnTo>
                  <a:lnTo>
                    <a:pt x="0" y="46"/>
                  </a:lnTo>
                  <a:lnTo>
                    <a:pt x="15"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2" name="Freeform 458"/>
            <p:cNvSpPr>
              <a:spLocks/>
            </p:cNvSpPr>
            <p:nvPr/>
          </p:nvSpPr>
          <p:spPr bwMode="auto">
            <a:xfrm>
              <a:off x="5707051" y="5125439"/>
              <a:ext cx="58167" cy="75010"/>
            </a:xfrm>
            <a:custGeom>
              <a:avLst/>
              <a:gdLst>
                <a:gd name="T0" fmla="*/ 0 w 61"/>
                <a:gd name="T1" fmla="*/ 0 h 93"/>
                <a:gd name="T2" fmla="*/ 0 w 61"/>
                <a:gd name="T3" fmla="*/ 0 h 93"/>
                <a:gd name="T4" fmla="*/ 0 w 61"/>
                <a:gd name="T5" fmla="*/ 0 h 93"/>
                <a:gd name="T6" fmla="*/ 0 w 61"/>
                <a:gd name="T7" fmla="*/ 0 h 93"/>
                <a:gd name="T8" fmla="*/ 0 w 61"/>
                <a:gd name="T9" fmla="*/ 0 h 93"/>
                <a:gd name="T10" fmla="*/ 0 w 61"/>
                <a:gd name="T11" fmla="*/ 0 h 93"/>
                <a:gd name="T12" fmla="*/ 0 w 61"/>
                <a:gd name="T13" fmla="*/ 0 h 93"/>
                <a:gd name="T14" fmla="*/ 0 w 61"/>
                <a:gd name="T15" fmla="*/ 0 h 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 h="93">
                  <a:moveTo>
                    <a:pt x="60" y="92"/>
                  </a:moveTo>
                  <a:lnTo>
                    <a:pt x="60" y="46"/>
                  </a:lnTo>
                  <a:lnTo>
                    <a:pt x="60" y="15"/>
                  </a:lnTo>
                  <a:lnTo>
                    <a:pt x="45" y="31"/>
                  </a:lnTo>
                  <a:lnTo>
                    <a:pt x="30" y="15"/>
                  </a:lnTo>
                  <a:lnTo>
                    <a:pt x="15" y="0"/>
                  </a:lnTo>
                  <a:lnTo>
                    <a:pt x="0" y="46"/>
                  </a:lnTo>
                  <a:lnTo>
                    <a:pt x="60"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3" name="Freeform 459"/>
            <p:cNvSpPr>
              <a:spLocks/>
            </p:cNvSpPr>
            <p:nvPr/>
          </p:nvSpPr>
          <p:spPr bwMode="auto">
            <a:xfrm>
              <a:off x="5765218" y="5085728"/>
              <a:ext cx="87249" cy="114720"/>
            </a:xfrm>
            <a:custGeom>
              <a:avLst/>
              <a:gdLst>
                <a:gd name="T0" fmla="*/ 0 w 91"/>
                <a:gd name="T1" fmla="*/ 0 h 139"/>
                <a:gd name="T2" fmla="*/ 0 w 91"/>
                <a:gd name="T3" fmla="*/ 0 h 139"/>
                <a:gd name="T4" fmla="*/ 0 w 91"/>
                <a:gd name="T5" fmla="*/ 0 h 139"/>
                <a:gd name="T6" fmla="*/ 0 w 91"/>
                <a:gd name="T7" fmla="*/ 0 h 139"/>
                <a:gd name="T8" fmla="*/ 0 w 91"/>
                <a:gd name="T9" fmla="*/ 0 h 139"/>
                <a:gd name="T10" fmla="*/ 0 w 91"/>
                <a:gd name="T11" fmla="*/ 0 h 139"/>
                <a:gd name="T12" fmla="*/ 0 w 91"/>
                <a:gd name="T13" fmla="*/ 0 h 139"/>
                <a:gd name="T14" fmla="*/ 0 w 91"/>
                <a:gd name="T15" fmla="*/ 0 h 139"/>
                <a:gd name="T16" fmla="*/ 0 w 91"/>
                <a:gd name="T17" fmla="*/ 0 h 139"/>
                <a:gd name="T18" fmla="*/ 0 w 91"/>
                <a:gd name="T19" fmla="*/ 0 h 139"/>
                <a:gd name="T20" fmla="*/ 0 w 91"/>
                <a:gd name="T21" fmla="*/ 0 h 139"/>
                <a:gd name="T22" fmla="*/ 0 w 91"/>
                <a:gd name="T23" fmla="*/ 0 h 1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1" h="139">
                  <a:moveTo>
                    <a:pt x="90" y="123"/>
                  </a:moveTo>
                  <a:lnTo>
                    <a:pt x="90" y="92"/>
                  </a:lnTo>
                  <a:lnTo>
                    <a:pt x="90" y="46"/>
                  </a:lnTo>
                  <a:lnTo>
                    <a:pt x="60" y="46"/>
                  </a:lnTo>
                  <a:lnTo>
                    <a:pt x="45" y="15"/>
                  </a:lnTo>
                  <a:lnTo>
                    <a:pt x="30" y="0"/>
                  </a:lnTo>
                  <a:lnTo>
                    <a:pt x="0" y="15"/>
                  </a:lnTo>
                  <a:lnTo>
                    <a:pt x="0" y="61"/>
                  </a:lnTo>
                  <a:lnTo>
                    <a:pt x="0" y="92"/>
                  </a:lnTo>
                  <a:lnTo>
                    <a:pt x="0" y="138"/>
                  </a:lnTo>
                  <a:lnTo>
                    <a:pt x="75" y="107"/>
                  </a:lnTo>
                  <a:lnTo>
                    <a:pt x="90" y="12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4" name="Freeform 460"/>
            <p:cNvSpPr>
              <a:spLocks/>
            </p:cNvSpPr>
            <p:nvPr/>
          </p:nvSpPr>
          <p:spPr bwMode="auto">
            <a:xfrm>
              <a:off x="5675731" y="5112202"/>
              <a:ext cx="44744" cy="52948"/>
            </a:xfrm>
            <a:custGeom>
              <a:avLst/>
              <a:gdLst>
                <a:gd name="T0" fmla="*/ 0 w 47"/>
                <a:gd name="T1" fmla="*/ 0 h 62"/>
                <a:gd name="T2" fmla="*/ 0 w 47"/>
                <a:gd name="T3" fmla="*/ 0 h 62"/>
                <a:gd name="T4" fmla="*/ 0 w 47"/>
                <a:gd name="T5" fmla="*/ 0 h 62"/>
                <a:gd name="T6" fmla="*/ 0 w 47"/>
                <a:gd name="T7" fmla="*/ 0 h 62"/>
                <a:gd name="T8" fmla="*/ 0 w 47"/>
                <a:gd name="T9" fmla="*/ 0 h 62"/>
                <a:gd name="T10" fmla="*/ 0 w 47"/>
                <a:gd name="T11" fmla="*/ 0 h 62"/>
                <a:gd name="T12" fmla="*/ 0 w 47"/>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62">
                  <a:moveTo>
                    <a:pt x="30" y="61"/>
                  </a:moveTo>
                  <a:lnTo>
                    <a:pt x="46" y="15"/>
                  </a:lnTo>
                  <a:lnTo>
                    <a:pt x="30" y="0"/>
                  </a:lnTo>
                  <a:lnTo>
                    <a:pt x="0" y="0"/>
                  </a:lnTo>
                  <a:lnTo>
                    <a:pt x="0" y="15"/>
                  </a:lnTo>
                  <a:lnTo>
                    <a:pt x="0" y="46"/>
                  </a:lnTo>
                  <a:lnTo>
                    <a:pt x="30" y="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5" name="Freeform 461"/>
            <p:cNvSpPr>
              <a:spLocks/>
            </p:cNvSpPr>
            <p:nvPr/>
          </p:nvSpPr>
          <p:spPr bwMode="auto">
            <a:xfrm>
              <a:off x="5633225" y="5061460"/>
              <a:ext cx="131993" cy="90453"/>
            </a:xfrm>
            <a:custGeom>
              <a:avLst/>
              <a:gdLst>
                <a:gd name="T0" fmla="*/ 0 w 136"/>
                <a:gd name="T1" fmla="*/ 0 h 109"/>
                <a:gd name="T2" fmla="*/ 0 w 136"/>
                <a:gd name="T3" fmla="*/ 0 h 109"/>
                <a:gd name="T4" fmla="*/ 0 w 136"/>
                <a:gd name="T5" fmla="*/ 0 h 109"/>
                <a:gd name="T6" fmla="*/ 0 w 136"/>
                <a:gd name="T7" fmla="*/ 0 h 109"/>
                <a:gd name="T8" fmla="*/ 0 w 136"/>
                <a:gd name="T9" fmla="*/ 0 h 109"/>
                <a:gd name="T10" fmla="*/ 0 w 136"/>
                <a:gd name="T11" fmla="*/ 0 h 109"/>
                <a:gd name="T12" fmla="*/ 0 w 136"/>
                <a:gd name="T13" fmla="*/ 0 h 109"/>
                <a:gd name="T14" fmla="*/ 0 w 136"/>
                <a:gd name="T15" fmla="*/ 0 h 109"/>
                <a:gd name="T16" fmla="*/ 0 w 136"/>
                <a:gd name="T17" fmla="*/ 0 h 109"/>
                <a:gd name="T18" fmla="*/ 0 w 136"/>
                <a:gd name="T19" fmla="*/ 0 h 109"/>
                <a:gd name="T20" fmla="*/ 0 w 136"/>
                <a:gd name="T21" fmla="*/ 0 h 109"/>
                <a:gd name="T22" fmla="*/ 0 w 136"/>
                <a:gd name="T23" fmla="*/ 0 h 109"/>
                <a:gd name="T24" fmla="*/ 0 w 136"/>
                <a:gd name="T25" fmla="*/ 0 h 109"/>
                <a:gd name="T26" fmla="*/ 0 w 136"/>
                <a:gd name="T27" fmla="*/ 0 h 1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6" h="109">
                  <a:moveTo>
                    <a:pt x="45" y="77"/>
                  </a:moveTo>
                  <a:lnTo>
                    <a:pt x="45" y="62"/>
                  </a:lnTo>
                  <a:lnTo>
                    <a:pt x="75" y="62"/>
                  </a:lnTo>
                  <a:lnTo>
                    <a:pt x="90" y="77"/>
                  </a:lnTo>
                  <a:lnTo>
                    <a:pt x="105" y="93"/>
                  </a:lnTo>
                  <a:lnTo>
                    <a:pt x="120" y="108"/>
                  </a:lnTo>
                  <a:lnTo>
                    <a:pt x="135" y="93"/>
                  </a:lnTo>
                  <a:lnTo>
                    <a:pt x="135" y="46"/>
                  </a:lnTo>
                  <a:lnTo>
                    <a:pt x="105" y="15"/>
                  </a:lnTo>
                  <a:lnTo>
                    <a:pt x="75" y="15"/>
                  </a:lnTo>
                  <a:lnTo>
                    <a:pt x="30" y="0"/>
                  </a:lnTo>
                  <a:lnTo>
                    <a:pt x="30" y="15"/>
                  </a:lnTo>
                  <a:lnTo>
                    <a:pt x="0" y="31"/>
                  </a:lnTo>
                  <a:lnTo>
                    <a:pt x="45"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6" name="Freeform 462"/>
            <p:cNvSpPr>
              <a:spLocks/>
            </p:cNvSpPr>
            <p:nvPr/>
          </p:nvSpPr>
          <p:spPr bwMode="auto">
            <a:xfrm>
              <a:off x="5604142" y="5061460"/>
              <a:ext cx="60404" cy="24268"/>
            </a:xfrm>
            <a:custGeom>
              <a:avLst/>
              <a:gdLst>
                <a:gd name="T0" fmla="*/ 0 w 61"/>
                <a:gd name="T1" fmla="*/ 0 h 32"/>
                <a:gd name="T2" fmla="*/ 0 w 61"/>
                <a:gd name="T3" fmla="*/ 0 h 32"/>
                <a:gd name="T4" fmla="*/ 0 w 61"/>
                <a:gd name="T5" fmla="*/ 0 h 32"/>
                <a:gd name="T6" fmla="*/ 0 w 61"/>
                <a:gd name="T7" fmla="*/ 0 h 32"/>
                <a:gd name="T8" fmla="*/ 0 w 61"/>
                <a:gd name="T9" fmla="*/ 0 h 32"/>
                <a:gd name="T10" fmla="*/ 0 w 61"/>
                <a:gd name="T11" fmla="*/ 0 h 32"/>
                <a:gd name="T12" fmla="*/ 0 w 61"/>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1" h="32">
                  <a:moveTo>
                    <a:pt x="30" y="31"/>
                  </a:moveTo>
                  <a:lnTo>
                    <a:pt x="60" y="16"/>
                  </a:lnTo>
                  <a:lnTo>
                    <a:pt x="60" y="0"/>
                  </a:lnTo>
                  <a:lnTo>
                    <a:pt x="30" y="0"/>
                  </a:lnTo>
                  <a:lnTo>
                    <a:pt x="0" y="0"/>
                  </a:lnTo>
                  <a:lnTo>
                    <a:pt x="15" y="31"/>
                  </a:lnTo>
                  <a:lnTo>
                    <a:pt x="3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7" name="Freeform 463"/>
            <p:cNvSpPr>
              <a:spLocks/>
            </p:cNvSpPr>
            <p:nvPr/>
          </p:nvSpPr>
          <p:spPr bwMode="auto">
            <a:xfrm>
              <a:off x="5604142" y="5034986"/>
              <a:ext cx="46981" cy="13237"/>
            </a:xfrm>
            <a:custGeom>
              <a:avLst/>
              <a:gdLst>
                <a:gd name="T0" fmla="*/ 0 w 46"/>
                <a:gd name="T1" fmla="*/ 0 h 17"/>
                <a:gd name="T2" fmla="*/ 0 w 46"/>
                <a:gd name="T3" fmla="*/ 0 h 17"/>
                <a:gd name="T4" fmla="*/ 0 w 46"/>
                <a:gd name="T5" fmla="*/ 0 h 17"/>
                <a:gd name="T6" fmla="*/ 0 w 46"/>
                <a:gd name="T7" fmla="*/ 0 h 17"/>
                <a:gd name="T8" fmla="*/ 0 w 46"/>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17">
                  <a:moveTo>
                    <a:pt x="0" y="0"/>
                  </a:moveTo>
                  <a:lnTo>
                    <a:pt x="0" y="16"/>
                  </a:lnTo>
                  <a:lnTo>
                    <a:pt x="45" y="16"/>
                  </a:lnTo>
                  <a:lnTo>
                    <a:pt x="30"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8" name="Freeform 464"/>
            <p:cNvSpPr>
              <a:spLocks/>
            </p:cNvSpPr>
            <p:nvPr/>
          </p:nvSpPr>
          <p:spPr bwMode="auto">
            <a:xfrm>
              <a:off x="5619802" y="4814369"/>
              <a:ext cx="203582" cy="220616"/>
            </a:xfrm>
            <a:custGeom>
              <a:avLst/>
              <a:gdLst>
                <a:gd name="T0" fmla="*/ 0 w 210"/>
                <a:gd name="T1" fmla="*/ 0 h 263"/>
                <a:gd name="T2" fmla="*/ 0 w 210"/>
                <a:gd name="T3" fmla="*/ 0 h 263"/>
                <a:gd name="T4" fmla="*/ 0 w 210"/>
                <a:gd name="T5" fmla="*/ 0 h 263"/>
                <a:gd name="T6" fmla="*/ 0 w 210"/>
                <a:gd name="T7" fmla="*/ 0 h 263"/>
                <a:gd name="T8" fmla="*/ 0 w 210"/>
                <a:gd name="T9" fmla="*/ 0 h 263"/>
                <a:gd name="T10" fmla="*/ 0 w 210"/>
                <a:gd name="T11" fmla="*/ 0 h 263"/>
                <a:gd name="T12" fmla="*/ 0 w 210"/>
                <a:gd name="T13" fmla="*/ 0 h 263"/>
                <a:gd name="T14" fmla="*/ 0 w 210"/>
                <a:gd name="T15" fmla="*/ 0 h 263"/>
                <a:gd name="T16" fmla="*/ 0 w 210"/>
                <a:gd name="T17" fmla="*/ 0 h 263"/>
                <a:gd name="T18" fmla="*/ 0 w 210"/>
                <a:gd name="T19" fmla="*/ 0 h 263"/>
                <a:gd name="T20" fmla="*/ 0 w 210"/>
                <a:gd name="T21" fmla="*/ 0 h 263"/>
                <a:gd name="T22" fmla="*/ 0 w 210"/>
                <a:gd name="T23" fmla="*/ 0 h 263"/>
                <a:gd name="T24" fmla="*/ 0 w 210"/>
                <a:gd name="T25" fmla="*/ 0 h 263"/>
                <a:gd name="T26" fmla="*/ 0 w 210"/>
                <a:gd name="T27" fmla="*/ 0 h 263"/>
                <a:gd name="T28" fmla="*/ 0 w 210"/>
                <a:gd name="T29" fmla="*/ 0 h 263"/>
                <a:gd name="T30" fmla="*/ 0 w 210"/>
                <a:gd name="T31" fmla="*/ 0 h 263"/>
                <a:gd name="T32" fmla="*/ 0 w 210"/>
                <a:gd name="T33" fmla="*/ 0 h 263"/>
                <a:gd name="T34" fmla="*/ 0 w 210"/>
                <a:gd name="T35" fmla="*/ 0 h 263"/>
                <a:gd name="T36" fmla="*/ 0 w 210"/>
                <a:gd name="T37" fmla="*/ 0 h 263"/>
                <a:gd name="T38" fmla="*/ 0 w 210"/>
                <a:gd name="T39" fmla="*/ 0 h 263"/>
                <a:gd name="T40" fmla="*/ 0 w 210"/>
                <a:gd name="T41" fmla="*/ 0 h 263"/>
                <a:gd name="T42" fmla="*/ 0 w 210"/>
                <a:gd name="T43" fmla="*/ 0 h 26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0" h="263">
                  <a:moveTo>
                    <a:pt x="0" y="231"/>
                  </a:moveTo>
                  <a:lnTo>
                    <a:pt x="30" y="216"/>
                  </a:lnTo>
                  <a:lnTo>
                    <a:pt x="60" y="231"/>
                  </a:lnTo>
                  <a:lnTo>
                    <a:pt x="75" y="262"/>
                  </a:lnTo>
                  <a:lnTo>
                    <a:pt x="105" y="231"/>
                  </a:lnTo>
                  <a:lnTo>
                    <a:pt x="134" y="231"/>
                  </a:lnTo>
                  <a:lnTo>
                    <a:pt x="179" y="231"/>
                  </a:lnTo>
                  <a:lnTo>
                    <a:pt x="194" y="216"/>
                  </a:lnTo>
                  <a:lnTo>
                    <a:pt x="194" y="108"/>
                  </a:lnTo>
                  <a:lnTo>
                    <a:pt x="179" y="92"/>
                  </a:lnTo>
                  <a:lnTo>
                    <a:pt x="179" y="46"/>
                  </a:lnTo>
                  <a:lnTo>
                    <a:pt x="209" y="46"/>
                  </a:lnTo>
                  <a:lnTo>
                    <a:pt x="149" y="0"/>
                  </a:lnTo>
                  <a:lnTo>
                    <a:pt x="149" y="46"/>
                  </a:lnTo>
                  <a:lnTo>
                    <a:pt x="75" y="46"/>
                  </a:lnTo>
                  <a:lnTo>
                    <a:pt x="75" y="92"/>
                  </a:lnTo>
                  <a:lnTo>
                    <a:pt x="60" y="92"/>
                  </a:lnTo>
                  <a:lnTo>
                    <a:pt x="60" y="123"/>
                  </a:lnTo>
                  <a:lnTo>
                    <a:pt x="0" y="123"/>
                  </a:lnTo>
                  <a:lnTo>
                    <a:pt x="0" y="139"/>
                  </a:lnTo>
                  <a:lnTo>
                    <a:pt x="0" y="200"/>
                  </a:lnTo>
                  <a:lnTo>
                    <a:pt x="0" y="2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9" name="Freeform 465"/>
            <p:cNvSpPr>
              <a:spLocks/>
            </p:cNvSpPr>
            <p:nvPr/>
          </p:nvSpPr>
          <p:spPr bwMode="auto">
            <a:xfrm>
              <a:off x="5691391" y="4854081"/>
              <a:ext cx="288594" cy="244884"/>
            </a:xfrm>
            <a:custGeom>
              <a:avLst/>
              <a:gdLst>
                <a:gd name="T0" fmla="*/ 0 w 299"/>
                <a:gd name="T1" fmla="*/ 0 h 293"/>
                <a:gd name="T2" fmla="*/ 0 w 299"/>
                <a:gd name="T3" fmla="*/ 0 h 293"/>
                <a:gd name="T4" fmla="*/ 0 w 299"/>
                <a:gd name="T5" fmla="*/ 0 h 293"/>
                <a:gd name="T6" fmla="*/ 0 w 299"/>
                <a:gd name="T7" fmla="*/ 0 h 293"/>
                <a:gd name="T8" fmla="*/ 0 w 299"/>
                <a:gd name="T9" fmla="*/ 0 h 293"/>
                <a:gd name="T10" fmla="*/ 0 w 299"/>
                <a:gd name="T11" fmla="*/ 0 h 293"/>
                <a:gd name="T12" fmla="*/ 0 w 299"/>
                <a:gd name="T13" fmla="*/ 0 h 293"/>
                <a:gd name="T14" fmla="*/ 0 w 299"/>
                <a:gd name="T15" fmla="*/ 0 h 293"/>
                <a:gd name="T16" fmla="*/ 0 w 299"/>
                <a:gd name="T17" fmla="*/ 0 h 293"/>
                <a:gd name="T18" fmla="*/ 0 w 299"/>
                <a:gd name="T19" fmla="*/ 0 h 293"/>
                <a:gd name="T20" fmla="*/ 0 w 299"/>
                <a:gd name="T21" fmla="*/ 0 h 293"/>
                <a:gd name="T22" fmla="*/ 0 w 299"/>
                <a:gd name="T23" fmla="*/ 0 h 293"/>
                <a:gd name="T24" fmla="*/ 0 w 299"/>
                <a:gd name="T25" fmla="*/ 0 h 293"/>
                <a:gd name="T26" fmla="*/ 0 w 299"/>
                <a:gd name="T27" fmla="*/ 0 h 293"/>
                <a:gd name="T28" fmla="*/ 0 w 299"/>
                <a:gd name="T29" fmla="*/ 0 h 293"/>
                <a:gd name="T30" fmla="*/ 0 w 299"/>
                <a:gd name="T31" fmla="*/ 0 h 293"/>
                <a:gd name="T32" fmla="*/ 0 w 299"/>
                <a:gd name="T33" fmla="*/ 0 h 293"/>
                <a:gd name="T34" fmla="*/ 0 w 299"/>
                <a:gd name="T35" fmla="*/ 0 h 293"/>
                <a:gd name="T36" fmla="*/ 0 w 299"/>
                <a:gd name="T37" fmla="*/ 0 h 293"/>
                <a:gd name="T38" fmla="*/ 0 w 299"/>
                <a:gd name="T39" fmla="*/ 0 h 293"/>
                <a:gd name="T40" fmla="*/ 0 w 299"/>
                <a:gd name="T41" fmla="*/ 0 h 293"/>
                <a:gd name="T42" fmla="*/ 0 w 299"/>
                <a:gd name="T43" fmla="*/ 0 h 293"/>
                <a:gd name="T44" fmla="*/ 0 w 299"/>
                <a:gd name="T45" fmla="*/ 0 h 293"/>
                <a:gd name="T46" fmla="*/ 0 w 299"/>
                <a:gd name="T47" fmla="*/ 0 h 2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99" h="293">
                  <a:moveTo>
                    <a:pt x="119" y="61"/>
                  </a:moveTo>
                  <a:lnTo>
                    <a:pt x="119" y="169"/>
                  </a:lnTo>
                  <a:lnTo>
                    <a:pt x="104" y="184"/>
                  </a:lnTo>
                  <a:lnTo>
                    <a:pt x="60" y="184"/>
                  </a:lnTo>
                  <a:lnTo>
                    <a:pt x="30" y="184"/>
                  </a:lnTo>
                  <a:lnTo>
                    <a:pt x="0" y="215"/>
                  </a:lnTo>
                  <a:lnTo>
                    <a:pt x="15" y="261"/>
                  </a:lnTo>
                  <a:lnTo>
                    <a:pt x="45" y="261"/>
                  </a:lnTo>
                  <a:lnTo>
                    <a:pt x="75" y="292"/>
                  </a:lnTo>
                  <a:lnTo>
                    <a:pt x="104" y="277"/>
                  </a:lnTo>
                  <a:lnTo>
                    <a:pt x="119" y="292"/>
                  </a:lnTo>
                  <a:lnTo>
                    <a:pt x="149" y="246"/>
                  </a:lnTo>
                  <a:lnTo>
                    <a:pt x="164" y="246"/>
                  </a:lnTo>
                  <a:lnTo>
                    <a:pt x="179" y="231"/>
                  </a:lnTo>
                  <a:lnTo>
                    <a:pt x="224" y="200"/>
                  </a:lnTo>
                  <a:lnTo>
                    <a:pt x="283" y="200"/>
                  </a:lnTo>
                  <a:lnTo>
                    <a:pt x="298" y="184"/>
                  </a:lnTo>
                  <a:lnTo>
                    <a:pt x="298" y="123"/>
                  </a:lnTo>
                  <a:lnTo>
                    <a:pt x="268" y="123"/>
                  </a:lnTo>
                  <a:lnTo>
                    <a:pt x="268" y="108"/>
                  </a:lnTo>
                  <a:lnTo>
                    <a:pt x="134" y="0"/>
                  </a:lnTo>
                  <a:lnTo>
                    <a:pt x="104" y="0"/>
                  </a:lnTo>
                  <a:lnTo>
                    <a:pt x="104" y="46"/>
                  </a:lnTo>
                  <a:lnTo>
                    <a:pt x="119" y="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0" name="Freeform 466"/>
            <p:cNvSpPr>
              <a:spLocks/>
            </p:cNvSpPr>
            <p:nvPr/>
          </p:nvSpPr>
          <p:spPr bwMode="auto">
            <a:xfrm>
              <a:off x="5805486" y="5021749"/>
              <a:ext cx="129756" cy="103690"/>
            </a:xfrm>
            <a:custGeom>
              <a:avLst/>
              <a:gdLst>
                <a:gd name="T0" fmla="*/ 0 w 136"/>
                <a:gd name="T1" fmla="*/ 0 h 124"/>
                <a:gd name="T2" fmla="*/ 0 w 136"/>
                <a:gd name="T3" fmla="*/ 0 h 124"/>
                <a:gd name="T4" fmla="*/ 0 w 136"/>
                <a:gd name="T5" fmla="*/ 0 h 124"/>
                <a:gd name="T6" fmla="*/ 0 w 136"/>
                <a:gd name="T7" fmla="*/ 0 h 124"/>
                <a:gd name="T8" fmla="*/ 0 w 136"/>
                <a:gd name="T9" fmla="*/ 0 h 124"/>
                <a:gd name="T10" fmla="*/ 0 w 136"/>
                <a:gd name="T11" fmla="*/ 0 h 124"/>
                <a:gd name="T12" fmla="*/ 0 w 136"/>
                <a:gd name="T13" fmla="*/ 0 h 124"/>
                <a:gd name="T14" fmla="*/ 0 w 136"/>
                <a:gd name="T15" fmla="*/ 0 h 124"/>
                <a:gd name="T16" fmla="*/ 0 w 136"/>
                <a:gd name="T17" fmla="*/ 0 h 124"/>
                <a:gd name="T18" fmla="*/ 0 w 136"/>
                <a:gd name="T19" fmla="*/ 0 h 124"/>
                <a:gd name="T20" fmla="*/ 0 w 136"/>
                <a:gd name="T21" fmla="*/ 0 h 124"/>
                <a:gd name="T22" fmla="*/ 0 w 136"/>
                <a:gd name="T23" fmla="*/ 0 h 124"/>
                <a:gd name="T24" fmla="*/ 0 w 136"/>
                <a:gd name="T25" fmla="*/ 0 h 124"/>
                <a:gd name="T26" fmla="*/ 0 w 136"/>
                <a:gd name="T27" fmla="*/ 0 h 1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6" h="124">
                  <a:moveTo>
                    <a:pt x="105" y="0"/>
                  </a:moveTo>
                  <a:lnTo>
                    <a:pt x="60" y="31"/>
                  </a:lnTo>
                  <a:lnTo>
                    <a:pt x="45" y="46"/>
                  </a:lnTo>
                  <a:lnTo>
                    <a:pt x="30" y="46"/>
                  </a:lnTo>
                  <a:lnTo>
                    <a:pt x="0" y="92"/>
                  </a:lnTo>
                  <a:lnTo>
                    <a:pt x="15" y="123"/>
                  </a:lnTo>
                  <a:lnTo>
                    <a:pt x="45" y="123"/>
                  </a:lnTo>
                  <a:lnTo>
                    <a:pt x="45" y="92"/>
                  </a:lnTo>
                  <a:lnTo>
                    <a:pt x="105" y="77"/>
                  </a:lnTo>
                  <a:lnTo>
                    <a:pt x="120" y="92"/>
                  </a:lnTo>
                  <a:lnTo>
                    <a:pt x="135" y="77"/>
                  </a:lnTo>
                  <a:lnTo>
                    <a:pt x="135" y="62"/>
                  </a:lnTo>
                  <a:lnTo>
                    <a:pt x="120" y="46"/>
                  </a:lnTo>
                  <a:lnTo>
                    <a:pt x="10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1" name="Freeform 467"/>
            <p:cNvSpPr>
              <a:spLocks/>
            </p:cNvSpPr>
            <p:nvPr/>
          </p:nvSpPr>
          <p:spPr bwMode="auto">
            <a:xfrm>
              <a:off x="4959840" y="5173975"/>
              <a:ext cx="60404" cy="52948"/>
            </a:xfrm>
            <a:custGeom>
              <a:avLst/>
              <a:gdLst>
                <a:gd name="T0" fmla="*/ 0 w 60"/>
                <a:gd name="T1" fmla="*/ 0 h 62"/>
                <a:gd name="T2" fmla="*/ 0 w 60"/>
                <a:gd name="T3" fmla="*/ 0 h 62"/>
                <a:gd name="T4" fmla="*/ 0 w 60"/>
                <a:gd name="T5" fmla="*/ 0 h 62"/>
                <a:gd name="T6" fmla="*/ 0 w 60"/>
                <a:gd name="T7" fmla="*/ 0 h 62"/>
                <a:gd name="T8" fmla="*/ 0 w 60"/>
                <a:gd name="T9" fmla="*/ 0 h 62"/>
                <a:gd name="T10" fmla="*/ 0 w 60"/>
                <a:gd name="T11" fmla="*/ 0 h 62"/>
                <a:gd name="T12" fmla="*/ 0 w 60"/>
                <a:gd name="T13" fmla="*/ 0 h 62"/>
                <a:gd name="T14" fmla="*/ 0 w 60"/>
                <a:gd name="T15" fmla="*/ 0 h 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0" h="62">
                  <a:moveTo>
                    <a:pt x="15" y="0"/>
                  </a:moveTo>
                  <a:lnTo>
                    <a:pt x="0" y="15"/>
                  </a:lnTo>
                  <a:lnTo>
                    <a:pt x="15" y="31"/>
                  </a:lnTo>
                  <a:lnTo>
                    <a:pt x="15" y="61"/>
                  </a:lnTo>
                  <a:lnTo>
                    <a:pt x="30" y="61"/>
                  </a:lnTo>
                  <a:lnTo>
                    <a:pt x="59" y="15"/>
                  </a:lnTo>
                  <a:lnTo>
                    <a:pt x="30" y="0"/>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2" name="Freeform 468"/>
            <p:cNvSpPr>
              <a:spLocks/>
            </p:cNvSpPr>
            <p:nvPr/>
          </p:nvSpPr>
          <p:spPr bwMode="auto">
            <a:xfrm>
              <a:off x="5519130" y="5021749"/>
              <a:ext cx="17897" cy="26474"/>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w 17"/>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32">
                  <a:moveTo>
                    <a:pt x="0" y="0"/>
                  </a:moveTo>
                  <a:lnTo>
                    <a:pt x="0" y="16"/>
                  </a:lnTo>
                  <a:lnTo>
                    <a:pt x="16" y="16"/>
                  </a:lnTo>
                  <a:lnTo>
                    <a:pt x="0" y="31"/>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3" name="Freeform 469"/>
            <p:cNvSpPr>
              <a:spLocks/>
            </p:cNvSpPr>
            <p:nvPr/>
          </p:nvSpPr>
          <p:spPr bwMode="auto">
            <a:xfrm>
              <a:off x="6407283" y="5304139"/>
              <a:ext cx="31321" cy="26474"/>
            </a:xfrm>
            <a:custGeom>
              <a:avLst/>
              <a:gdLst>
                <a:gd name="T0" fmla="*/ 0 w 32"/>
                <a:gd name="T1" fmla="*/ 0 h 32"/>
                <a:gd name="T2" fmla="*/ 0 w 32"/>
                <a:gd name="T3" fmla="*/ 0 h 32"/>
                <a:gd name="T4" fmla="*/ 0 w 32"/>
                <a:gd name="T5" fmla="*/ 0 h 32"/>
                <a:gd name="T6" fmla="*/ 0 w 32"/>
                <a:gd name="T7" fmla="*/ 0 h 32"/>
                <a:gd name="T8" fmla="*/ 0 w 32"/>
                <a:gd name="T9" fmla="*/ 0 h 32"/>
                <a:gd name="T10" fmla="*/ 0 w 32"/>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2">
                  <a:moveTo>
                    <a:pt x="0" y="16"/>
                  </a:moveTo>
                  <a:lnTo>
                    <a:pt x="0" y="31"/>
                  </a:lnTo>
                  <a:lnTo>
                    <a:pt x="16" y="31"/>
                  </a:lnTo>
                  <a:lnTo>
                    <a:pt x="31" y="16"/>
                  </a:lnTo>
                  <a:lnTo>
                    <a:pt x="16"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4" name="Freeform 470"/>
            <p:cNvSpPr>
              <a:spLocks/>
            </p:cNvSpPr>
            <p:nvPr/>
          </p:nvSpPr>
          <p:spPr bwMode="auto">
            <a:xfrm>
              <a:off x="6266342" y="5392385"/>
              <a:ext cx="199107" cy="167668"/>
            </a:xfrm>
            <a:custGeom>
              <a:avLst/>
              <a:gdLst>
                <a:gd name="T0" fmla="*/ 0 w 209"/>
                <a:gd name="T1" fmla="*/ 0 h 202"/>
                <a:gd name="T2" fmla="*/ 0 w 209"/>
                <a:gd name="T3" fmla="*/ 0 h 202"/>
                <a:gd name="T4" fmla="*/ 0 w 209"/>
                <a:gd name="T5" fmla="*/ 0 h 202"/>
                <a:gd name="T6" fmla="*/ 0 w 209"/>
                <a:gd name="T7" fmla="*/ 0 h 202"/>
                <a:gd name="T8" fmla="*/ 0 w 209"/>
                <a:gd name="T9" fmla="*/ 0 h 202"/>
                <a:gd name="T10" fmla="*/ 0 w 209"/>
                <a:gd name="T11" fmla="*/ 0 h 202"/>
                <a:gd name="T12" fmla="*/ 0 w 209"/>
                <a:gd name="T13" fmla="*/ 0 h 202"/>
                <a:gd name="T14" fmla="*/ 0 w 209"/>
                <a:gd name="T15" fmla="*/ 0 h 202"/>
                <a:gd name="T16" fmla="*/ 0 w 209"/>
                <a:gd name="T17" fmla="*/ 0 h 202"/>
                <a:gd name="T18" fmla="*/ 0 w 209"/>
                <a:gd name="T19" fmla="*/ 0 h 202"/>
                <a:gd name="T20" fmla="*/ 0 w 209"/>
                <a:gd name="T21" fmla="*/ 0 h 202"/>
                <a:gd name="T22" fmla="*/ 0 w 209"/>
                <a:gd name="T23" fmla="*/ 0 h 202"/>
                <a:gd name="T24" fmla="*/ 0 w 209"/>
                <a:gd name="T25" fmla="*/ 0 h 202"/>
                <a:gd name="T26" fmla="*/ 0 w 209"/>
                <a:gd name="T27" fmla="*/ 0 h 202"/>
                <a:gd name="T28" fmla="*/ 0 w 209"/>
                <a:gd name="T29" fmla="*/ 0 h 202"/>
                <a:gd name="T30" fmla="*/ 0 w 209"/>
                <a:gd name="T31" fmla="*/ 0 h 202"/>
                <a:gd name="T32" fmla="*/ 0 w 209"/>
                <a:gd name="T33" fmla="*/ 0 h 202"/>
                <a:gd name="T34" fmla="*/ 0 w 209"/>
                <a:gd name="T35" fmla="*/ 0 h 202"/>
                <a:gd name="T36" fmla="*/ 0 w 209"/>
                <a:gd name="T37" fmla="*/ 0 h 202"/>
                <a:gd name="T38" fmla="*/ 0 w 209"/>
                <a:gd name="T39" fmla="*/ 0 h 202"/>
                <a:gd name="T40" fmla="*/ 0 w 209"/>
                <a:gd name="T41" fmla="*/ 0 h 202"/>
                <a:gd name="T42" fmla="*/ 0 w 209"/>
                <a:gd name="T43" fmla="*/ 0 h 202"/>
                <a:gd name="T44" fmla="*/ 0 w 209"/>
                <a:gd name="T45" fmla="*/ 0 h 202"/>
                <a:gd name="T46" fmla="*/ 0 w 209"/>
                <a:gd name="T47" fmla="*/ 0 h 202"/>
                <a:gd name="T48" fmla="*/ 0 w 209"/>
                <a:gd name="T49" fmla="*/ 0 h 202"/>
                <a:gd name="T50" fmla="*/ 0 w 209"/>
                <a:gd name="T51" fmla="*/ 0 h 2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9" h="202">
                  <a:moveTo>
                    <a:pt x="45" y="62"/>
                  </a:moveTo>
                  <a:lnTo>
                    <a:pt x="45" y="93"/>
                  </a:lnTo>
                  <a:lnTo>
                    <a:pt x="15" y="93"/>
                  </a:lnTo>
                  <a:lnTo>
                    <a:pt x="0" y="170"/>
                  </a:lnTo>
                  <a:lnTo>
                    <a:pt x="30" y="186"/>
                  </a:lnTo>
                  <a:lnTo>
                    <a:pt x="59" y="186"/>
                  </a:lnTo>
                  <a:lnTo>
                    <a:pt x="59" y="201"/>
                  </a:lnTo>
                  <a:lnTo>
                    <a:pt x="89" y="201"/>
                  </a:lnTo>
                  <a:lnTo>
                    <a:pt x="119" y="170"/>
                  </a:lnTo>
                  <a:lnTo>
                    <a:pt x="134" y="170"/>
                  </a:lnTo>
                  <a:lnTo>
                    <a:pt x="134" y="139"/>
                  </a:lnTo>
                  <a:lnTo>
                    <a:pt x="163" y="155"/>
                  </a:lnTo>
                  <a:lnTo>
                    <a:pt x="208" y="124"/>
                  </a:lnTo>
                  <a:lnTo>
                    <a:pt x="193" y="124"/>
                  </a:lnTo>
                  <a:lnTo>
                    <a:pt x="208" y="93"/>
                  </a:lnTo>
                  <a:lnTo>
                    <a:pt x="208" y="62"/>
                  </a:lnTo>
                  <a:lnTo>
                    <a:pt x="208" y="31"/>
                  </a:lnTo>
                  <a:lnTo>
                    <a:pt x="178" y="0"/>
                  </a:lnTo>
                  <a:lnTo>
                    <a:pt x="134" y="15"/>
                  </a:lnTo>
                  <a:lnTo>
                    <a:pt x="134" y="46"/>
                  </a:lnTo>
                  <a:lnTo>
                    <a:pt x="119" y="62"/>
                  </a:lnTo>
                  <a:lnTo>
                    <a:pt x="149" y="77"/>
                  </a:lnTo>
                  <a:lnTo>
                    <a:pt x="149" y="108"/>
                  </a:lnTo>
                  <a:lnTo>
                    <a:pt x="134" y="108"/>
                  </a:lnTo>
                  <a:lnTo>
                    <a:pt x="104" y="77"/>
                  </a:lnTo>
                  <a:lnTo>
                    <a:pt x="45" y="6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5" name="Freeform 471"/>
            <p:cNvSpPr>
              <a:spLocks/>
            </p:cNvSpPr>
            <p:nvPr/>
          </p:nvSpPr>
          <p:spPr bwMode="auto">
            <a:xfrm>
              <a:off x="6107503" y="5354880"/>
              <a:ext cx="201345" cy="205174"/>
            </a:xfrm>
            <a:custGeom>
              <a:avLst/>
              <a:gdLst>
                <a:gd name="T0" fmla="*/ 0 w 209"/>
                <a:gd name="T1" fmla="*/ 0 h 248"/>
                <a:gd name="T2" fmla="*/ 0 w 209"/>
                <a:gd name="T3" fmla="*/ 0 h 248"/>
                <a:gd name="T4" fmla="*/ 0 w 209"/>
                <a:gd name="T5" fmla="*/ 0 h 248"/>
                <a:gd name="T6" fmla="*/ 0 w 209"/>
                <a:gd name="T7" fmla="*/ 0 h 248"/>
                <a:gd name="T8" fmla="*/ 0 w 209"/>
                <a:gd name="T9" fmla="*/ 0 h 248"/>
                <a:gd name="T10" fmla="*/ 0 w 209"/>
                <a:gd name="T11" fmla="*/ 0 h 248"/>
                <a:gd name="T12" fmla="*/ 0 w 209"/>
                <a:gd name="T13" fmla="*/ 0 h 248"/>
                <a:gd name="T14" fmla="*/ 0 w 209"/>
                <a:gd name="T15" fmla="*/ 0 h 248"/>
                <a:gd name="T16" fmla="*/ 0 w 209"/>
                <a:gd name="T17" fmla="*/ 0 h 248"/>
                <a:gd name="T18" fmla="*/ 0 w 209"/>
                <a:gd name="T19" fmla="*/ 0 h 248"/>
                <a:gd name="T20" fmla="*/ 0 w 209"/>
                <a:gd name="T21" fmla="*/ 0 h 248"/>
                <a:gd name="T22" fmla="*/ 0 w 209"/>
                <a:gd name="T23" fmla="*/ 0 h 248"/>
                <a:gd name="T24" fmla="*/ 0 w 209"/>
                <a:gd name="T25" fmla="*/ 0 h 248"/>
                <a:gd name="T26" fmla="*/ 0 w 209"/>
                <a:gd name="T27" fmla="*/ 0 h 248"/>
                <a:gd name="T28" fmla="*/ 0 w 209"/>
                <a:gd name="T29" fmla="*/ 0 h 248"/>
                <a:gd name="T30" fmla="*/ 0 w 209"/>
                <a:gd name="T31" fmla="*/ 0 h 248"/>
                <a:gd name="T32" fmla="*/ 0 w 209"/>
                <a:gd name="T33" fmla="*/ 0 h 248"/>
                <a:gd name="T34" fmla="*/ 0 w 209"/>
                <a:gd name="T35" fmla="*/ 0 h 248"/>
                <a:gd name="T36" fmla="*/ 0 w 209"/>
                <a:gd name="T37" fmla="*/ 0 h 248"/>
                <a:gd name="T38" fmla="*/ 0 w 209"/>
                <a:gd name="T39" fmla="*/ 0 h 248"/>
                <a:gd name="T40" fmla="*/ 0 w 209"/>
                <a:gd name="T41" fmla="*/ 0 h 248"/>
                <a:gd name="T42" fmla="*/ 0 w 209"/>
                <a:gd name="T43" fmla="*/ 0 h 248"/>
                <a:gd name="T44" fmla="*/ 0 w 209"/>
                <a:gd name="T45" fmla="*/ 0 h 248"/>
                <a:gd name="T46" fmla="*/ 0 w 209"/>
                <a:gd name="T47" fmla="*/ 0 h 248"/>
                <a:gd name="T48" fmla="*/ 0 w 209"/>
                <a:gd name="T49" fmla="*/ 0 h 2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9" h="248">
                  <a:moveTo>
                    <a:pt x="0" y="216"/>
                  </a:moveTo>
                  <a:lnTo>
                    <a:pt x="15" y="216"/>
                  </a:lnTo>
                  <a:lnTo>
                    <a:pt x="30" y="232"/>
                  </a:lnTo>
                  <a:lnTo>
                    <a:pt x="104" y="232"/>
                  </a:lnTo>
                  <a:lnTo>
                    <a:pt x="163" y="247"/>
                  </a:lnTo>
                  <a:lnTo>
                    <a:pt x="193" y="232"/>
                  </a:lnTo>
                  <a:lnTo>
                    <a:pt x="163" y="216"/>
                  </a:lnTo>
                  <a:lnTo>
                    <a:pt x="178" y="139"/>
                  </a:lnTo>
                  <a:lnTo>
                    <a:pt x="208" y="139"/>
                  </a:lnTo>
                  <a:lnTo>
                    <a:pt x="208" y="108"/>
                  </a:lnTo>
                  <a:lnTo>
                    <a:pt x="178" y="108"/>
                  </a:lnTo>
                  <a:lnTo>
                    <a:pt x="163" y="31"/>
                  </a:lnTo>
                  <a:lnTo>
                    <a:pt x="134" y="31"/>
                  </a:lnTo>
                  <a:lnTo>
                    <a:pt x="134" y="46"/>
                  </a:lnTo>
                  <a:lnTo>
                    <a:pt x="89" y="46"/>
                  </a:lnTo>
                  <a:lnTo>
                    <a:pt x="89" y="15"/>
                  </a:lnTo>
                  <a:lnTo>
                    <a:pt x="74" y="0"/>
                  </a:lnTo>
                  <a:lnTo>
                    <a:pt x="15" y="15"/>
                  </a:lnTo>
                  <a:lnTo>
                    <a:pt x="30" y="46"/>
                  </a:lnTo>
                  <a:lnTo>
                    <a:pt x="15" y="62"/>
                  </a:lnTo>
                  <a:lnTo>
                    <a:pt x="30" y="108"/>
                  </a:lnTo>
                  <a:lnTo>
                    <a:pt x="30" y="124"/>
                  </a:lnTo>
                  <a:lnTo>
                    <a:pt x="15" y="139"/>
                  </a:lnTo>
                  <a:lnTo>
                    <a:pt x="0" y="170"/>
                  </a:lnTo>
                  <a:lnTo>
                    <a:pt x="0" y="2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6" name="Freeform 472"/>
            <p:cNvSpPr>
              <a:spLocks/>
            </p:cNvSpPr>
            <p:nvPr/>
          </p:nvSpPr>
          <p:spPr bwMode="auto">
            <a:xfrm>
              <a:off x="6449789" y="5416653"/>
              <a:ext cx="60404" cy="143401"/>
            </a:xfrm>
            <a:custGeom>
              <a:avLst/>
              <a:gdLst>
                <a:gd name="T0" fmla="*/ 0 w 62"/>
                <a:gd name="T1" fmla="*/ 0 h 171"/>
                <a:gd name="T2" fmla="*/ 0 w 62"/>
                <a:gd name="T3" fmla="*/ 0 h 171"/>
                <a:gd name="T4" fmla="*/ 0 w 62"/>
                <a:gd name="T5" fmla="*/ 0 h 171"/>
                <a:gd name="T6" fmla="*/ 0 w 62"/>
                <a:gd name="T7" fmla="*/ 0 h 171"/>
                <a:gd name="T8" fmla="*/ 0 w 62"/>
                <a:gd name="T9" fmla="*/ 0 h 171"/>
                <a:gd name="T10" fmla="*/ 0 w 62"/>
                <a:gd name="T11" fmla="*/ 0 h 171"/>
                <a:gd name="T12" fmla="*/ 0 w 62"/>
                <a:gd name="T13" fmla="*/ 0 h 171"/>
                <a:gd name="T14" fmla="*/ 0 w 62"/>
                <a:gd name="T15" fmla="*/ 0 h 171"/>
                <a:gd name="T16" fmla="*/ 0 w 62"/>
                <a:gd name="T17" fmla="*/ 0 h 171"/>
                <a:gd name="T18" fmla="*/ 0 w 62"/>
                <a:gd name="T19" fmla="*/ 0 h 171"/>
                <a:gd name="T20" fmla="*/ 0 w 62"/>
                <a:gd name="T21" fmla="*/ 0 h 171"/>
                <a:gd name="T22" fmla="*/ 0 w 62"/>
                <a:gd name="T23" fmla="*/ 0 h 171"/>
                <a:gd name="T24" fmla="*/ 0 w 62"/>
                <a:gd name="T25" fmla="*/ 0 h 171"/>
                <a:gd name="T26" fmla="*/ 0 w 62"/>
                <a:gd name="T27" fmla="*/ 0 h 171"/>
                <a:gd name="T28" fmla="*/ 0 w 62"/>
                <a:gd name="T29" fmla="*/ 0 h 171"/>
                <a:gd name="T30" fmla="*/ 0 w 62"/>
                <a:gd name="T31" fmla="*/ 0 h 1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171">
                  <a:moveTo>
                    <a:pt x="15" y="0"/>
                  </a:moveTo>
                  <a:lnTo>
                    <a:pt x="15" y="31"/>
                  </a:lnTo>
                  <a:lnTo>
                    <a:pt x="15" y="62"/>
                  </a:lnTo>
                  <a:lnTo>
                    <a:pt x="0" y="93"/>
                  </a:lnTo>
                  <a:lnTo>
                    <a:pt x="15" y="93"/>
                  </a:lnTo>
                  <a:lnTo>
                    <a:pt x="31" y="108"/>
                  </a:lnTo>
                  <a:lnTo>
                    <a:pt x="31" y="139"/>
                  </a:lnTo>
                  <a:lnTo>
                    <a:pt x="46" y="170"/>
                  </a:lnTo>
                  <a:lnTo>
                    <a:pt x="46" y="155"/>
                  </a:lnTo>
                  <a:lnTo>
                    <a:pt x="61" y="139"/>
                  </a:lnTo>
                  <a:lnTo>
                    <a:pt x="61" y="93"/>
                  </a:lnTo>
                  <a:lnTo>
                    <a:pt x="46" y="93"/>
                  </a:lnTo>
                  <a:lnTo>
                    <a:pt x="31" y="62"/>
                  </a:lnTo>
                  <a:lnTo>
                    <a:pt x="31" y="31"/>
                  </a:lnTo>
                  <a:lnTo>
                    <a:pt x="31" y="15"/>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7" name="Freeform 473"/>
            <p:cNvSpPr>
              <a:spLocks/>
            </p:cNvSpPr>
            <p:nvPr/>
          </p:nvSpPr>
          <p:spPr bwMode="auto">
            <a:xfrm>
              <a:off x="6107503" y="5187212"/>
              <a:ext cx="331100" cy="297832"/>
            </a:xfrm>
            <a:custGeom>
              <a:avLst/>
              <a:gdLst>
                <a:gd name="T0" fmla="*/ 0 w 344"/>
                <a:gd name="T1" fmla="*/ 0 h 354"/>
                <a:gd name="T2" fmla="*/ 0 w 344"/>
                <a:gd name="T3" fmla="*/ 0 h 354"/>
                <a:gd name="T4" fmla="*/ 0 w 344"/>
                <a:gd name="T5" fmla="*/ 0 h 354"/>
                <a:gd name="T6" fmla="*/ 0 w 344"/>
                <a:gd name="T7" fmla="*/ 0 h 354"/>
                <a:gd name="T8" fmla="*/ 0 w 344"/>
                <a:gd name="T9" fmla="*/ 0 h 354"/>
                <a:gd name="T10" fmla="*/ 0 w 344"/>
                <a:gd name="T11" fmla="*/ 0 h 354"/>
                <a:gd name="T12" fmla="*/ 0 w 344"/>
                <a:gd name="T13" fmla="*/ 0 h 354"/>
                <a:gd name="T14" fmla="*/ 0 w 344"/>
                <a:gd name="T15" fmla="*/ 0 h 354"/>
                <a:gd name="T16" fmla="*/ 0 w 344"/>
                <a:gd name="T17" fmla="*/ 0 h 354"/>
                <a:gd name="T18" fmla="*/ 0 w 344"/>
                <a:gd name="T19" fmla="*/ 0 h 354"/>
                <a:gd name="T20" fmla="*/ 0 w 344"/>
                <a:gd name="T21" fmla="*/ 0 h 354"/>
                <a:gd name="T22" fmla="*/ 0 w 344"/>
                <a:gd name="T23" fmla="*/ 0 h 354"/>
                <a:gd name="T24" fmla="*/ 0 w 344"/>
                <a:gd name="T25" fmla="*/ 0 h 354"/>
                <a:gd name="T26" fmla="*/ 0 w 344"/>
                <a:gd name="T27" fmla="*/ 0 h 354"/>
                <a:gd name="T28" fmla="*/ 0 w 344"/>
                <a:gd name="T29" fmla="*/ 0 h 354"/>
                <a:gd name="T30" fmla="*/ 0 w 344"/>
                <a:gd name="T31" fmla="*/ 0 h 354"/>
                <a:gd name="T32" fmla="*/ 0 w 344"/>
                <a:gd name="T33" fmla="*/ 0 h 354"/>
                <a:gd name="T34" fmla="*/ 0 w 344"/>
                <a:gd name="T35" fmla="*/ 0 h 354"/>
                <a:gd name="T36" fmla="*/ 0 w 344"/>
                <a:gd name="T37" fmla="*/ 0 h 354"/>
                <a:gd name="T38" fmla="*/ 0 w 344"/>
                <a:gd name="T39" fmla="*/ 0 h 354"/>
                <a:gd name="T40" fmla="*/ 0 w 344"/>
                <a:gd name="T41" fmla="*/ 0 h 354"/>
                <a:gd name="T42" fmla="*/ 0 w 344"/>
                <a:gd name="T43" fmla="*/ 0 h 354"/>
                <a:gd name="T44" fmla="*/ 0 w 344"/>
                <a:gd name="T45" fmla="*/ 0 h 354"/>
                <a:gd name="T46" fmla="*/ 0 w 344"/>
                <a:gd name="T47" fmla="*/ 0 h 354"/>
                <a:gd name="T48" fmla="*/ 0 w 344"/>
                <a:gd name="T49" fmla="*/ 0 h 354"/>
                <a:gd name="T50" fmla="*/ 0 w 344"/>
                <a:gd name="T51" fmla="*/ 0 h 354"/>
                <a:gd name="T52" fmla="*/ 0 w 344"/>
                <a:gd name="T53" fmla="*/ 0 h 354"/>
                <a:gd name="T54" fmla="*/ 0 w 344"/>
                <a:gd name="T55" fmla="*/ 0 h 354"/>
                <a:gd name="T56" fmla="*/ 0 w 344"/>
                <a:gd name="T57" fmla="*/ 0 h 354"/>
                <a:gd name="T58" fmla="*/ 0 w 344"/>
                <a:gd name="T59" fmla="*/ 0 h 354"/>
                <a:gd name="T60" fmla="*/ 0 w 344"/>
                <a:gd name="T61" fmla="*/ 0 h 354"/>
                <a:gd name="T62" fmla="*/ 0 w 344"/>
                <a:gd name="T63" fmla="*/ 0 h 354"/>
                <a:gd name="T64" fmla="*/ 0 w 344"/>
                <a:gd name="T65" fmla="*/ 0 h 354"/>
                <a:gd name="T66" fmla="*/ 0 w 344"/>
                <a:gd name="T67" fmla="*/ 0 h 354"/>
                <a:gd name="T68" fmla="*/ 0 w 344"/>
                <a:gd name="T69" fmla="*/ 0 h 354"/>
                <a:gd name="T70" fmla="*/ 0 w 344"/>
                <a:gd name="T71" fmla="*/ 0 h 354"/>
                <a:gd name="T72" fmla="*/ 0 w 344"/>
                <a:gd name="T73" fmla="*/ 0 h 354"/>
                <a:gd name="T74" fmla="*/ 0 w 344"/>
                <a:gd name="T75" fmla="*/ 0 h 354"/>
                <a:gd name="T76" fmla="*/ 0 w 344"/>
                <a:gd name="T77" fmla="*/ 0 h 354"/>
                <a:gd name="T78" fmla="*/ 0 w 344"/>
                <a:gd name="T79" fmla="*/ 0 h 354"/>
                <a:gd name="T80" fmla="*/ 0 w 344"/>
                <a:gd name="T81" fmla="*/ 0 h 354"/>
                <a:gd name="T82" fmla="*/ 0 w 344"/>
                <a:gd name="T83" fmla="*/ 0 h 354"/>
                <a:gd name="T84" fmla="*/ 0 w 344"/>
                <a:gd name="T85" fmla="*/ 0 h 354"/>
                <a:gd name="T86" fmla="*/ 0 w 344"/>
                <a:gd name="T87" fmla="*/ 0 h 3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44" h="354">
                  <a:moveTo>
                    <a:pt x="164" y="230"/>
                  </a:moveTo>
                  <a:lnTo>
                    <a:pt x="179" y="307"/>
                  </a:lnTo>
                  <a:lnTo>
                    <a:pt x="209" y="307"/>
                  </a:lnTo>
                  <a:lnTo>
                    <a:pt x="268" y="322"/>
                  </a:lnTo>
                  <a:lnTo>
                    <a:pt x="298" y="353"/>
                  </a:lnTo>
                  <a:lnTo>
                    <a:pt x="313" y="353"/>
                  </a:lnTo>
                  <a:lnTo>
                    <a:pt x="313" y="322"/>
                  </a:lnTo>
                  <a:lnTo>
                    <a:pt x="283" y="307"/>
                  </a:lnTo>
                  <a:lnTo>
                    <a:pt x="298" y="292"/>
                  </a:lnTo>
                  <a:lnTo>
                    <a:pt x="298" y="261"/>
                  </a:lnTo>
                  <a:lnTo>
                    <a:pt x="343" y="246"/>
                  </a:lnTo>
                  <a:lnTo>
                    <a:pt x="328" y="230"/>
                  </a:lnTo>
                  <a:lnTo>
                    <a:pt x="313" y="215"/>
                  </a:lnTo>
                  <a:lnTo>
                    <a:pt x="298" y="169"/>
                  </a:lnTo>
                  <a:lnTo>
                    <a:pt x="313" y="169"/>
                  </a:lnTo>
                  <a:lnTo>
                    <a:pt x="313" y="153"/>
                  </a:lnTo>
                  <a:lnTo>
                    <a:pt x="313" y="107"/>
                  </a:lnTo>
                  <a:lnTo>
                    <a:pt x="313" y="77"/>
                  </a:lnTo>
                  <a:lnTo>
                    <a:pt x="328" y="77"/>
                  </a:lnTo>
                  <a:lnTo>
                    <a:pt x="343" y="61"/>
                  </a:lnTo>
                  <a:lnTo>
                    <a:pt x="328" y="31"/>
                  </a:lnTo>
                  <a:lnTo>
                    <a:pt x="313" y="15"/>
                  </a:lnTo>
                  <a:lnTo>
                    <a:pt x="283" y="15"/>
                  </a:lnTo>
                  <a:lnTo>
                    <a:pt x="268" y="0"/>
                  </a:lnTo>
                  <a:lnTo>
                    <a:pt x="239" y="0"/>
                  </a:lnTo>
                  <a:lnTo>
                    <a:pt x="194" y="0"/>
                  </a:lnTo>
                  <a:lnTo>
                    <a:pt x="179" y="15"/>
                  </a:lnTo>
                  <a:lnTo>
                    <a:pt x="134" y="0"/>
                  </a:lnTo>
                  <a:lnTo>
                    <a:pt x="119" y="0"/>
                  </a:lnTo>
                  <a:lnTo>
                    <a:pt x="104" y="31"/>
                  </a:lnTo>
                  <a:lnTo>
                    <a:pt x="104" y="61"/>
                  </a:lnTo>
                  <a:lnTo>
                    <a:pt x="104" y="107"/>
                  </a:lnTo>
                  <a:lnTo>
                    <a:pt x="75" y="123"/>
                  </a:lnTo>
                  <a:lnTo>
                    <a:pt x="60" y="169"/>
                  </a:lnTo>
                  <a:lnTo>
                    <a:pt x="45" y="184"/>
                  </a:lnTo>
                  <a:lnTo>
                    <a:pt x="15" y="184"/>
                  </a:lnTo>
                  <a:lnTo>
                    <a:pt x="0" y="200"/>
                  </a:lnTo>
                  <a:lnTo>
                    <a:pt x="15" y="215"/>
                  </a:lnTo>
                  <a:lnTo>
                    <a:pt x="75" y="200"/>
                  </a:lnTo>
                  <a:lnTo>
                    <a:pt x="89" y="215"/>
                  </a:lnTo>
                  <a:lnTo>
                    <a:pt x="89" y="246"/>
                  </a:lnTo>
                  <a:lnTo>
                    <a:pt x="134" y="246"/>
                  </a:lnTo>
                  <a:lnTo>
                    <a:pt x="134" y="230"/>
                  </a:lnTo>
                  <a:lnTo>
                    <a:pt x="164" y="23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8" name="Freeform 474"/>
            <p:cNvSpPr>
              <a:spLocks/>
            </p:cNvSpPr>
            <p:nvPr/>
          </p:nvSpPr>
          <p:spPr bwMode="auto">
            <a:xfrm>
              <a:off x="6107503" y="5341643"/>
              <a:ext cx="15660"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16"/>
                  </a:moveTo>
                  <a:lnTo>
                    <a:pt x="16" y="0"/>
                  </a:lnTo>
                  <a:lnTo>
                    <a:pt x="0"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9" name="Freeform 475"/>
            <p:cNvSpPr>
              <a:spLocks/>
            </p:cNvSpPr>
            <p:nvPr/>
          </p:nvSpPr>
          <p:spPr bwMode="auto">
            <a:xfrm>
              <a:off x="4630977" y="5173975"/>
              <a:ext cx="673386" cy="655231"/>
            </a:xfrm>
            <a:custGeom>
              <a:avLst/>
              <a:gdLst>
                <a:gd name="T0" fmla="*/ 0 w 702"/>
                <a:gd name="T1" fmla="*/ 0 h 784"/>
                <a:gd name="T2" fmla="*/ 0 w 702"/>
                <a:gd name="T3" fmla="*/ 0 h 784"/>
                <a:gd name="T4" fmla="*/ 0 w 702"/>
                <a:gd name="T5" fmla="*/ 0 h 784"/>
                <a:gd name="T6" fmla="*/ 0 w 702"/>
                <a:gd name="T7" fmla="*/ 0 h 784"/>
                <a:gd name="T8" fmla="*/ 0 w 702"/>
                <a:gd name="T9" fmla="*/ 0 h 784"/>
                <a:gd name="T10" fmla="*/ 0 w 702"/>
                <a:gd name="T11" fmla="*/ 0 h 784"/>
                <a:gd name="T12" fmla="*/ 0 w 702"/>
                <a:gd name="T13" fmla="*/ 0 h 784"/>
                <a:gd name="T14" fmla="*/ 0 w 702"/>
                <a:gd name="T15" fmla="*/ 0 h 784"/>
                <a:gd name="T16" fmla="*/ 0 w 702"/>
                <a:gd name="T17" fmla="*/ 0 h 784"/>
                <a:gd name="T18" fmla="*/ 0 w 702"/>
                <a:gd name="T19" fmla="*/ 0 h 784"/>
                <a:gd name="T20" fmla="*/ 0 w 702"/>
                <a:gd name="T21" fmla="*/ 0 h 784"/>
                <a:gd name="T22" fmla="*/ 0 w 702"/>
                <a:gd name="T23" fmla="*/ 0 h 784"/>
                <a:gd name="T24" fmla="*/ 0 w 702"/>
                <a:gd name="T25" fmla="*/ 0 h 784"/>
                <a:gd name="T26" fmla="*/ 0 w 702"/>
                <a:gd name="T27" fmla="*/ 0 h 784"/>
                <a:gd name="T28" fmla="*/ 0 w 702"/>
                <a:gd name="T29" fmla="*/ 0 h 784"/>
                <a:gd name="T30" fmla="*/ 0 w 702"/>
                <a:gd name="T31" fmla="*/ 0 h 784"/>
                <a:gd name="T32" fmla="*/ 0 w 702"/>
                <a:gd name="T33" fmla="*/ 0 h 784"/>
                <a:gd name="T34" fmla="*/ 0 w 702"/>
                <a:gd name="T35" fmla="*/ 0 h 784"/>
                <a:gd name="T36" fmla="*/ 0 w 702"/>
                <a:gd name="T37" fmla="*/ 0 h 784"/>
                <a:gd name="T38" fmla="*/ 0 w 702"/>
                <a:gd name="T39" fmla="*/ 0 h 784"/>
                <a:gd name="T40" fmla="*/ 0 w 702"/>
                <a:gd name="T41" fmla="*/ 0 h 784"/>
                <a:gd name="T42" fmla="*/ 0 w 702"/>
                <a:gd name="T43" fmla="*/ 0 h 784"/>
                <a:gd name="T44" fmla="*/ 0 w 702"/>
                <a:gd name="T45" fmla="*/ 0 h 784"/>
                <a:gd name="T46" fmla="*/ 0 w 702"/>
                <a:gd name="T47" fmla="*/ 0 h 784"/>
                <a:gd name="T48" fmla="*/ 0 w 702"/>
                <a:gd name="T49" fmla="*/ 0 h 784"/>
                <a:gd name="T50" fmla="*/ 0 w 702"/>
                <a:gd name="T51" fmla="*/ 0 h 784"/>
                <a:gd name="T52" fmla="*/ 0 w 702"/>
                <a:gd name="T53" fmla="*/ 0 h 784"/>
                <a:gd name="T54" fmla="*/ 0 w 702"/>
                <a:gd name="T55" fmla="*/ 0 h 784"/>
                <a:gd name="T56" fmla="*/ 0 w 702"/>
                <a:gd name="T57" fmla="*/ 0 h 784"/>
                <a:gd name="T58" fmla="*/ 0 w 702"/>
                <a:gd name="T59" fmla="*/ 0 h 784"/>
                <a:gd name="T60" fmla="*/ 0 w 702"/>
                <a:gd name="T61" fmla="*/ 0 h 784"/>
                <a:gd name="T62" fmla="*/ 0 w 702"/>
                <a:gd name="T63" fmla="*/ 0 h 784"/>
                <a:gd name="T64" fmla="*/ 0 w 702"/>
                <a:gd name="T65" fmla="*/ 0 h 784"/>
                <a:gd name="T66" fmla="*/ 0 w 702"/>
                <a:gd name="T67" fmla="*/ 0 h 784"/>
                <a:gd name="T68" fmla="*/ 0 w 702"/>
                <a:gd name="T69" fmla="*/ 0 h 784"/>
                <a:gd name="T70" fmla="*/ 0 w 702"/>
                <a:gd name="T71" fmla="*/ 0 h 784"/>
                <a:gd name="T72" fmla="*/ 0 w 702"/>
                <a:gd name="T73" fmla="*/ 0 h 784"/>
                <a:gd name="T74" fmla="*/ 0 w 702"/>
                <a:gd name="T75" fmla="*/ 0 h 784"/>
                <a:gd name="T76" fmla="*/ 0 w 702"/>
                <a:gd name="T77" fmla="*/ 0 h 784"/>
                <a:gd name="T78" fmla="*/ 0 w 702"/>
                <a:gd name="T79" fmla="*/ 0 h 784"/>
                <a:gd name="T80" fmla="*/ 0 w 702"/>
                <a:gd name="T81" fmla="*/ 0 h 784"/>
                <a:gd name="T82" fmla="*/ 0 w 702"/>
                <a:gd name="T83" fmla="*/ 0 h 784"/>
                <a:gd name="T84" fmla="*/ 0 w 702"/>
                <a:gd name="T85" fmla="*/ 0 h 784"/>
                <a:gd name="T86" fmla="*/ 0 w 702"/>
                <a:gd name="T87" fmla="*/ 0 h 784"/>
                <a:gd name="T88" fmla="*/ 0 w 702"/>
                <a:gd name="T89" fmla="*/ 0 h 784"/>
                <a:gd name="T90" fmla="*/ 0 w 702"/>
                <a:gd name="T91" fmla="*/ 0 h 784"/>
                <a:gd name="T92" fmla="*/ 0 w 702"/>
                <a:gd name="T93" fmla="*/ 0 h 784"/>
                <a:gd name="T94" fmla="*/ 0 w 702"/>
                <a:gd name="T95" fmla="*/ 0 h 78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02" h="784">
                  <a:moveTo>
                    <a:pt x="477" y="676"/>
                  </a:moveTo>
                  <a:lnTo>
                    <a:pt x="403" y="783"/>
                  </a:lnTo>
                  <a:lnTo>
                    <a:pt x="388" y="768"/>
                  </a:lnTo>
                  <a:lnTo>
                    <a:pt x="358" y="722"/>
                  </a:lnTo>
                  <a:lnTo>
                    <a:pt x="328" y="706"/>
                  </a:lnTo>
                  <a:lnTo>
                    <a:pt x="388" y="645"/>
                  </a:lnTo>
                  <a:lnTo>
                    <a:pt x="373" y="629"/>
                  </a:lnTo>
                  <a:lnTo>
                    <a:pt x="358" y="614"/>
                  </a:lnTo>
                  <a:lnTo>
                    <a:pt x="373" y="583"/>
                  </a:lnTo>
                  <a:lnTo>
                    <a:pt x="343" y="583"/>
                  </a:lnTo>
                  <a:lnTo>
                    <a:pt x="343" y="553"/>
                  </a:lnTo>
                  <a:lnTo>
                    <a:pt x="328" y="537"/>
                  </a:lnTo>
                  <a:lnTo>
                    <a:pt x="328" y="553"/>
                  </a:lnTo>
                  <a:lnTo>
                    <a:pt x="298" y="553"/>
                  </a:lnTo>
                  <a:lnTo>
                    <a:pt x="298" y="507"/>
                  </a:lnTo>
                  <a:lnTo>
                    <a:pt x="298" y="461"/>
                  </a:lnTo>
                  <a:lnTo>
                    <a:pt x="268" y="430"/>
                  </a:lnTo>
                  <a:lnTo>
                    <a:pt x="254" y="430"/>
                  </a:lnTo>
                  <a:lnTo>
                    <a:pt x="224" y="384"/>
                  </a:lnTo>
                  <a:lnTo>
                    <a:pt x="194" y="353"/>
                  </a:lnTo>
                  <a:lnTo>
                    <a:pt x="179" y="353"/>
                  </a:lnTo>
                  <a:lnTo>
                    <a:pt x="149" y="338"/>
                  </a:lnTo>
                  <a:lnTo>
                    <a:pt x="149" y="307"/>
                  </a:lnTo>
                  <a:lnTo>
                    <a:pt x="134" y="307"/>
                  </a:lnTo>
                  <a:lnTo>
                    <a:pt x="119" y="322"/>
                  </a:lnTo>
                  <a:lnTo>
                    <a:pt x="104" y="338"/>
                  </a:lnTo>
                  <a:lnTo>
                    <a:pt x="89" y="322"/>
                  </a:lnTo>
                  <a:lnTo>
                    <a:pt x="75" y="322"/>
                  </a:lnTo>
                  <a:lnTo>
                    <a:pt x="45" y="322"/>
                  </a:lnTo>
                  <a:lnTo>
                    <a:pt x="45" y="307"/>
                  </a:lnTo>
                  <a:lnTo>
                    <a:pt x="30" y="307"/>
                  </a:lnTo>
                  <a:lnTo>
                    <a:pt x="0" y="276"/>
                  </a:lnTo>
                  <a:lnTo>
                    <a:pt x="0" y="246"/>
                  </a:lnTo>
                  <a:lnTo>
                    <a:pt x="15" y="215"/>
                  </a:lnTo>
                  <a:lnTo>
                    <a:pt x="45" y="184"/>
                  </a:lnTo>
                  <a:lnTo>
                    <a:pt x="75" y="184"/>
                  </a:lnTo>
                  <a:lnTo>
                    <a:pt x="75" y="138"/>
                  </a:lnTo>
                  <a:lnTo>
                    <a:pt x="75" y="123"/>
                  </a:lnTo>
                  <a:lnTo>
                    <a:pt x="75" y="107"/>
                  </a:lnTo>
                  <a:lnTo>
                    <a:pt x="89" y="92"/>
                  </a:lnTo>
                  <a:lnTo>
                    <a:pt x="60" y="92"/>
                  </a:lnTo>
                  <a:lnTo>
                    <a:pt x="60" y="77"/>
                  </a:lnTo>
                  <a:lnTo>
                    <a:pt x="89" y="77"/>
                  </a:lnTo>
                  <a:lnTo>
                    <a:pt x="89" y="61"/>
                  </a:lnTo>
                  <a:lnTo>
                    <a:pt x="104" y="61"/>
                  </a:lnTo>
                  <a:lnTo>
                    <a:pt x="119" y="77"/>
                  </a:lnTo>
                  <a:lnTo>
                    <a:pt x="134" y="77"/>
                  </a:lnTo>
                  <a:lnTo>
                    <a:pt x="164" y="77"/>
                  </a:lnTo>
                  <a:lnTo>
                    <a:pt x="179" y="46"/>
                  </a:lnTo>
                  <a:lnTo>
                    <a:pt x="149" y="31"/>
                  </a:lnTo>
                  <a:lnTo>
                    <a:pt x="164" y="15"/>
                  </a:lnTo>
                  <a:lnTo>
                    <a:pt x="194" y="31"/>
                  </a:lnTo>
                  <a:lnTo>
                    <a:pt x="224" y="15"/>
                  </a:lnTo>
                  <a:lnTo>
                    <a:pt x="239" y="0"/>
                  </a:lnTo>
                  <a:lnTo>
                    <a:pt x="254" y="46"/>
                  </a:lnTo>
                  <a:lnTo>
                    <a:pt x="254" y="61"/>
                  </a:lnTo>
                  <a:lnTo>
                    <a:pt x="268" y="77"/>
                  </a:lnTo>
                  <a:lnTo>
                    <a:pt x="298" y="61"/>
                  </a:lnTo>
                  <a:lnTo>
                    <a:pt x="313" y="61"/>
                  </a:lnTo>
                  <a:lnTo>
                    <a:pt x="313" y="46"/>
                  </a:lnTo>
                  <a:lnTo>
                    <a:pt x="358" y="61"/>
                  </a:lnTo>
                  <a:lnTo>
                    <a:pt x="373" y="61"/>
                  </a:lnTo>
                  <a:lnTo>
                    <a:pt x="403" y="15"/>
                  </a:lnTo>
                  <a:lnTo>
                    <a:pt x="403" y="61"/>
                  </a:lnTo>
                  <a:lnTo>
                    <a:pt x="418" y="77"/>
                  </a:lnTo>
                  <a:lnTo>
                    <a:pt x="403" y="107"/>
                  </a:lnTo>
                  <a:lnTo>
                    <a:pt x="403" y="123"/>
                  </a:lnTo>
                  <a:lnTo>
                    <a:pt x="418" y="123"/>
                  </a:lnTo>
                  <a:lnTo>
                    <a:pt x="447" y="107"/>
                  </a:lnTo>
                  <a:lnTo>
                    <a:pt x="447" y="123"/>
                  </a:lnTo>
                  <a:lnTo>
                    <a:pt x="418" y="138"/>
                  </a:lnTo>
                  <a:lnTo>
                    <a:pt x="433" y="138"/>
                  </a:lnTo>
                  <a:lnTo>
                    <a:pt x="462" y="123"/>
                  </a:lnTo>
                  <a:lnTo>
                    <a:pt x="522" y="123"/>
                  </a:lnTo>
                  <a:lnTo>
                    <a:pt x="522" y="138"/>
                  </a:lnTo>
                  <a:lnTo>
                    <a:pt x="522" y="154"/>
                  </a:lnTo>
                  <a:lnTo>
                    <a:pt x="537" y="154"/>
                  </a:lnTo>
                  <a:lnTo>
                    <a:pt x="582" y="169"/>
                  </a:lnTo>
                  <a:lnTo>
                    <a:pt x="597" y="154"/>
                  </a:lnTo>
                  <a:lnTo>
                    <a:pt x="626" y="169"/>
                  </a:lnTo>
                  <a:lnTo>
                    <a:pt x="686" y="215"/>
                  </a:lnTo>
                  <a:lnTo>
                    <a:pt x="701" y="230"/>
                  </a:lnTo>
                  <a:lnTo>
                    <a:pt x="701" y="261"/>
                  </a:lnTo>
                  <a:lnTo>
                    <a:pt x="671" y="307"/>
                  </a:lnTo>
                  <a:lnTo>
                    <a:pt x="626" y="368"/>
                  </a:lnTo>
                  <a:lnTo>
                    <a:pt x="626" y="445"/>
                  </a:lnTo>
                  <a:lnTo>
                    <a:pt x="626" y="461"/>
                  </a:lnTo>
                  <a:lnTo>
                    <a:pt x="626" y="476"/>
                  </a:lnTo>
                  <a:lnTo>
                    <a:pt x="612" y="491"/>
                  </a:lnTo>
                  <a:lnTo>
                    <a:pt x="612" y="507"/>
                  </a:lnTo>
                  <a:lnTo>
                    <a:pt x="597" y="537"/>
                  </a:lnTo>
                  <a:lnTo>
                    <a:pt x="582" y="553"/>
                  </a:lnTo>
                  <a:lnTo>
                    <a:pt x="537" y="553"/>
                  </a:lnTo>
                  <a:lnTo>
                    <a:pt x="492" y="583"/>
                  </a:lnTo>
                  <a:lnTo>
                    <a:pt x="477" y="614"/>
                  </a:lnTo>
                  <a:lnTo>
                    <a:pt x="462" y="614"/>
                  </a:lnTo>
                  <a:lnTo>
                    <a:pt x="477" y="67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0" name="Freeform 476"/>
            <p:cNvSpPr>
              <a:spLocks/>
            </p:cNvSpPr>
            <p:nvPr/>
          </p:nvSpPr>
          <p:spPr bwMode="auto">
            <a:xfrm>
              <a:off x="5031429" y="5253397"/>
              <a:ext cx="15660"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16" y="0"/>
                  </a:moveTo>
                  <a:lnTo>
                    <a:pt x="0" y="16"/>
                  </a:lnTo>
                  <a:lnTo>
                    <a:pt x="0" y="0"/>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1" name="Freeform 477"/>
            <p:cNvSpPr>
              <a:spLocks/>
            </p:cNvSpPr>
            <p:nvPr/>
          </p:nvSpPr>
          <p:spPr bwMode="auto">
            <a:xfrm>
              <a:off x="6407283" y="5200449"/>
              <a:ext cx="89487" cy="90453"/>
            </a:xfrm>
            <a:custGeom>
              <a:avLst/>
              <a:gdLst>
                <a:gd name="T0" fmla="*/ 0 w 92"/>
                <a:gd name="T1" fmla="*/ 0 h 109"/>
                <a:gd name="T2" fmla="*/ 0 w 92"/>
                <a:gd name="T3" fmla="*/ 0 h 109"/>
                <a:gd name="T4" fmla="*/ 0 w 92"/>
                <a:gd name="T5" fmla="*/ 0 h 109"/>
                <a:gd name="T6" fmla="*/ 0 w 92"/>
                <a:gd name="T7" fmla="*/ 0 h 109"/>
                <a:gd name="T8" fmla="*/ 0 w 92"/>
                <a:gd name="T9" fmla="*/ 0 h 109"/>
                <a:gd name="T10" fmla="*/ 0 w 92"/>
                <a:gd name="T11" fmla="*/ 0 h 109"/>
                <a:gd name="T12" fmla="*/ 0 w 92"/>
                <a:gd name="T13" fmla="*/ 0 h 109"/>
                <a:gd name="T14" fmla="*/ 0 w 92"/>
                <a:gd name="T15" fmla="*/ 0 h 109"/>
                <a:gd name="T16" fmla="*/ 0 w 92"/>
                <a:gd name="T17" fmla="*/ 0 h 109"/>
                <a:gd name="T18" fmla="*/ 0 w 92"/>
                <a:gd name="T19" fmla="*/ 0 h 109"/>
                <a:gd name="T20" fmla="*/ 0 w 92"/>
                <a:gd name="T21" fmla="*/ 0 h 109"/>
                <a:gd name="T22" fmla="*/ 0 w 92"/>
                <a:gd name="T23" fmla="*/ 0 h 109"/>
                <a:gd name="T24" fmla="*/ 0 w 92"/>
                <a:gd name="T25" fmla="*/ 0 h 109"/>
                <a:gd name="T26" fmla="*/ 0 w 92"/>
                <a:gd name="T27" fmla="*/ 0 h 109"/>
                <a:gd name="T28" fmla="*/ 0 w 92"/>
                <a:gd name="T29" fmla="*/ 0 h 1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2" h="109">
                  <a:moveTo>
                    <a:pt x="30" y="46"/>
                  </a:moveTo>
                  <a:lnTo>
                    <a:pt x="15" y="62"/>
                  </a:lnTo>
                  <a:lnTo>
                    <a:pt x="0" y="62"/>
                  </a:lnTo>
                  <a:lnTo>
                    <a:pt x="0" y="93"/>
                  </a:lnTo>
                  <a:lnTo>
                    <a:pt x="15" y="108"/>
                  </a:lnTo>
                  <a:lnTo>
                    <a:pt x="46" y="108"/>
                  </a:lnTo>
                  <a:lnTo>
                    <a:pt x="61" y="77"/>
                  </a:lnTo>
                  <a:lnTo>
                    <a:pt x="76" y="77"/>
                  </a:lnTo>
                  <a:lnTo>
                    <a:pt x="91" y="77"/>
                  </a:lnTo>
                  <a:lnTo>
                    <a:pt x="91" y="62"/>
                  </a:lnTo>
                  <a:lnTo>
                    <a:pt x="91" y="15"/>
                  </a:lnTo>
                  <a:lnTo>
                    <a:pt x="76" y="0"/>
                  </a:lnTo>
                  <a:lnTo>
                    <a:pt x="30" y="15"/>
                  </a:lnTo>
                  <a:lnTo>
                    <a:pt x="30" y="31"/>
                  </a:lnTo>
                  <a:lnTo>
                    <a:pt x="30"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2" name="Freeform 478"/>
            <p:cNvSpPr>
              <a:spLocks/>
            </p:cNvSpPr>
            <p:nvPr/>
          </p:nvSpPr>
          <p:spPr bwMode="auto">
            <a:xfrm>
              <a:off x="6078420" y="3982645"/>
              <a:ext cx="174498" cy="322100"/>
            </a:xfrm>
            <a:custGeom>
              <a:avLst/>
              <a:gdLst>
                <a:gd name="T0" fmla="*/ 0 w 179"/>
                <a:gd name="T1" fmla="*/ 0 h 384"/>
                <a:gd name="T2" fmla="*/ 0 w 179"/>
                <a:gd name="T3" fmla="*/ 0 h 384"/>
                <a:gd name="T4" fmla="*/ 0 w 179"/>
                <a:gd name="T5" fmla="*/ 0 h 384"/>
                <a:gd name="T6" fmla="*/ 0 w 179"/>
                <a:gd name="T7" fmla="*/ 0 h 384"/>
                <a:gd name="T8" fmla="*/ 0 w 179"/>
                <a:gd name="T9" fmla="*/ 0 h 384"/>
                <a:gd name="T10" fmla="*/ 0 w 179"/>
                <a:gd name="T11" fmla="*/ 0 h 384"/>
                <a:gd name="T12" fmla="*/ 0 w 179"/>
                <a:gd name="T13" fmla="*/ 0 h 384"/>
                <a:gd name="T14" fmla="*/ 0 w 179"/>
                <a:gd name="T15" fmla="*/ 0 h 384"/>
                <a:gd name="T16" fmla="*/ 0 w 179"/>
                <a:gd name="T17" fmla="*/ 0 h 384"/>
                <a:gd name="T18" fmla="*/ 0 w 179"/>
                <a:gd name="T19" fmla="*/ 0 h 384"/>
                <a:gd name="T20" fmla="*/ 0 w 179"/>
                <a:gd name="T21" fmla="*/ 0 h 384"/>
                <a:gd name="T22" fmla="*/ 0 w 179"/>
                <a:gd name="T23" fmla="*/ 0 h 384"/>
                <a:gd name="T24" fmla="*/ 0 w 179"/>
                <a:gd name="T25" fmla="*/ 0 h 384"/>
                <a:gd name="T26" fmla="*/ 0 w 179"/>
                <a:gd name="T27" fmla="*/ 0 h 384"/>
                <a:gd name="T28" fmla="*/ 0 w 179"/>
                <a:gd name="T29" fmla="*/ 0 h 384"/>
                <a:gd name="T30" fmla="*/ 0 w 179"/>
                <a:gd name="T31" fmla="*/ 0 h 384"/>
                <a:gd name="T32" fmla="*/ 0 w 179"/>
                <a:gd name="T33" fmla="*/ 0 h 384"/>
                <a:gd name="T34" fmla="*/ 0 w 179"/>
                <a:gd name="T35" fmla="*/ 0 h 384"/>
                <a:gd name="T36" fmla="*/ 0 w 179"/>
                <a:gd name="T37" fmla="*/ 0 h 384"/>
                <a:gd name="T38" fmla="*/ 0 w 179"/>
                <a:gd name="T39" fmla="*/ 0 h 384"/>
                <a:gd name="T40" fmla="*/ 0 w 179"/>
                <a:gd name="T41" fmla="*/ 0 h 384"/>
                <a:gd name="T42" fmla="*/ 0 w 179"/>
                <a:gd name="T43" fmla="*/ 0 h 384"/>
                <a:gd name="T44" fmla="*/ 0 w 179"/>
                <a:gd name="T45" fmla="*/ 0 h 384"/>
                <a:gd name="T46" fmla="*/ 0 w 179"/>
                <a:gd name="T47" fmla="*/ 0 h 384"/>
                <a:gd name="T48" fmla="*/ 0 w 179"/>
                <a:gd name="T49" fmla="*/ 0 h 384"/>
                <a:gd name="T50" fmla="*/ 0 w 179"/>
                <a:gd name="T51" fmla="*/ 0 h 384"/>
                <a:gd name="T52" fmla="*/ 0 w 179"/>
                <a:gd name="T53" fmla="*/ 0 h 3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79" h="384">
                  <a:moveTo>
                    <a:pt x="0" y="276"/>
                  </a:moveTo>
                  <a:lnTo>
                    <a:pt x="0" y="291"/>
                  </a:lnTo>
                  <a:lnTo>
                    <a:pt x="30" y="368"/>
                  </a:lnTo>
                  <a:lnTo>
                    <a:pt x="45" y="383"/>
                  </a:lnTo>
                  <a:lnTo>
                    <a:pt x="59" y="352"/>
                  </a:lnTo>
                  <a:lnTo>
                    <a:pt x="74" y="352"/>
                  </a:lnTo>
                  <a:lnTo>
                    <a:pt x="89" y="322"/>
                  </a:lnTo>
                  <a:lnTo>
                    <a:pt x="89" y="276"/>
                  </a:lnTo>
                  <a:lnTo>
                    <a:pt x="104" y="276"/>
                  </a:lnTo>
                  <a:lnTo>
                    <a:pt x="104" y="260"/>
                  </a:lnTo>
                  <a:lnTo>
                    <a:pt x="89" y="245"/>
                  </a:lnTo>
                  <a:lnTo>
                    <a:pt x="74" y="199"/>
                  </a:lnTo>
                  <a:lnTo>
                    <a:pt x="89" y="169"/>
                  </a:lnTo>
                  <a:lnTo>
                    <a:pt x="119" y="153"/>
                  </a:lnTo>
                  <a:lnTo>
                    <a:pt x="134" y="123"/>
                  </a:lnTo>
                  <a:lnTo>
                    <a:pt x="134" y="92"/>
                  </a:lnTo>
                  <a:lnTo>
                    <a:pt x="178" y="92"/>
                  </a:lnTo>
                  <a:lnTo>
                    <a:pt x="163" y="61"/>
                  </a:lnTo>
                  <a:lnTo>
                    <a:pt x="148" y="15"/>
                  </a:lnTo>
                  <a:lnTo>
                    <a:pt x="134" y="15"/>
                  </a:lnTo>
                  <a:lnTo>
                    <a:pt x="119" y="0"/>
                  </a:lnTo>
                  <a:lnTo>
                    <a:pt x="104" y="15"/>
                  </a:lnTo>
                  <a:lnTo>
                    <a:pt x="89" y="15"/>
                  </a:lnTo>
                  <a:lnTo>
                    <a:pt x="45" y="92"/>
                  </a:lnTo>
                  <a:lnTo>
                    <a:pt x="0" y="169"/>
                  </a:lnTo>
                  <a:lnTo>
                    <a:pt x="15" y="230"/>
                  </a:lnTo>
                  <a:lnTo>
                    <a:pt x="0" y="27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3" name="Freeform 479"/>
            <p:cNvSpPr>
              <a:spLocks/>
            </p:cNvSpPr>
            <p:nvPr/>
          </p:nvSpPr>
          <p:spPr bwMode="auto">
            <a:xfrm>
              <a:off x="6192516" y="3945140"/>
              <a:ext cx="161075" cy="255915"/>
            </a:xfrm>
            <a:custGeom>
              <a:avLst/>
              <a:gdLst>
                <a:gd name="T0" fmla="*/ 0 w 165"/>
                <a:gd name="T1" fmla="*/ 0 h 307"/>
                <a:gd name="T2" fmla="*/ 0 w 165"/>
                <a:gd name="T3" fmla="*/ 0 h 307"/>
                <a:gd name="T4" fmla="*/ 0 w 165"/>
                <a:gd name="T5" fmla="*/ 0 h 307"/>
                <a:gd name="T6" fmla="*/ 0 w 165"/>
                <a:gd name="T7" fmla="*/ 0 h 307"/>
                <a:gd name="T8" fmla="*/ 0 w 165"/>
                <a:gd name="T9" fmla="*/ 0 h 307"/>
                <a:gd name="T10" fmla="*/ 0 w 165"/>
                <a:gd name="T11" fmla="*/ 0 h 307"/>
                <a:gd name="T12" fmla="*/ 0 w 165"/>
                <a:gd name="T13" fmla="*/ 0 h 307"/>
                <a:gd name="T14" fmla="*/ 0 w 165"/>
                <a:gd name="T15" fmla="*/ 0 h 307"/>
                <a:gd name="T16" fmla="*/ 0 w 165"/>
                <a:gd name="T17" fmla="*/ 0 h 307"/>
                <a:gd name="T18" fmla="*/ 0 w 165"/>
                <a:gd name="T19" fmla="*/ 0 h 307"/>
                <a:gd name="T20" fmla="*/ 0 w 165"/>
                <a:gd name="T21" fmla="*/ 0 h 307"/>
                <a:gd name="T22" fmla="*/ 0 w 165"/>
                <a:gd name="T23" fmla="*/ 0 h 307"/>
                <a:gd name="T24" fmla="*/ 0 w 165"/>
                <a:gd name="T25" fmla="*/ 0 h 307"/>
                <a:gd name="T26" fmla="*/ 0 w 165"/>
                <a:gd name="T27" fmla="*/ 0 h 307"/>
                <a:gd name="T28" fmla="*/ 0 w 165"/>
                <a:gd name="T29" fmla="*/ 0 h 307"/>
                <a:gd name="T30" fmla="*/ 0 w 165"/>
                <a:gd name="T31" fmla="*/ 0 h 307"/>
                <a:gd name="T32" fmla="*/ 0 w 165"/>
                <a:gd name="T33" fmla="*/ 0 h 307"/>
                <a:gd name="T34" fmla="*/ 0 w 165"/>
                <a:gd name="T35" fmla="*/ 0 h 307"/>
                <a:gd name="T36" fmla="*/ 0 w 165"/>
                <a:gd name="T37" fmla="*/ 0 h 307"/>
                <a:gd name="T38" fmla="*/ 0 w 165"/>
                <a:gd name="T39" fmla="*/ 0 h 307"/>
                <a:gd name="T40" fmla="*/ 0 w 165"/>
                <a:gd name="T41" fmla="*/ 0 h 307"/>
                <a:gd name="T42" fmla="*/ 0 w 165"/>
                <a:gd name="T43" fmla="*/ 0 h 307"/>
                <a:gd name="T44" fmla="*/ 0 w 165"/>
                <a:gd name="T45" fmla="*/ 0 h 307"/>
                <a:gd name="T46" fmla="*/ 0 w 165"/>
                <a:gd name="T47" fmla="*/ 0 h 3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65" h="307">
                  <a:moveTo>
                    <a:pt x="60" y="138"/>
                  </a:moveTo>
                  <a:lnTo>
                    <a:pt x="75" y="138"/>
                  </a:lnTo>
                  <a:lnTo>
                    <a:pt x="75" y="153"/>
                  </a:lnTo>
                  <a:lnTo>
                    <a:pt x="15" y="230"/>
                  </a:lnTo>
                  <a:lnTo>
                    <a:pt x="30" y="275"/>
                  </a:lnTo>
                  <a:lnTo>
                    <a:pt x="60" y="306"/>
                  </a:lnTo>
                  <a:lnTo>
                    <a:pt x="134" y="275"/>
                  </a:lnTo>
                  <a:lnTo>
                    <a:pt x="164" y="214"/>
                  </a:lnTo>
                  <a:lnTo>
                    <a:pt x="149" y="184"/>
                  </a:lnTo>
                  <a:lnTo>
                    <a:pt x="134" y="138"/>
                  </a:lnTo>
                  <a:lnTo>
                    <a:pt x="149" y="122"/>
                  </a:lnTo>
                  <a:lnTo>
                    <a:pt x="134" y="77"/>
                  </a:lnTo>
                  <a:lnTo>
                    <a:pt x="119" y="61"/>
                  </a:lnTo>
                  <a:lnTo>
                    <a:pt x="119" y="31"/>
                  </a:lnTo>
                  <a:lnTo>
                    <a:pt x="89" y="0"/>
                  </a:lnTo>
                  <a:lnTo>
                    <a:pt x="75" y="15"/>
                  </a:lnTo>
                  <a:lnTo>
                    <a:pt x="60" y="46"/>
                  </a:lnTo>
                  <a:lnTo>
                    <a:pt x="45" y="46"/>
                  </a:lnTo>
                  <a:lnTo>
                    <a:pt x="0" y="31"/>
                  </a:lnTo>
                  <a:lnTo>
                    <a:pt x="0" y="46"/>
                  </a:lnTo>
                  <a:lnTo>
                    <a:pt x="15" y="61"/>
                  </a:lnTo>
                  <a:lnTo>
                    <a:pt x="30" y="61"/>
                  </a:lnTo>
                  <a:lnTo>
                    <a:pt x="45" y="107"/>
                  </a:lnTo>
                  <a:lnTo>
                    <a:pt x="60" y="13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4" name="Freeform 480"/>
            <p:cNvSpPr>
              <a:spLocks/>
            </p:cNvSpPr>
            <p:nvPr/>
          </p:nvSpPr>
          <p:spPr bwMode="auto">
            <a:xfrm>
              <a:off x="5161184" y="3534793"/>
              <a:ext cx="675623" cy="666262"/>
            </a:xfrm>
            <a:custGeom>
              <a:avLst/>
              <a:gdLst>
                <a:gd name="T0" fmla="*/ 0 w 702"/>
                <a:gd name="T1" fmla="*/ 0 h 799"/>
                <a:gd name="T2" fmla="*/ 0 w 702"/>
                <a:gd name="T3" fmla="*/ 0 h 799"/>
                <a:gd name="T4" fmla="*/ 0 w 702"/>
                <a:gd name="T5" fmla="*/ 0 h 799"/>
                <a:gd name="T6" fmla="*/ 0 w 702"/>
                <a:gd name="T7" fmla="*/ 0 h 799"/>
                <a:gd name="T8" fmla="*/ 0 w 702"/>
                <a:gd name="T9" fmla="*/ 0 h 799"/>
                <a:gd name="T10" fmla="*/ 0 w 702"/>
                <a:gd name="T11" fmla="*/ 0 h 799"/>
                <a:gd name="T12" fmla="*/ 0 w 702"/>
                <a:gd name="T13" fmla="*/ 0 h 799"/>
                <a:gd name="T14" fmla="*/ 0 w 702"/>
                <a:gd name="T15" fmla="*/ 0 h 799"/>
                <a:gd name="T16" fmla="*/ 0 w 702"/>
                <a:gd name="T17" fmla="*/ 0 h 799"/>
                <a:gd name="T18" fmla="*/ 0 w 702"/>
                <a:gd name="T19" fmla="*/ 0 h 799"/>
                <a:gd name="T20" fmla="*/ 0 w 702"/>
                <a:gd name="T21" fmla="*/ 0 h 799"/>
                <a:gd name="T22" fmla="*/ 0 w 702"/>
                <a:gd name="T23" fmla="*/ 0 h 799"/>
                <a:gd name="T24" fmla="*/ 0 w 702"/>
                <a:gd name="T25" fmla="*/ 0 h 799"/>
                <a:gd name="T26" fmla="*/ 0 w 702"/>
                <a:gd name="T27" fmla="*/ 0 h 799"/>
                <a:gd name="T28" fmla="*/ 0 w 702"/>
                <a:gd name="T29" fmla="*/ 0 h 799"/>
                <a:gd name="T30" fmla="*/ 0 w 702"/>
                <a:gd name="T31" fmla="*/ 0 h 799"/>
                <a:gd name="T32" fmla="*/ 0 w 702"/>
                <a:gd name="T33" fmla="*/ 0 h 799"/>
                <a:gd name="T34" fmla="*/ 0 w 702"/>
                <a:gd name="T35" fmla="*/ 0 h 799"/>
                <a:gd name="T36" fmla="*/ 0 w 702"/>
                <a:gd name="T37" fmla="*/ 0 h 799"/>
                <a:gd name="T38" fmla="*/ 0 w 702"/>
                <a:gd name="T39" fmla="*/ 0 h 799"/>
                <a:gd name="T40" fmla="*/ 0 w 702"/>
                <a:gd name="T41" fmla="*/ 0 h 799"/>
                <a:gd name="T42" fmla="*/ 0 w 702"/>
                <a:gd name="T43" fmla="*/ 0 h 799"/>
                <a:gd name="T44" fmla="*/ 0 w 702"/>
                <a:gd name="T45" fmla="*/ 0 h 799"/>
                <a:gd name="T46" fmla="*/ 0 w 702"/>
                <a:gd name="T47" fmla="*/ 0 h 799"/>
                <a:gd name="T48" fmla="*/ 0 w 702"/>
                <a:gd name="T49" fmla="*/ 0 h 799"/>
                <a:gd name="T50" fmla="*/ 0 w 702"/>
                <a:gd name="T51" fmla="*/ 0 h 799"/>
                <a:gd name="T52" fmla="*/ 0 w 702"/>
                <a:gd name="T53" fmla="*/ 0 h 799"/>
                <a:gd name="T54" fmla="*/ 0 w 702"/>
                <a:gd name="T55" fmla="*/ 0 h 799"/>
                <a:gd name="T56" fmla="*/ 0 w 702"/>
                <a:gd name="T57" fmla="*/ 0 h 799"/>
                <a:gd name="T58" fmla="*/ 0 w 702"/>
                <a:gd name="T59" fmla="*/ 0 h 799"/>
                <a:gd name="T60" fmla="*/ 0 w 702"/>
                <a:gd name="T61" fmla="*/ 0 h 799"/>
                <a:gd name="T62" fmla="*/ 0 w 702"/>
                <a:gd name="T63" fmla="*/ 0 h 799"/>
                <a:gd name="T64" fmla="*/ 0 w 702"/>
                <a:gd name="T65" fmla="*/ 0 h 799"/>
                <a:gd name="T66" fmla="*/ 0 w 702"/>
                <a:gd name="T67" fmla="*/ 0 h 799"/>
                <a:gd name="T68" fmla="*/ 0 w 702"/>
                <a:gd name="T69" fmla="*/ 0 h 799"/>
                <a:gd name="T70" fmla="*/ 0 w 702"/>
                <a:gd name="T71" fmla="*/ 0 h 7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02" h="799">
                  <a:moveTo>
                    <a:pt x="89" y="767"/>
                  </a:moveTo>
                  <a:lnTo>
                    <a:pt x="75" y="737"/>
                  </a:lnTo>
                  <a:lnTo>
                    <a:pt x="60" y="737"/>
                  </a:lnTo>
                  <a:lnTo>
                    <a:pt x="60" y="706"/>
                  </a:lnTo>
                  <a:lnTo>
                    <a:pt x="75" y="691"/>
                  </a:lnTo>
                  <a:lnTo>
                    <a:pt x="60" y="660"/>
                  </a:lnTo>
                  <a:lnTo>
                    <a:pt x="45" y="660"/>
                  </a:lnTo>
                  <a:lnTo>
                    <a:pt x="15" y="614"/>
                  </a:lnTo>
                  <a:lnTo>
                    <a:pt x="45" y="506"/>
                  </a:lnTo>
                  <a:lnTo>
                    <a:pt x="60" y="506"/>
                  </a:lnTo>
                  <a:lnTo>
                    <a:pt x="75" y="476"/>
                  </a:lnTo>
                  <a:lnTo>
                    <a:pt x="45" y="491"/>
                  </a:lnTo>
                  <a:lnTo>
                    <a:pt x="30" y="460"/>
                  </a:lnTo>
                  <a:lnTo>
                    <a:pt x="60" y="430"/>
                  </a:lnTo>
                  <a:lnTo>
                    <a:pt x="89" y="445"/>
                  </a:lnTo>
                  <a:lnTo>
                    <a:pt x="75" y="399"/>
                  </a:lnTo>
                  <a:lnTo>
                    <a:pt x="89" y="399"/>
                  </a:lnTo>
                  <a:lnTo>
                    <a:pt x="75" y="384"/>
                  </a:lnTo>
                  <a:lnTo>
                    <a:pt x="104" y="384"/>
                  </a:lnTo>
                  <a:lnTo>
                    <a:pt x="75" y="353"/>
                  </a:lnTo>
                  <a:lnTo>
                    <a:pt x="89" y="307"/>
                  </a:lnTo>
                  <a:lnTo>
                    <a:pt x="75" y="276"/>
                  </a:lnTo>
                  <a:lnTo>
                    <a:pt x="45" y="276"/>
                  </a:lnTo>
                  <a:lnTo>
                    <a:pt x="15" y="261"/>
                  </a:lnTo>
                  <a:lnTo>
                    <a:pt x="15" y="246"/>
                  </a:lnTo>
                  <a:lnTo>
                    <a:pt x="0" y="246"/>
                  </a:lnTo>
                  <a:lnTo>
                    <a:pt x="60" y="230"/>
                  </a:lnTo>
                  <a:lnTo>
                    <a:pt x="60" y="215"/>
                  </a:lnTo>
                  <a:lnTo>
                    <a:pt x="15" y="215"/>
                  </a:lnTo>
                  <a:lnTo>
                    <a:pt x="0" y="184"/>
                  </a:lnTo>
                  <a:lnTo>
                    <a:pt x="60" y="169"/>
                  </a:lnTo>
                  <a:lnTo>
                    <a:pt x="134" y="107"/>
                  </a:lnTo>
                  <a:lnTo>
                    <a:pt x="164" y="123"/>
                  </a:lnTo>
                  <a:lnTo>
                    <a:pt x="239" y="0"/>
                  </a:lnTo>
                  <a:lnTo>
                    <a:pt x="373" y="0"/>
                  </a:lnTo>
                  <a:lnTo>
                    <a:pt x="612" y="15"/>
                  </a:lnTo>
                  <a:lnTo>
                    <a:pt x="612" y="46"/>
                  </a:lnTo>
                  <a:lnTo>
                    <a:pt x="477" y="77"/>
                  </a:lnTo>
                  <a:lnTo>
                    <a:pt x="567" y="107"/>
                  </a:lnTo>
                  <a:lnTo>
                    <a:pt x="507" y="123"/>
                  </a:lnTo>
                  <a:lnTo>
                    <a:pt x="537" y="153"/>
                  </a:lnTo>
                  <a:lnTo>
                    <a:pt x="641" y="92"/>
                  </a:lnTo>
                  <a:lnTo>
                    <a:pt x="701" y="138"/>
                  </a:lnTo>
                  <a:lnTo>
                    <a:pt x="671" y="169"/>
                  </a:lnTo>
                  <a:lnTo>
                    <a:pt x="641" y="138"/>
                  </a:lnTo>
                  <a:lnTo>
                    <a:pt x="626" y="169"/>
                  </a:lnTo>
                  <a:lnTo>
                    <a:pt x="641" y="184"/>
                  </a:lnTo>
                  <a:lnTo>
                    <a:pt x="552" y="215"/>
                  </a:lnTo>
                  <a:lnTo>
                    <a:pt x="537" y="246"/>
                  </a:lnTo>
                  <a:lnTo>
                    <a:pt x="582" y="246"/>
                  </a:lnTo>
                  <a:lnTo>
                    <a:pt x="597" y="307"/>
                  </a:lnTo>
                  <a:lnTo>
                    <a:pt x="537" y="292"/>
                  </a:lnTo>
                  <a:lnTo>
                    <a:pt x="522" y="368"/>
                  </a:lnTo>
                  <a:lnTo>
                    <a:pt x="582" y="338"/>
                  </a:lnTo>
                  <a:lnTo>
                    <a:pt x="552" y="430"/>
                  </a:lnTo>
                  <a:lnTo>
                    <a:pt x="447" y="445"/>
                  </a:lnTo>
                  <a:lnTo>
                    <a:pt x="447" y="476"/>
                  </a:lnTo>
                  <a:lnTo>
                    <a:pt x="477" y="476"/>
                  </a:lnTo>
                  <a:lnTo>
                    <a:pt x="552" y="506"/>
                  </a:lnTo>
                  <a:lnTo>
                    <a:pt x="537" y="552"/>
                  </a:lnTo>
                  <a:lnTo>
                    <a:pt x="403" y="506"/>
                  </a:lnTo>
                  <a:lnTo>
                    <a:pt x="388" y="552"/>
                  </a:lnTo>
                  <a:lnTo>
                    <a:pt x="477" y="568"/>
                  </a:lnTo>
                  <a:lnTo>
                    <a:pt x="343" y="614"/>
                  </a:lnTo>
                  <a:lnTo>
                    <a:pt x="298" y="599"/>
                  </a:lnTo>
                  <a:lnTo>
                    <a:pt x="239" y="660"/>
                  </a:lnTo>
                  <a:lnTo>
                    <a:pt x="194" y="721"/>
                  </a:lnTo>
                  <a:lnTo>
                    <a:pt x="179" y="798"/>
                  </a:lnTo>
                  <a:lnTo>
                    <a:pt x="164" y="798"/>
                  </a:lnTo>
                  <a:lnTo>
                    <a:pt x="149" y="798"/>
                  </a:lnTo>
                  <a:lnTo>
                    <a:pt x="119" y="767"/>
                  </a:lnTo>
                  <a:lnTo>
                    <a:pt x="89" y="76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5" name="Freeform 481"/>
            <p:cNvSpPr>
              <a:spLocks/>
            </p:cNvSpPr>
            <p:nvPr/>
          </p:nvSpPr>
          <p:spPr bwMode="auto">
            <a:xfrm>
              <a:off x="6038151" y="4265034"/>
              <a:ext cx="26846" cy="50742"/>
            </a:xfrm>
            <a:custGeom>
              <a:avLst/>
              <a:gdLst>
                <a:gd name="T0" fmla="*/ 0 w 30"/>
                <a:gd name="T1" fmla="*/ 0 h 63"/>
                <a:gd name="T2" fmla="*/ 0 w 30"/>
                <a:gd name="T3" fmla="*/ 0 h 63"/>
                <a:gd name="T4" fmla="*/ 0 w 30"/>
                <a:gd name="T5" fmla="*/ 0 h 63"/>
                <a:gd name="T6" fmla="*/ 0 w 30"/>
                <a:gd name="T7" fmla="*/ 0 h 63"/>
                <a:gd name="T8" fmla="*/ 0 w 30"/>
                <a:gd name="T9" fmla="*/ 0 h 63"/>
                <a:gd name="T10" fmla="*/ 0 w 30"/>
                <a:gd name="T11" fmla="*/ 0 h 63"/>
                <a:gd name="T12" fmla="*/ 0 w 30"/>
                <a:gd name="T13" fmla="*/ 0 h 63"/>
                <a:gd name="T14" fmla="*/ 0 w 30"/>
                <a:gd name="T15" fmla="*/ 0 h 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63">
                  <a:moveTo>
                    <a:pt x="15" y="62"/>
                  </a:moveTo>
                  <a:lnTo>
                    <a:pt x="0" y="31"/>
                  </a:lnTo>
                  <a:lnTo>
                    <a:pt x="0" y="16"/>
                  </a:lnTo>
                  <a:lnTo>
                    <a:pt x="29" y="0"/>
                  </a:lnTo>
                  <a:lnTo>
                    <a:pt x="29" y="16"/>
                  </a:lnTo>
                  <a:lnTo>
                    <a:pt x="29" y="31"/>
                  </a:lnTo>
                  <a:lnTo>
                    <a:pt x="29" y="62"/>
                  </a:lnTo>
                  <a:lnTo>
                    <a:pt x="15" y="6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6" name="Freeform 482"/>
            <p:cNvSpPr>
              <a:spLocks/>
            </p:cNvSpPr>
            <p:nvPr/>
          </p:nvSpPr>
          <p:spPr bwMode="auto">
            <a:xfrm>
              <a:off x="6038151" y="4251797"/>
              <a:ext cx="26846" cy="15443"/>
            </a:xfrm>
            <a:custGeom>
              <a:avLst/>
              <a:gdLst>
                <a:gd name="T0" fmla="*/ 0 w 30"/>
                <a:gd name="T1" fmla="*/ 0 h 17"/>
                <a:gd name="T2" fmla="*/ 0 w 30"/>
                <a:gd name="T3" fmla="*/ 0 h 17"/>
                <a:gd name="T4" fmla="*/ 0 w 30"/>
                <a:gd name="T5" fmla="*/ 0 h 17"/>
                <a:gd name="T6" fmla="*/ 0 w 30"/>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7">
                  <a:moveTo>
                    <a:pt x="0" y="16"/>
                  </a:moveTo>
                  <a:lnTo>
                    <a:pt x="29" y="0"/>
                  </a:lnTo>
                  <a:lnTo>
                    <a:pt x="29" y="16"/>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7" name="Freeform 483"/>
            <p:cNvSpPr>
              <a:spLocks/>
            </p:cNvSpPr>
            <p:nvPr/>
          </p:nvSpPr>
          <p:spPr bwMode="auto">
            <a:xfrm>
              <a:off x="6094080" y="4278271"/>
              <a:ext cx="2237" cy="26474"/>
            </a:xfrm>
            <a:custGeom>
              <a:avLst/>
              <a:gdLst>
                <a:gd name="T0" fmla="*/ 0 w 1"/>
                <a:gd name="T1" fmla="*/ 0 h 31"/>
                <a:gd name="T2" fmla="*/ 0 w 1"/>
                <a:gd name="T3" fmla="*/ 0 h 31"/>
                <a:gd name="T4" fmla="*/ 0 w 1"/>
                <a:gd name="T5" fmla="*/ 0 h 31"/>
                <a:gd name="T6" fmla="*/ 0 w 1"/>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1">
                  <a:moveTo>
                    <a:pt x="0" y="0"/>
                  </a:moveTo>
                  <a:lnTo>
                    <a:pt x="0" y="15"/>
                  </a:lnTo>
                  <a:lnTo>
                    <a:pt x="0" y="3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8" name="Freeform 484"/>
            <p:cNvSpPr>
              <a:spLocks/>
            </p:cNvSpPr>
            <p:nvPr/>
          </p:nvSpPr>
          <p:spPr bwMode="auto">
            <a:xfrm>
              <a:off x="6064997" y="4291508"/>
              <a:ext cx="15660" cy="13237"/>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0"/>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9" name="Freeform 485"/>
            <p:cNvSpPr>
              <a:spLocks/>
            </p:cNvSpPr>
            <p:nvPr/>
          </p:nvSpPr>
          <p:spPr bwMode="auto">
            <a:xfrm>
              <a:off x="5977748" y="3918666"/>
              <a:ext cx="331100" cy="322100"/>
            </a:xfrm>
            <a:custGeom>
              <a:avLst/>
              <a:gdLst>
                <a:gd name="T0" fmla="*/ 0 w 344"/>
                <a:gd name="T1" fmla="*/ 0 h 385"/>
                <a:gd name="T2" fmla="*/ 0 w 344"/>
                <a:gd name="T3" fmla="*/ 0 h 385"/>
                <a:gd name="T4" fmla="*/ 0 w 344"/>
                <a:gd name="T5" fmla="*/ 0 h 385"/>
                <a:gd name="T6" fmla="*/ 0 w 344"/>
                <a:gd name="T7" fmla="*/ 0 h 385"/>
                <a:gd name="T8" fmla="*/ 0 w 344"/>
                <a:gd name="T9" fmla="*/ 0 h 385"/>
                <a:gd name="T10" fmla="*/ 0 w 344"/>
                <a:gd name="T11" fmla="*/ 0 h 385"/>
                <a:gd name="T12" fmla="*/ 0 w 344"/>
                <a:gd name="T13" fmla="*/ 0 h 385"/>
                <a:gd name="T14" fmla="*/ 0 w 344"/>
                <a:gd name="T15" fmla="*/ 0 h 385"/>
                <a:gd name="T16" fmla="*/ 0 w 344"/>
                <a:gd name="T17" fmla="*/ 0 h 385"/>
                <a:gd name="T18" fmla="*/ 0 w 344"/>
                <a:gd name="T19" fmla="*/ 0 h 385"/>
                <a:gd name="T20" fmla="*/ 0 w 344"/>
                <a:gd name="T21" fmla="*/ 0 h 385"/>
                <a:gd name="T22" fmla="*/ 0 w 344"/>
                <a:gd name="T23" fmla="*/ 0 h 385"/>
                <a:gd name="T24" fmla="*/ 0 w 344"/>
                <a:gd name="T25" fmla="*/ 0 h 385"/>
                <a:gd name="T26" fmla="*/ 0 w 344"/>
                <a:gd name="T27" fmla="*/ 0 h 385"/>
                <a:gd name="T28" fmla="*/ 0 w 344"/>
                <a:gd name="T29" fmla="*/ 0 h 385"/>
                <a:gd name="T30" fmla="*/ 0 w 344"/>
                <a:gd name="T31" fmla="*/ 0 h 385"/>
                <a:gd name="T32" fmla="*/ 0 w 344"/>
                <a:gd name="T33" fmla="*/ 0 h 385"/>
                <a:gd name="T34" fmla="*/ 0 w 344"/>
                <a:gd name="T35" fmla="*/ 0 h 385"/>
                <a:gd name="T36" fmla="*/ 0 w 344"/>
                <a:gd name="T37" fmla="*/ 0 h 385"/>
                <a:gd name="T38" fmla="*/ 0 w 344"/>
                <a:gd name="T39" fmla="*/ 0 h 385"/>
                <a:gd name="T40" fmla="*/ 0 w 344"/>
                <a:gd name="T41" fmla="*/ 0 h 385"/>
                <a:gd name="T42" fmla="*/ 0 w 344"/>
                <a:gd name="T43" fmla="*/ 0 h 385"/>
                <a:gd name="T44" fmla="*/ 0 w 344"/>
                <a:gd name="T45" fmla="*/ 0 h 385"/>
                <a:gd name="T46" fmla="*/ 0 w 344"/>
                <a:gd name="T47" fmla="*/ 0 h 385"/>
                <a:gd name="T48" fmla="*/ 0 w 344"/>
                <a:gd name="T49" fmla="*/ 0 h 385"/>
                <a:gd name="T50" fmla="*/ 0 w 344"/>
                <a:gd name="T51" fmla="*/ 0 h 385"/>
                <a:gd name="T52" fmla="*/ 0 w 344"/>
                <a:gd name="T53" fmla="*/ 0 h 385"/>
                <a:gd name="T54" fmla="*/ 0 w 344"/>
                <a:gd name="T55" fmla="*/ 0 h 385"/>
                <a:gd name="T56" fmla="*/ 0 w 344"/>
                <a:gd name="T57" fmla="*/ 0 h 385"/>
                <a:gd name="T58" fmla="*/ 0 w 344"/>
                <a:gd name="T59" fmla="*/ 0 h 385"/>
                <a:gd name="T60" fmla="*/ 0 w 344"/>
                <a:gd name="T61" fmla="*/ 0 h 3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44" h="385">
                  <a:moveTo>
                    <a:pt x="104" y="353"/>
                  </a:moveTo>
                  <a:lnTo>
                    <a:pt x="89" y="353"/>
                  </a:lnTo>
                  <a:lnTo>
                    <a:pt x="60" y="384"/>
                  </a:lnTo>
                  <a:lnTo>
                    <a:pt x="45" y="384"/>
                  </a:lnTo>
                  <a:lnTo>
                    <a:pt x="15" y="369"/>
                  </a:lnTo>
                  <a:lnTo>
                    <a:pt x="0" y="276"/>
                  </a:lnTo>
                  <a:lnTo>
                    <a:pt x="30" y="261"/>
                  </a:lnTo>
                  <a:lnTo>
                    <a:pt x="45" y="230"/>
                  </a:lnTo>
                  <a:lnTo>
                    <a:pt x="75" y="215"/>
                  </a:lnTo>
                  <a:lnTo>
                    <a:pt x="164" y="77"/>
                  </a:lnTo>
                  <a:lnTo>
                    <a:pt x="164" y="61"/>
                  </a:lnTo>
                  <a:lnTo>
                    <a:pt x="179" y="46"/>
                  </a:lnTo>
                  <a:lnTo>
                    <a:pt x="239" y="31"/>
                  </a:lnTo>
                  <a:lnTo>
                    <a:pt x="254" y="15"/>
                  </a:lnTo>
                  <a:lnTo>
                    <a:pt x="298" y="15"/>
                  </a:lnTo>
                  <a:lnTo>
                    <a:pt x="328" y="0"/>
                  </a:lnTo>
                  <a:lnTo>
                    <a:pt x="343" y="31"/>
                  </a:lnTo>
                  <a:lnTo>
                    <a:pt x="343" y="46"/>
                  </a:lnTo>
                  <a:lnTo>
                    <a:pt x="343" y="61"/>
                  </a:lnTo>
                  <a:lnTo>
                    <a:pt x="313" y="31"/>
                  </a:lnTo>
                  <a:lnTo>
                    <a:pt x="298" y="46"/>
                  </a:lnTo>
                  <a:lnTo>
                    <a:pt x="283" y="77"/>
                  </a:lnTo>
                  <a:lnTo>
                    <a:pt x="268" y="77"/>
                  </a:lnTo>
                  <a:lnTo>
                    <a:pt x="224" y="61"/>
                  </a:lnTo>
                  <a:lnTo>
                    <a:pt x="224" y="77"/>
                  </a:lnTo>
                  <a:lnTo>
                    <a:pt x="209" y="92"/>
                  </a:lnTo>
                  <a:lnTo>
                    <a:pt x="194" y="92"/>
                  </a:lnTo>
                  <a:lnTo>
                    <a:pt x="149" y="169"/>
                  </a:lnTo>
                  <a:lnTo>
                    <a:pt x="104" y="246"/>
                  </a:lnTo>
                  <a:lnTo>
                    <a:pt x="119" y="307"/>
                  </a:lnTo>
                  <a:lnTo>
                    <a:pt x="104" y="35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0" name="Freeform 486"/>
            <p:cNvSpPr>
              <a:spLocks/>
            </p:cNvSpPr>
            <p:nvPr/>
          </p:nvSpPr>
          <p:spPr bwMode="auto">
            <a:xfrm>
              <a:off x="6006831" y="3689225"/>
              <a:ext cx="114095" cy="116927"/>
            </a:xfrm>
            <a:custGeom>
              <a:avLst/>
              <a:gdLst>
                <a:gd name="T0" fmla="*/ 0 w 120"/>
                <a:gd name="T1" fmla="*/ 0 h 140"/>
                <a:gd name="T2" fmla="*/ 0 w 120"/>
                <a:gd name="T3" fmla="*/ 0 h 140"/>
                <a:gd name="T4" fmla="*/ 0 w 120"/>
                <a:gd name="T5" fmla="*/ 0 h 140"/>
                <a:gd name="T6" fmla="*/ 0 w 120"/>
                <a:gd name="T7" fmla="*/ 0 h 140"/>
                <a:gd name="T8" fmla="*/ 0 w 120"/>
                <a:gd name="T9" fmla="*/ 0 h 140"/>
                <a:gd name="T10" fmla="*/ 0 w 120"/>
                <a:gd name="T11" fmla="*/ 0 h 140"/>
                <a:gd name="T12" fmla="*/ 0 w 120"/>
                <a:gd name="T13" fmla="*/ 0 h 140"/>
                <a:gd name="T14" fmla="*/ 0 w 120"/>
                <a:gd name="T15" fmla="*/ 0 h 140"/>
                <a:gd name="T16" fmla="*/ 0 w 120"/>
                <a:gd name="T17" fmla="*/ 0 h 140"/>
                <a:gd name="T18" fmla="*/ 0 w 120"/>
                <a:gd name="T19" fmla="*/ 0 h 140"/>
                <a:gd name="T20" fmla="*/ 0 w 120"/>
                <a:gd name="T21" fmla="*/ 0 h 140"/>
                <a:gd name="T22" fmla="*/ 0 w 120"/>
                <a:gd name="T23" fmla="*/ 0 h 140"/>
                <a:gd name="T24" fmla="*/ 0 w 120"/>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0" h="140">
                  <a:moveTo>
                    <a:pt x="74" y="0"/>
                  </a:moveTo>
                  <a:lnTo>
                    <a:pt x="119" y="46"/>
                  </a:lnTo>
                  <a:lnTo>
                    <a:pt x="89" y="77"/>
                  </a:lnTo>
                  <a:lnTo>
                    <a:pt x="74" y="139"/>
                  </a:lnTo>
                  <a:lnTo>
                    <a:pt x="45" y="124"/>
                  </a:lnTo>
                  <a:lnTo>
                    <a:pt x="60" y="77"/>
                  </a:lnTo>
                  <a:lnTo>
                    <a:pt x="60" y="62"/>
                  </a:lnTo>
                  <a:lnTo>
                    <a:pt x="45" y="77"/>
                  </a:lnTo>
                  <a:lnTo>
                    <a:pt x="15" y="77"/>
                  </a:lnTo>
                  <a:lnTo>
                    <a:pt x="0" y="62"/>
                  </a:lnTo>
                  <a:lnTo>
                    <a:pt x="15" y="46"/>
                  </a:lnTo>
                  <a:lnTo>
                    <a:pt x="60" y="31"/>
                  </a:lnTo>
                  <a:lnTo>
                    <a:pt x="7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1" name="Freeform 487"/>
            <p:cNvSpPr>
              <a:spLocks/>
            </p:cNvSpPr>
            <p:nvPr/>
          </p:nvSpPr>
          <p:spPr bwMode="auto">
            <a:xfrm>
              <a:off x="6094080" y="3662751"/>
              <a:ext cx="100672" cy="52948"/>
            </a:xfrm>
            <a:custGeom>
              <a:avLst/>
              <a:gdLst>
                <a:gd name="T0" fmla="*/ 0 w 104"/>
                <a:gd name="T1" fmla="*/ 0 h 62"/>
                <a:gd name="T2" fmla="*/ 0 w 104"/>
                <a:gd name="T3" fmla="*/ 0 h 62"/>
                <a:gd name="T4" fmla="*/ 0 w 104"/>
                <a:gd name="T5" fmla="*/ 0 h 62"/>
                <a:gd name="T6" fmla="*/ 0 w 104"/>
                <a:gd name="T7" fmla="*/ 0 h 62"/>
                <a:gd name="T8" fmla="*/ 0 w 104"/>
                <a:gd name="T9" fmla="*/ 0 h 62"/>
                <a:gd name="T10" fmla="*/ 0 w 104"/>
                <a:gd name="T11" fmla="*/ 0 h 62"/>
                <a:gd name="T12" fmla="*/ 0 w 104"/>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62">
                  <a:moveTo>
                    <a:pt x="15" y="15"/>
                  </a:moveTo>
                  <a:lnTo>
                    <a:pt x="0" y="31"/>
                  </a:lnTo>
                  <a:lnTo>
                    <a:pt x="29" y="61"/>
                  </a:lnTo>
                  <a:lnTo>
                    <a:pt x="88" y="61"/>
                  </a:lnTo>
                  <a:lnTo>
                    <a:pt x="103" y="15"/>
                  </a:lnTo>
                  <a:lnTo>
                    <a:pt x="74" y="0"/>
                  </a:lnTo>
                  <a:lnTo>
                    <a:pt x="1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2" name="Freeform 488"/>
            <p:cNvSpPr>
              <a:spLocks/>
            </p:cNvSpPr>
            <p:nvPr/>
          </p:nvSpPr>
          <p:spPr bwMode="auto">
            <a:xfrm>
              <a:off x="6150009" y="3724523"/>
              <a:ext cx="17897"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3" name="Freeform 489"/>
            <p:cNvSpPr>
              <a:spLocks/>
            </p:cNvSpPr>
            <p:nvPr/>
          </p:nvSpPr>
          <p:spPr bwMode="auto">
            <a:xfrm>
              <a:off x="5765218" y="4664350"/>
              <a:ext cx="355708" cy="293420"/>
            </a:xfrm>
            <a:custGeom>
              <a:avLst/>
              <a:gdLst>
                <a:gd name="T0" fmla="*/ 0 w 374"/>
                <a:gd name="T1" fmla="*/ 0 h 355"/>
                <a:gd name="T2" fmla="*/ 0 w 374"/>
                <a:gd name="T3" fmla="*/ 0 h 355"/>
                <a:gd name="T4" fmla="*/ 0 w 374"/>
                <a:gd name="T5" fmla="*/ 0 h 355"/>
                <a:gd name="T6" fmla="*/ 0 w 374"/>
                <a:gd name="T7" fmla="*/ 0 h 355"/>
                <a:gd name="T8" fmla="*/ 0 w 374"/>
                <a:gd name="T9" fmla="*/ 0 h 355"/>
                <a:gd name="T10" fmla="*/ 0 w 374"/>
                <a:gd name="T11" fmla="*/ 0 h 355"/>
                <a:gd name="T12" fmla="*/ 0 w 374"/>
                <a:gd name="T13" fmla="*/ 0 h 355"/>
                <a:gd name="T14" fmla="*/ 0 w 374"/>
                <a:gd name="T15" fmla="*/ 0 h 355"/>
                <a:gd name="T16" fmla="*/ 0 w 374"/>
                <a:gd name="T17" fmla="*/ 0 h 355"/>
                <a:gd name="T18" fmla="*/ 0 w 374"/>
                <a:gd name="T19" fmla="*/ 0 h 355"/>
                <a:gd name="T20" fmla="*/ 0 w 374"/>
                <a:gd name="T21" fmla="*/ 0 h 355"/>
                <a:gd name="T22" fmla="*/ 0 w 374"/>
                <a:gd name="T23" fmla="*/ 0 h 355"/>
                <a:gd name="T24" fmla="*/ 0 w 374"/>
                <a:gd name="T25" fmla="*/ 0 h 355"/>
                <a:gd name="T26" fmla="*/ 0 w 374"/>
                <a:gd name="T27" fmla="*/ 0 h 355"/>
                <a:gd name="T28" fmla="*/ 0 w 374"/>
                <a:gd name="T29" fmla="*/ 0 h 355"/>
                <a:gd name="T30" fmla="*/ 0 w 374"/>
                <a:gd name="T31" fmla="*/ 0 h 355"/>
                <a:gd name="T32" fmla="*/ 0 w 374"/>
                <a:gd name="T33" fmla="*/ 0 h 355"/>
                <a:gd name="T34" fmla="*/ 0 w 374"/>
                <a:gd name="T35" fmla="*/ 0 h 355"/>
                <a:gd name="T36" fmla="*/ 0 w 374"/>
                <a:gd name="T37" fmla="*/ 0 h 355"/>
                <a:gd name="T38" fmla="*/ 0 w 374"/>
                <a:gd name="T39" fmla="*/ 0 h 355"/>
                <a:gd name="T40" fmla="*/ 0 w 374"/>
                <a:gd name="T41" fmla="*/ 0 h 355"/>
                <a:gd name="T42" fmla="*/ 0 w 374"/>
                <a:gd name="T43" fmla="*/ 0 h 355"/>
                <a:gd name="T44" fmla="*/ 0 w 374"/>
                <a:gd name="T45" fmla="*/ 0 h 355"/>
                <a:gd name="T46" fmla="*/ 0 w 374"/>
                <a:gd name="T47" fmla="*/ 0 h 355"/>
                <a:gd name="T48" fmla="*/ 0 w 374"/>
                <a:gd name="T49" fmla="*/ 0 h 355"/>
                <a:gd name="T50" fmla="*/ 0 w 374"/>
                <a:gd name="T51" fmla="*/ 0 h 355"/>
                <a:gd name="T52" fmla="*/ 0 w 374"/>
                <a:gd name="T53" fmla="*/ 0 h 3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74" h="355">
                  <a:moveTo>
                    <a:pt x="119" y="31"/>
                  </a:moveTo>
                  <a:lnTo>
                    <a:pt x="119" y="62"/>
                  </a:lnTo>
                  <a:lnTo>
                    <a:pt x="134" y="92"/>
                  </a:lnTo>
                  <a:lnTo>
                    <a:pt x="90" y="92"/>
                  </a:lnTo>
                  <a:lnTo>
                    <a:pt x="90" y="123"/>
                  </a:lnTo>
                  <a:lnTo>
                    <a:pt x="0" y="169"/>
                  </a:lnTo>
                  <a:lnTo>
                    <a:pt x="0" y="185"/>
                  </a:lnTo>
                  <a:lnTo>
                    <a:pt x="60" y="231"/>
                  </a:lnTo>
                  <a:lnTo>
                    <a:pt x="194" y="339"/>
                  </a:lnTo>
                  <a:lnTo>
                    <a:pt x="194" y="354"/>
                  </a:lnTo>
                  <a:lnTo>
                    <a:pt x="224" y="354"/>
                  </a:lnTo>
                  <a:lnTo>
                    <a:pt x="254" y="339"/>
                  </a:lnTo>
                  <a:lnTo>
                    <a:pt x="269" y="323"/>
                  </a:lnTo>
                  <a:lnTo>
                    <a:pt x="373" y="277"/>
                  </a:lnTo>
                  <a:lnTo>
                    <a:pt x="328" y="246"/>
                  </a:lnTo>
                  <a:lnTo>
                    <a:pt x="313" y="215"/>
                  </a:lnTo>
                  <a:lnTo>
                    <a:pt x="313" y="185"/>
                  </a:lnTo>
                  <a:lnTo>
                    <a:pt x="313" y="169"/>
                  </a:lnTo>
                  <a:lnTo>
                    <a:pt x="313" y="123"/>
                  </a:lnTo>
                  <a:lnTo>
                    <a:pt x="313" y="92"/>
                  </a:lnTo>
                  <a:lnTo>
                    <a:pt x="283" y="77"/>
                  </a:lnTo>
                  <a:lnTo>
                    <a:pt x="283" y="46"/>
                  </a:lnTo>
                  <a:lnTo>
                    <a:pt x="298" y="31"/>
                  </a:lnTo>
                  <a:lnTo>
                    <a:pt x="298" y="0"/>
                  </a:lnTo>
                  <a:lnTo>
                    <a:pt x="239" y="15"/>
                  </a:lnTo>
                  <a:lnTo>
                    <a:pt x="239" y="0"/>
                  </a:lnTo>
                  <a:lnTo>
                    <a:pt x="119"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4" name="Freeform 490"/>
            <p:cNvSpPr>
              <a:spLocks/>
            </p:cNvSpPr>
            <p:nvPr/>
          </p:nvSpPr>
          <p:spPr bwMode="auto">
            <a:xfrm>
              <a:off x="5619802" y="4814369"/>
              <a:ext cx="145416" cy="103690"/>
            </a:xfrm>
            <a:custGeom>
              <a:avLst/>
              <a:gdLst>
                <a:gd name="T0" fmla="*/ 0 w 150"/>
                <a:gd name="T1" fmla="*/ 0 h 124"/>
                <a:gd name="T2" fmla="*/ 0 w 150"/>
                <a:gd name="T3" fmla="*/ 0 h 124"/>
                <a:gd name="T4" fmla="*/ 0 w 150"/>
                <a:gd name="T5" fmla="*/ 0 h 124"/>
                <a:gd name="T6" fmla="*/ 0 w 150"/>
                <a:gd name="T7" fmla="*/ 0 h 124"/>
                <a:gd name="T8" fmla="*/ 0 w 150"/>
                <a:gd name="T9" fmla="*/ 0 h 124"/>
                <a:gd name="T10" fmla="*/ 0 w 150"/>
                <a:gd name="T11" fmla="*/ 0 h 124"/>
                <a:gd name="T12" fmla="*/ 0 w 150"/>
                <a:gd name="T13" fmla="*/ 0 h 124"/>
                <a:gd name="T14" fmla="*/ 0 w 150"/>
                <a:gd name="T15" fmla="*/ 0 h 124"/>
                <a:gd name="T16" fmla="*/ 0 w 150"/>
                <a:gd name="T17" fmla="*/ 0 h 124"/>
                <a:gd name="T18" fmla="*/ 0 w 150"/>
                <a:gd name="T19" fmla="*/ 0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0" h="124">
                  <a:moveTo>
                    <a:pt x="0" y="123"/>
                  </a:moveTo>
                  <a:lnTo>
                    <a:pt x="60" y="123"/>
                  </a:lnTo>
                  <a:lnTo>
                    <a:pt x="60" y="92"/>
                  </a:lnTo>
                  <a:lnTo>
                    <a:pt x="75" y="92"/>
                  </a:lnTo>
                  <a:lnTo>
                    <a:pt x="75" y="46"/>
                  </a:lnTo>
                  <a:lnTo>
                    <a:pt x="149" y="46"/>
                  </a:lnTo>
                  <a:lnTo>
                    <a:pt x="149" y="0"/>
                  </a:lnTo>
                  <a:lnTo>
                    <a:pt x="75" y="0"/>
                  </a:lnTo>
                  <a:lnTo>
                    <a:pt x="45" y="31"/>
                  </a:lnTo>
                  <a:lnTo>
                    <a:pt x="0" y="12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5" name="Freeform 491"/>
            <p:cNvSpPr>
              <a:spLocks/>
            </p:cNvSpPr>
            <p:nvPr/>
          </p:nvSpPr>
          <p:spPr bwMode="auto">
            <a:xfrm>
              <a:off x="5691391" y="4675381"/>
              <a:ext cx="201345" cy="143401"/>
            </a:xfrm>
            <a:custGeom>
              <a:avLst/>
              <a:gdLst>
                <a:gd name="T0" fmla="*/ 0 w 211"/>
                <a:gd name="T1" fmla="*/ 0 h 170"/>
                <a:gd name="T2" fmla="*/ 0 w 211"/>
                <a:gd name="T3" fmla="*/ 0 h 170"/>
                <a:gd name="T4" fmla="*/ 0 w 211"/>
                <a:gd name="T5" fmla="*/ 0 h 170"/>
                <a:gd name="T6" fmla="*/ 0 w 211"/>
                <a:gd name="T7" fmla="*/ 0 h 170"/>
                <a:gd name="T8" fmla="*/ 0 w 211"/>
                <a:gd name="T9" fmla="*/ 0 h 170"/>
                <a:gd name="T10" fmla="*/ 0 w 211"/>
                <a:gd name="T11" fmla="*/ 0 h 170"/>
                <a:gd name="T12" fmla="*/ 0 w 211"/>
                <a:gd name="T13" fmla="*/ 0 h 170"/>
                <a:gd name="T14" fmla="*/ 0 w 211"/>
                <a:gd name="T15" fmla="*/ 0 h 170"/>
                <a:gd name="T16" fmla="*/ 0 w 211"/>
                <a:gd name="T17" fmla="*/ 0 h 170"/>
                <a:gd name="T18" fmla="*/ 0 w 211"/>
                <a:gd name="T19" fmla="*/ 0 h 170"/>
                <a:gd name="T20" fmla="*/ 0 w 211"/>
                <a:gd name="T21" fmla="*/ 0 h 170"/>
                <a:gd name="T22" fmla="*/ 0 w 211"/>
                <a:gd name="T23" fmla="*/ 0 h 170"/>
                <a:gd name="T24" fmla="*/ 0 w 211"/>
                <a:gd name="T25" fmla="*/ 0 h 170"/>
                <a:gd name="T26" fmla="*/ 0 w 211"/>
                <a:gd name="T27" fmla="*/ 0 h 170"/>
                <a:gd name="T28" fmla="*/ 0 w 211"/>
                <a:gd name="T29" fmla="*/ 0 h 1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1" h="170">
                  <a:moveTo>
                    <a:pt x="0" y="169"/>
                  </a:moveTo>
                  <a:lnTo>
                    <a:pt x="75" y="169"/>
                  </a:lnTo>
                  <a:lnTo>
                    <a:pt x="75" y="154"/>
                  </a:lnTo>
                  <a:lnTo>
                    <a:pt x="165" y="108"/>
                  </a:lnTo>
                  <a:lnTo>
                    <a:pt x="165" y="77"/>
                  </a:lnTo>
                  <a:lnTo>
                    <a:pt x="210" y="77"/>
                  </a:lnTo>
                  <a:lnTo>
                    <a:pt x="195" y="46"/>
                  </a:lnTo>
                  <a:lnTo>
                    <a:pt x="195" y="15"/>
                  </a:lnTo>
                  <a:lnTo>
                    <a:pt x="165" y="0"/>
                  </a:lnTo>
                  <a:lnTo>
                    <a:pt x="135" y="15"/>
                  </a:lnTo>
                  <a:lnTo>
                    <a:pt x="135" y="0"/>
                  </a:lnTo>
                  <a:lnTo>
                    <a:pt x="105" y="31"/>
                  </a:lnTo>
                  <a:lnTo>
                    <a:pt x="90" y="46"/>
                  </a:lnTo>
                  <a:lnTo>
                    <a:pt x="45" y="123"/>
                  </a:lnTo>
                  <a:lnTo>
                    <a:pt x="0" y="1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6" name="Freeform 492"/>
            <p:cNvSpPr>
              <a:spLocks/>
            </p:cNvSpPr>
            <p:nvPr/>
          </p:nvSpPr>
          <p:spPr bwMode="auto">
            <a:xfrm>
              <a:off x="5836807" y="4395198"/>
              <a:ext cx="201345" cy="152226"/>
            </a:xfrm>
            <a:custGeom>
              <a:avLst/>
              <a:gdLst>
                <a:gd name="T0" fmla="*/ 0 w 210"/>
                <a:gd name="T1" fmla="*/ 0 h 185"/>
                <a:gd name="T2" fmla="*/ 0 w 210"/>
                <a:gd name="T3" fmla="*/ 0 h 185"/>
                <a:gd name="T4" fmla="*/ 0 w 210"/>
                <a:gd name="T5" fmla="*/ 0 h 185"/>
                <a:gd name="T6" fmla="*/ 0 w 210"/>
                <a:gd name="T7" fmla="*/ 0 h 185"/>
                <a:gd name="T8" fmla="*/ 0 w 210"/>
                <a:gd name="T9" fmla="*/ 0 h 185"/>
                <a:gd name="T10" fmla="*/ 0 w 210"/>
                <a:gd name="T11" fmla="*/ 0 h 185"/>
                <a:gd name="T12" fmla="*/ 0 w 210"/>
                <a:gd name="T13" fmla="*/ 0 h 185"/>
                <a:gd name="T14" fmla="*/ 0 w 210"/>
                <a:gd name="T15" fmla="*/ 0 h 185"/>
                <a:gd name="T16" fmla="*/ 0 w 210"/>
                <a:gd name="T17" fmla="*/ 0 h 185"/>
                <a:gd name="T18" fmla="*/ 0 w 210"/>
                <a:gd name="T19" fmla="*/ 0 h 185"/>
                <a:gd name="T20" fmla="*/ 0 w 210"/>
                <a:gd name="T21" fmla="*/ 0 h 185"/>
                <a:gd name="T22" fmla="*/ 0 w 210"/>
                <a:gd name="T23" fmla="*/ 0 h 185"/>
                <a:gd name="T24" fmla="*/ 0 w 210"/>
                <a:gd name="T25" fmla="*/ 0 h 185"/>
                <a:gd name="T26" fmla="*/ 0 w 210"/>
                <a:gd name="T27" fmla="*/ 0 h 185"/>
                <a:gd name="T28" fmla="*/ 0 w 210"/>
                <a:gd name="T29" fmla="*/ 0 h 185"/>
                <a:gd name="T30" fmla="*/ 0 w 210"/>
                <a:gd name="T31" fmla="*/ 0 h 185"/>
                <a:gd name="T32" fmla="*/ 0 w 210"/>
                <a:gd name="T33" fmla="*/ 0 h 185"/>
                <a:gd name="T34" fmla="*/ 0 w 210"/>
                <a:gd name="T35" fmla="*/ 0 h 185"/>
                <a:gd name="T36" fmla="*/ 0 w 210"/>
                <a:gd name="T37" fmla="*/ 0 h 185"/>
                <a:gd name="T38" fmla="*/ 0 w 210"/>
                <a:gd name="T39" fmla="*/ 0 h 185"/>
                <a:gd name="T40" fmla="*/ 0 w 210"/>
                <a:gd name="T41" fmla="*/ 0 h 185"/>
                <a:gd name="T42" fmla="*/ 0 w 210"/>
                <a:gd name="T43" fmla="*/ 0 h 185"/>
                <a:gd name="T44" fmla="*/ 0 w 210"/>
                <a:gd name="T45" fmla="*/ 0 h 185"/>
                <a:gd name="T46" fmla="*/ 0 w 210"/>
                <a:gd name="T47" fmla="*/ 0 h 185"/>
                <a:gd name="T48" fmla="*/ 0 w 210"/>
                <a:gd name="T49" fmla="*/ 0 h 185"/>
                <a:gd name="T50" fmla="*/ 0 w 210"/>
                <a:gd name="T51" fmla="*/ 0 h 185"/>
                <a:gd name="T52" fmla="*/ 0 w 210"/>
                <a:gd name="T53" fmla="*/ 0 h 185"/>
                <a:gd name="T54" fmla="*/ 0 w 210"/>
                <a:gd name="T55" fmla="*/ 0 h 18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10" h="185">
                  <a:moveTo>
                    <a:pt x="60" y="169"/>
                  </a:moveTo>
                  <a:lnTo>
                    <a:pt x="90" y="184"/>
                  </a:lnTo>
                  <a:lnTo>
                    <a:pt x="90" y="169"/>
                  </a:lnTo>
                  <a:lnTo>
                    <a:pt x="134" y="184"/>
                  </a:lnTo>
                  <a:lnTo>
                    <a:pt x="134" y="169"/>
                  </a:lnTo>
                  <a:lnTo>
                    <a:pt x="149" y="169"/>
                  </a:lnTo>
                  <a:lnTo>
                    <a:pt x="194" y="169"/>
                  </a:lnTo>
                  <a:lnTo>
                    <a:pt x="209" y="153"/>
                  </a:lnTo>
                  <a:lnTo>
                    <a:pt x="194" y="123"/>
                  </a:lnTo>
                  <a:lnTo>
                    <a:pt x="194" y="107"/>
                  </a:lnTo>
                  <a:lnTo>
                    <a:pt x="179" y="107"/>
                  </a:lnTo>
                  <a:lnTo>
                    <a:pt x="179" y="92"/>
                  </a:lnTo>
                  <a:lnTo>
                    <a:pt x="209" y="61"/>
                  </a:lnTo>
                  <a:lnTo>
                    <a:pt x="209" y="46"/>
                  </a:lnTo>
                  <a:lnTo>
                    <a:pt x="179" y="15"/>
                  </a:lnTo>
                  <a:lnTo>
                    <a:pt x="149" y="15"/>
                  </a:lnTo>
                  <a:lnTo>
                    <a:pt x="119" y="0"/>
                  </a:lnTo>
                  <a:lnTo>
                    <a:pt x="105" y="0"/>
                  </a:lnTo>
                  <a:lnTo>
                    <a:pt x="105" y="15"/>
                  </a:lnTo>
                  <a:lnTo>
                    <a:pt x="75" y="46"/>
                  </a:lnTo>
                  <a:lnTo>
                    <a:pt x="45" y="31"/>
                  </a:lnTo>
                  <a:lnTo>
                    <a:pt x="45" y="46"/>
                  </a:lnTo>
                  <a:lnTo>
                    <a:pt x="30" y="46"/>
                  </a:lnTo>
                  <a:lnTo>
                    <a:pt x="15" y="46"/>
                  </a:lnTo>
                  <a:lnTo>
                    <a:pt x="0" y="61"/>
                  </a:lnTo>
                  <a:lnTo>
                    <a:pt x="45" y="77"/>
                  </a:lnTo>
                  <a:lnTo>
                    <a:pt x="60" y="123"/>
                  </a:lnTo>
                  <a:lnTo>
                    <a:pt x="60" y="1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7" name="Freeform 493"/>
            <p:cNvSpPr>
              <a:spLocks/>
            </p:cNvSpPr>
            <p:nvPr/>
          </p:nvSpPr>
          <p:spPr bwMode="auto">
            <a:xfrm>
              <a:off x="6051574" y="4547423"/>
              <a:ext cx="15660" cy="13237"/>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0" y="16"/>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8" name="Freeform 494"/>
            <p:cNvSpPr>
              <a:spLocks/>
            </p:cNvSpPr>
            <p:nvPr/>
          </p:nvSpPr>
          <p:spPr bwMode="auto">
            <a:xfrm>
              <a:off x="5765218" y="4520950"/>
              <a:ext cx="201345" cy="143401"/>
            </a:xfrm>
            <a:custGeom>
              <a:avLst/>
              <a:gdLst>
                <a:gd name="T0" fmla="*/ 0 w 210"/>
                <a:gd name="T1" fmla="*/ 0 h 170"/>
                <a:gd name="T2" fmla="*/ 0 w 210"/>
                <a:gd name="T3" fmla="*/ 0 h 170"/>
                <a:gd name="T4" fmla="*/ 0 w 210"/>
                <a:gd name="T5" fmla="*/ 0 h 170"/>
                <a:gd name="T6" fmla="*/ 0 w 210"/>
                <a:gd name="T7" fmla="*/ 0 h 170"/>
                <a:gd name="T8" fmla="*/ 0 w 210"/>
                <a:gd name="T9" fmla="*/ 0 h 170"/>
                <a:gd name="T10" fmla="*/ 0 w 210"/>
                <a:gd name="T11" fmla="*/ 0 h 170"/>
                <a:gd name="T12" fmla="*/ 0 w 210"/>
                <a:gd name="T13" fmla="*/ 0 h 170"/>
                <a:gd name="T14" fmla="*/ 0 w 210"/>
                <a:gd name="T15" fmla="*/ 0 h 170"/>
                <a:gd name="T16" fmla="*/ 0 w 210"/>
                <a:gd name="T17" fmla="*/ 0 h 170"/>
                <a:gd name="T18" fmla="*/ 0 w 210"/>
                <a:gd name="T19" fmla="*/ 0 h 170"/>
                <a:gd name="T20" fmla="*/ 0 w 210"/>
                <a:gd name="T21" fmla="*/ 0 h 170"/>
                <a:gd name="T22" fmla="*/ 0 w 210"/>
                <a:gd name="T23" fmla="*/ 0 h 170"/>
                <a:gd name="T24" fmla="*/ 0 w 210"/>
                <a:gd name="T25" fmla="*/ 0 h 170"/>
                <a:gd name="T26" fmla="*/ 0 w 210"/>
                <a:gd name="T27" fmla="*/ 0 h 170"/>
                <a:gd name="T28" fmla="*/ 0 w 210"/>
                <a:gd name="T29" fmla="*/ 0 h 170"/>
                <a:gd name="T30" fmla="*/ 0 w 210"/>
                <a:gd name="T31" fmla="*/ 0 h 170"/>
                <a:gd name="T32" fmla="*/ 0 w 210"/>
                <a:gd name="T33" fmla="*/ 0 h 170"/>
                <a:gd name="T34" fmla="*/ 0 w 210"/>
                <a:gd name="T35" fmla="*/ 0 h 170"/>
                <a:gd name="T36" fmla="*/ 0 w 210"/>
                <a:gd name="T37" fmla="*/ 0 h 170"/>
                <a:gd name="T38" fmla="*/ 0 w 210"/>
                <a:gd name="T39" fmla="*/ 0 h 170"/>
                <a:gd name="T40" fmla="*/ 0 w 210"/>
                <a:gd name="T41" fmla="*/ 0 h 170"/>
                <a:gd name="T42" fmla="*/ 0 w 210"/>
                <a:gd name="T43" fmla="*/ 0 h 170"/>
                <a:gd name="T44" fmla="*/ 0 w 210"/>
                <a:gd name="T45" fmla="*/ 0 h 170"/>
                <a:gd name="T46" fmla="*/ 0 w 210"/>
                <a:gd name="T47" fmla="*/ 0 h 1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0" h="170">
                  <a:moveTo>
                    <a:pt x="60" y="169"/>
                  </a:moveTo>
                  <a:lnTo>
                    <a:pt x="90" y="154"/>
                  </a:lnTo>
                  <a:lnTo>
                    <a:pt x="105" y="154"/>
                  </a:lnTo>
                  <a:lnTo>
                    <a:pt x="119" y="154"/>
                  </a:lnTo>
                  <a:lnTo>
                    <a:pt x="134" y="138"/>
                  </a:lnTo>
                  <a:lnTo>
                    <a:pt x="149" y="138"/>
                  </a:lnTo>
                  <a:lnTo>
                    <a:pt x="164" y="108"/>
                  </a:lnTo>
                  <a:lnTo>
                    <a:pt x="149" y="92"/>
                  </a:lnTo>
                  <a:lnTo>
                    <a:pt x="179" y="61"/>
                  </a:lnTo>
                  <a:lnTo>
                    <a:pt x="209" y="46"/>
                  </a:lnTo>
                  <a:lnTo>
                    <a:pt x="209" y="31"/>
                  </a:lnTo>
                  <a:lnTo>
                    <a:pt x="164" y="15"/>
                  </a:lnTo>
                  <a:lnTo>
                    <a:pt x="164" y="31"/>
                  </a:lnTo>
                  <a:lnTo>
                    <a:pt x="134" y="15"/>
                  </a:lnTo>
                  <a:lnTo>
                    <a:pt x="119" y="15"/>
                  </a:lnTo>
                  <a:lnTo>
                    <a:pt x="30" y="0"/>
                  </a:lnTo>
                  <a:lnTo>
                    <a:pt x="0" y="15"/>
                  </a:lnTo>
                  <a:lnTo>
                    <a:pt x="0" y="46"/>
                  </a:lnTo>
                  <a:lnTo>
                    <a:pt x="45" y="46"/>
                  </a:lnTo>
                  <a:lnTo>
                    <a:pt x="30" y="108"/>
                  </a:lnTo>
                  <a:lnTo>
                    <a:pt x="30" y="123"/>
                  </a:lnTo>
                  <a:lnTo>
                    <a:pt x="30" y="154"/>
                  </a:lnTo>
                  <a:lnTo>
                    <a:pt x="45" y="154"/>
                  </a:lnTo>
                  <a:lnTo>
                    <a:pt x="60" y="1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9" name="Freeform 495"/>
            <p:cNvSpPr>
              <a:spLocks/>
            </p:cNvSpPr>
            <p:nvPr/>
          </p:nvSpPr>
          <p:spPr bwMode="auto">
            <a:xfrm>
              <a:off x="5935242" y="4598166"/>
              <a:ext cx="31321" cy="15443"/>
            </a:xfrm>
            <a:custGeom>
              <a:avLst/>
              <a:gdLst>
                <a:gd name="T0" fmla="*/ 0 w 30"/>
                <a:gd name="T1" fmla="*/ 0 h 17"/>
                <a:gd name="T2" fmla="*/ 0 w 30"/>
                <a:gd name="T3" fmla="*/ 0 h 17"/>
                <a:gd name="T4" fmla="*/ 0 w 30"/>
                <a:gd name="T5" fmla="*/ 0 h 17"/>
                <a:gd name="T6" fmla="*/ 0 w 30"/>
                <a:gd name="T7" fmla="*/ 0 h 17"/>
                <a:gd name="T8" fmla="*/ 0 w 30"/>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7">
                  <a:moveTo>
                    <a:pt x="0" y="0"/>
                  </a:moveTo>
                  <a:lnTo>
                    <a:pt x="15" y="16"/>
                  </a:lnTo>
                  <a:lnTo>
                    <a:pt x="29" y="0"/>
                  </a:lnTo>
                  <a:lnTo>
                    <a:pt x="15"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0" name="Freeform 496"/>
            <p:cNvSpPr>
              <a:spLocks/>
            </p:cNvSpPr>
            <p:nvPr/>
          </p:nvSpPr>
          <p:spPr bwMode="auto">
            <a:xfrm>
              <a:off x="5765218" y="4558454"/>
              <a:ext cx="42506" cy="92659"/>
            </a:xfrm>
            <a:custGeom>
              <a:avLst/>
              <a:gdLst>
                <a:gd name="T0" fmla="*/ 0 w 46"/>
                <a:gd name="T1" fmla="*/ 0 h 108"/>
                <a:gd name="T2" fmla="*/ 0 w 46"/>
                <a:gd name="T3" fmla="*/ 0 h 108"/>
                <a:gd name="T4" fmla="*/ 0 w 46"/>
                <a:gd name="T5" fmla="*/ 0 h 108"/>
                <a:gd name="T6" fmla="*/ 0 w 46"/>
                <a:gd name="T7" fmla="*/ 0 h 108"/>
                <a:gd name="T8" fmla="*/ 0 w 46"/>
                <a:gd name="T9" fmla="*/ 0 h 108"/>
                <a:gd name="T10" fmla="*/ 0 w 46"/>
                <a:gd name="T11" fmla="*/ 0 h 108"/>
                <a:gd name="T12" fmla="*/ 0 w 46"/>
                <a:gd name="T13" fmla="*/ 0 h 108"/>
                <a:gd name="T14" fmla="*/ 0 w 46"/>
                <a:gd name="T15" fmla="*/ 0 h 108"/>
                <a:gd name="T16" fmla="*/ 0 w 46"/>
                <a:gd name="T17" fmla="*/ 0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 h="108">
                  <a:moveTo>
                    <a:pt x="0" y="0"/>
                  </a:moveTo>
                  <a:lnTo>
                    <a:pt x="0" y="61"/>
                  </a:lnTo>
                  <a:lnTo>
                    <a:pt x="0" y="76"/>
                  </a:lnTo>
                  <a:lnTo>
                    <a:pt x="0" y="107"/>
                  </a:lnTo>
                  <a:lnTo>
                    <a:pt x="30" y="107"/>
                  </a:lnTo>
                  <a:lnTo>
                    <a:pt x="30" y="76"/>
                  </a:lnTo>
                  <a:lnTo>
                    <a:pt x="30" y="61"/>
                  </a:lnTo>
                  <a:lnTo>
                    <a:pt x="45"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1" name="Freeform 497"/>
            <p:cNvSpPr>
              <a:spLocks/>
            </p:cNvSpPr>
            <p:nvPr/>
          </p:nvSpPr>
          <p:spPr bwMode="auto">
            <a:xfrm>
              <a:off x="5950902" y="4368724"/>
              <a:ext cx="58167" cy="39711"/>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w 61"/>
                <a:gd name="T13" fmla="*/ 0 h 47"/>
                <a:gd name="T14" fmla="*/ 0 w 61"/>
                <a:gd name="T15" fmla="*/ 0 h 47"/>
                <a:gd name="T16" fmla="*/ 0 w 61"/>
                <a:gd name="T17" fmla="*/ 0 h 47"/>
                <a:gd name="T18" fmla="*/ 0 w 61"/>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47">
                  <a:moveTo>
                    <a:pt x="45" y="46"/>
                  </a:moveTo>
                  <a:lnTo>
                    <a:pt x="60" y="46"/>
                  </a:lnTo>
                  <a:lnTo>
                    <a:pt x="30" y="46"/>
                  </a:lnTo>
                  <a:lnTo>
                    <a:pt x="0" y="31"/>
                  </a:lnTo>
                  <a:lnTo>
                    <a:pt x="15" y="15"/>
                  </a:lnTo>
                  <a:lnTo>
                    <a:pt x="30" y="15"/>
                  </a:lnTo>
                  <a:lnTo>
                    <a:pt x="45" y="0"/>
                  </a:lnTo>
                  <a:lnTo>
                    <a:pt x="60" y="15"/>
                  </a:lnTo>
                  <a:lnTo>
                    <a:pt x="60" y="31"/>
                  </a:lnTo>
                  <a:lnTo>
                    <a:pt x="45"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2" name="Freeform 498"/>
            <p:cNvSpPr>
              <a:spLocks/>
            </p:cNvSpPr>
            <p:nvPr/>
          </p:nvSpPr>
          <p:spPr bwMode="auto">
            <a:xfrm>
              <a:off x="5964325" y="4340044"/>
              <a:ext cx="58167" cy="41917"/>
            </a:xfrm>
            <a:custGeom>
              <a:avLst/>
              <a:gdLst>
                <a:gd name="T0" fmla="*/ 0 w 60"/>
                <a:gd name="T1" fmla="*/ 0 h 48"/>
                <a:gd name="T2" fmla="*/ 0 w 60"/>
                <a:gd name="T3" fmla="*/ 0 h 48"/>
                <a:gd name="T4" fmla="*/ 0 w 60"/>
                <a:gd name="T5" fmla="*/ 0 h 48"/>
                <a:gd name="T6" fmla="*/ 0 w 60"/>
                <a:gd name="T7" fmla="*/ 0 h 48"/>
                <a:gd name="T8" fmla="*/ 0 w 60"/>
                <a:gd name="T9" fmla="*/ 0 h 48"/>
                <a:gd name="T10" fmla="*/ 0 w 60"/>
                <a:gd name="T11" fmla="*/ 0 h 48"/>
                <a:gd name="T12" fmla="*/ 0 w 60"/>
                <a:gd name="T13" fmla="*/ 0 h 48"/>
                <a:gd name="T14" fmla="*/ 0 w 60"/>
                <a:gd name="T15" fmla="*/ 0 h 48"/>
                <a:gd name="T16" fmla="*/ 0 w 60"/>
                <a:gd name="T17" fmla="*/ 0 h 48"/>
                <a:gd name="T18" fmla="*/ 0 w 60"/>
                <a:gd name="T19" fmla="*/ 0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48">
                  <a:moveTo>
                    <a:pt x="0" y="47"/>
                  </a:moveTo>
                  <a:lnTo>
                    <a:pt x="15" y="47"/>
                  </a:lnTo>
                  <a:lnTo>
                    <a:pt x="30" y="31"/>
                  </a:lnTo>
                  <a:lnTo>
                    <a:pt x="44" y="47"/>
                  </a:lnTo>
                  <a:lnTo>
                    <a:pt x="59" y="16"/>
                  </a:lnTo>
                  <a:lnTo>
                    <a:pt x="59" y="0"/>
                  </a:lnTo>
                  <a:lnTo>
                    <a:pt x="30" y="0"/>
                  </a:lnTo>
                  <a:lnTo>
                    <a:pt x="15" y="0"/>
                  </a:lnTo>
                  <a:lnTo>
                    <a:pt x="0" y="31"/>
                  </a:lnTo>
                  <a:lnTo>
                    <a:pt x="0" y="4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3" name="Freeform 499"/>
            <p:cNvSpPr>
              <a:spLocks/>
            </p:cNvSpPr>
            <p:nvPr/>
          </p:nvSpPr>
          <p:spPr bwMode="auto">
            <a:xfrm>
              <a:off x="5823384" y="4225323"/>
              <a:ext cx="111858" cy="183112"/>
            </a:xfrm>
            <a:custGeom>
              <a:avLst/>
              <a:gdLst>
                <a:gd name="T0" fmla="*/ 0 w 121"/>
                <a:gd name="T1" fmla="*/ 0 h 217"/>
                <a:gd name="T2" fmla="*/ 0 w 121"/>
                <a:gd name="T3" fmla="*/ 0 h 217"/>
                <a:gd name="T4" fmla="*/ 0 w 121"/>
                <a:gd name="T5" fmla="*/ 0 h 217"/>
                <a:gd name="T6" fmla="*/ 0 w 121"/>
                <a:gd name="T7" fmla="*/ 0 h 217"/>
                <a:gd name="T8" fmla="*/ 0 w 121"/>
                <a:gd name="T9" fmla="*/ 0 h 217"/>
                <a:gd name="T10" fmla="*/ 0 w 121"/>
                <a:gd name="T11" fmla="*/ 0 h 217"/>
                <a:gd name="T12" fmla="*/ 0 w 121"/>
                <a:gd name="T13" fmla="*/ 0 h 217"/>
                <a:gd name="T14" fmla="*/ 0 w 121"/>
                <a:gd name="T15" fmla="*/ 0 h 217"/>
                <a:gd name="T16" fmla="*/ 0 w 121"/>
                <a:gd name="T17" fmla="*/ 0 h 217"/>
                <a:gd name="T18" fmla="*/ 0 w 121"/>
                <a:gd name="T19" fmla="*/ 0 h 217"/>
                <a:gd name="T20" fmla="*/ 0 w 121"/>
                <a:gd name="T21" fmla="*/ 0 h 217"/>
                <a:gd name="T22" fmla="*/ 0 w 121"/>
                <a:gd name="T23" fmla="*/ 0 h 217"/>
                <a:gd name="T24" fmla="*/ 0 w 121"/>
                <a:gd name="T25" fmla="*/ 0 h 217"/>
                <a:gd name="T26" fmla="*/ 0 w 121"/>
                <a:gd name="T27" fmla="*/ 0 h 217"/>
                <a:gd name="T28" fmla="*/ 0 w 121"/>
                <a:gd name="T29" fmla="*/ 0 h 217"/>
                <a:gd name="T30" fmla="*/ 0 w 121"/>
                <a:gd name="T31" fmla="*/ 0 h 217"/>
                <a:gd name="T32" fmla="*/ 0 w 121"/>
                <a:gd name="T33" fmla="*/ 0 h 217"/>
                <a:gd name="T34" fmla="*/ 0 w 121"/>
                <a:gd name="T35" fmla="*/ 0 h 217"/>
                <a:gd name="T36" fmla="*/ 0 w 121"/>
                <a:gd name="T37" fmla="*/ 0 h 217"/>
                <a:gd name="T38" fmla="*/ 0 w 121"/>
                <a:gd name="T39" fmla="*/ 0 h 217"/>
                <a:gd name="T40" fmla="*/ 0 w 121"/>
                <a:gd name="T41" fmla="*/ 0 h 217"/>
                <a:gd name="T42" fmla="*/ 0 w 121"/>
                <a:gd name="T43" fmla="*/ 0 h 217"/>
                <a:gd name="T44" fmla="*/ 0 w 121"/>
                <a:gd name="T45" fmla="*/ 0 h 217"/>
                <a:gd name="T46" fmla="*/ 0 w 121"/>
                <a:gd name="T47" fmla="*/ 0 h 217"/>
                <a:gd name="T48" fmla="*/ 0 w 121"/>
                <a:gd name="T49" fmla="*/ 0 h 217"/>
                <a:gd name="T50" fmla="*/ 0 w 121"/>
                <a:gd name="T51" fmla="*/ 0 h 217"/>
                <a:gd name="T52" fmla="*/ 0 w 121"/>
                <a:gd name="T53" fmla="*/ 0 h 217"/>
                <a:gd name="T54" fmla="*/ 0 w 121"/>
                <a:gd name="T55" fmla="*/ 0 h 217"/>
                <a:gd name="T56" fmla="*/ 0 w 121"/>
                <a:gd name="T57" fmla="*/ 0 h 217"/>
                <a:gd name="T58" fmla="*/ 0 w 121"/>
                <a:gd name="T59" fmla="*/ 0 h 217"/>
                <a:gd name="T60" fmla="*/ 0 w 121"/>
                <a:gd name="T61" fmla="*/ 0 h 217"/>
                <a:gd name="T62" fmla="*/ 0 w 121"/>
                <a:gd name="T63" fmla="*/ 0 h 2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1" h="217">
                  <a:moveTo>
                    <a:pt x="45" y="0"/>
                  </a:moveTo>
                  <a:lnTo>
                    <a:pt x="15" y="0"/>
                  </a:lnTo>
                  <a:lnTo>
                    <a:pt x="0" y="15"/>
                  </a:lnTo>
                  <a:lnTo>
                    <a:pt x="15" y="62"/>
                  </a:lnTo>
                  <a:lnTo>
                    <a:pt x="15" y="77"/>
                  </a:lnTo>
                  <a:lnTo>
                    <a:pt x="15" y="93"/>
                  </a:lnTo>
                  <a:lnTo>
                    <a:pt x="15" y="108"/>
                  </a:lnTo>
                  <a:lnTo>
                    <a:pt x="45" y="93"/>
                  </a:lnTo>
                  <a:lnTo>
                    <a:pt x="45" y="108"/>
                  </a:lnTo>
                  <a:lnTo>
                    <a:pt x="45" y="139"/>
                  </a:lnTo>
                  <a:lnTo>
                    <a:pt x="30" y="139"/>
                  </a:lnTo>
                  <a:lnTo>
                    <a:pt x="30" y="154"/>
                  </a:lnTo>
                  <a:lnTo>
                    <a:pt x="15" y="170"/>
                  </a:lnTo>
                  <a:lnTo>
                    <a:pt x="30" y="170"/>
                  </a:lnTo>
                  <a:lnTo>
                    <a:pt x="45" y="185"/>
                  </a:lnTo>
                  <a:lnTo>
                    <a:pt x="30" y="185"/>
                  </a:lnTo>
                  <a:lnTo>
                    <a:pt x="0" y="216"/>
                  </a:lnTo>
                  <a:lnTo>
                    <a:pt x="15" y="216"/>
                  </a:lnTo>
                  <a:lnTo>
                    <a:pt x="45" y="201"/>
                  </a:lnTo>
                  <a:lnTo>
                    <a:pt x="60" y="201"/>
                  </a:lnTo>
                  <a:lnTo>
                    <a:pt x="105" y="201"/>
                  </a:lnTo>
                  <a:lnTo>
                    <a:pt x="120" y="185"/>
                  </a:lnTo>
                  <a:lnTo>
                    <a:pt x="105" y="185"/>
                  </a:lnTo>
                  <a:lnTo>
                    <a:pt x="120" y="170"/>
                  </a:lnTo>
                  <a:lnTo>
                    <a:pt x="120" y="154"/>
                  </a:lnTo>
                  <a:lnTo>
                    <a:pt x="120" y="139"/>
                  </a:lnTo>
                  <a:lnTo>
                    <a:pt x="105" y="139"/>
                  </a:lnTo>
                  <a:lnTo>
                    <a:pt x="60" y="62"/>
                  </a:lnTo>
                  <a:lnTo>
                    <a:pt x="45" y="62"/>
                  </a:lnTo>
                  <a:lnTo>
                    <a:pt x="60" y="31"/>
                  </a:lnTo>
                  <a:lnTo>
                    <a:pt x="30" y="31"/>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4" name="Freeform 500"/>
            <p:cNvSpPr>
              <a:spLocks/>
            </p:cNvSpPr>
            <p:nvPr/>
          </p:nvSpPr>
          <p:spPr bwMode="auto">
            <a:xfrm>
              <a:off x="5792064" y="4304745"/>
              <a:ext cx="31321" cy="24268"/>
            </a:xfrm>
            <a:custGeom>
              <a:avLst/>
              <a:gdLst>
                <a:gd name="T0" fmla="*/ 0 w 31"/>
                <a:gd name="T1" fmla="*/ 0 h 32"/>
                <a:gd name="T2" fmla="*/ 0 w 31"/>
                <a:gd name="T3" fmla="*/ 0 h 32"/>
                <a:gd name="T4" fmla="*/ 0 w 31"/>
                <a:gd name="T5" fmla="*/ 0 h 32"/>
                <a:gd name="T6" fmla="*/ 0 w 31"/>
                <a:gd name="T7" fmla="*/ 0 h 32"/>
                <a:gd name="T8" fmla="*/ 0 w 31"/>
                <a:gd name="T9" fmla="*/ 0 h 32"/>
                <a:gd name="T10" fmla="*/ 0 w 31"/>
                <a:gd name="T11" fmla="*/ 0 h 32"/>
                <a:gd name="T12" fmla="*/ 0 w 31"/>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2">
                  <a:moveTo>
                    <a:pt x="15" y="0"/>
                  </a:moveTo>
                  <a:lnTo>
                    <a:pt x="0" y="16"/>
                  </a:lnTo>
                  <a:lnTo>
                    <a:pt x="15" y="31"/>
                  </a:lnTo>
                  <a:lnTo>
                    <a:pt x="30" y="31"/>
                  </a:lnTo>
                  <a:lnTo>
                    <a:pt x="30" y="16"/>
                  </a:lnTo>
                  <a:lnTo>
                    <a:pt x="30" y="0"/>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5" name="Freeform 501"/>
            <p:cNvSpPr>
              <a:spLocks/>
            </p:cNvSpPr>
            <p:nvPr/>
          </p:nvSpPr>
          <p:spPr bwMode="auto">
            <a:xfrm>
              <a:off x="5805486" y="4225323"/>
              <a:ext cx="20135" cy="15443"/>
            </a:xfrm>
            <a:custGeom>
              <a:avLst/>
              <a:gdLst>
                <a:gd name="T0" fmla="*/ 0 w 18"/>
                <a:gd name="T1" fmla="*/ 0 h 17"/>
                <a:gd name="T2" fmla="*/ 1 w 18"/>
                <a:gd name="T3" fmla="*/ 0 h 17"/>
                <a:gd name="T4" fmla="*/ 1 w 18"/>
                <a:gd name="T5" fmla="*/ 0 h 17"/>
                <a:gd name="T6" fmla="*/ 0 w 18"/>
                <a:gd name="T7" fmla="*/ 0 h 17"/>
                <a:gd name="T8" fmla="*/ 0 w 18"/>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7">
                  <a:moveTo>
                    <a:pt x="0" y="16"/>
                  </a:moveTo>
                  <a:lnTo>
                    <a:pt x="17" y="16"/>
                  </a:lnTo>
                  <a:lnTo>
                    <a:pt x="17" y="0"/>
                  </a:lnTo>
                  <a:lnTo>
                    <a:pt x="0"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6" name="Freeform 502"/>
            <p:cNvSpPr>
              <a:spLocks/>
            </p:cNvSpPr>
            <p:nvPr/>
          </p:nvSpPr>
          <p:spPr bwMode="auto">
            <a:xfrm>
              <a:off x="5747320" y="4304745"/>
              <a:ext cx="76064" cy="77216"/>
            </a:xfrm>
            <a:custGeom>
              <a:avLst/>
              <a:gdLst>
                <a:gd name="T0" fmla="*/ 0 w 77"/>
                <a:gd name="T1" fmla="*/ 0 h 94"/>
                <a:gd name="T2" fmla="*/ 0 w 77"/>
                <a:gd name="T3" fmla="*/ 0 h 94"/>
                <a:gd name="T4" fmla="*/ 0 w 77"/>
                <a:gd name="T5" fmla="*/ 0 h 94"/>
                <a:gd name="T6" fmla="*/ 0 w 77"/>
                <a:gd name="T7" fmla="*/ 0 h 94"/>
                <a:gd name="T8" fmla="*/ 0 w 77"/>
                <a:gd name="T9" fmla="*/ 0 h 94"/>
                <a:gd name="T10" fmla="*/ 0 w 77"/>
                <a:gd name="T11" fmla="*/ 0 h 94"/>
                <a:gd name="T12" fmla="*/ 0 w 77"/>
                <a:gd name="T13" fmla="*/ 0 h 94"/>
                <a:gd name="T14" fmla="*/ 0 w 77"/>
                <a:gd name="T15" fmla="*/ 0 h 94"/>
                <a:gd name="T16" fmla="*/ 0 w 77"/>
                <a:gd name="T17" fmla="*/ 0 h 94"/>
                <a:gd name="T18" fmla="*/ 0 w 77"/>
                <a:gd name="T19" fmla="*/ 0 h 94"/>
                <a:gd name="T20" fmla="*/ 0 w 77"/>
                <a:gd name="T21" fmla="*/ 0 h 94"/>
                <a:gd name="T22" fmla="*/ 0 w 77"/>
                <a:gd name="T23" fmla="*/ 0 h 94"/>
                <a:gd name="T24" fmla="*/ 0 w 77"/>
                <a:gd name="T25" fmla="*/ 0 h 94"/>
                <a:gd name="T26" fmla="*/ 0 w 77"/>
                <a:gd name="T27" fmla="*/ 0 h 94"/>
                <a:gd name="T28" fmla="*/ 0 w 77"/>
                <a:gd name="T29" fmla="*/ 0 h 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7" h="94">
                  <a:moveTo>
                    <a:pt x="76" y="31"/>
                  </a:moveTo>
                  <a:lnTo>
                    <a:pt x="61" y="31"/>
                  </a:lnTo>
                  <a:lnTo>
                    <a:pt x="46" y="16"/>
                  </a:lnTo>
                  <a:lnTo>
                    <a:pt x="61" y="0"/>
                  </a:lnTo>
                  <a:lnTo>
                    <a:pt x="46" y="0"/>
                  </a:lnTo>
                  <a:lnTo>
                    <a:pt x="30" y="16"/>
                  </a:lnTo>
                  <a:lnTo>
                    <a:pt x="15" y="16"/>
                  </a:lnTo>
                  <a:lnTo>
                    <a:pt x="15" y="47"/>
                  </a:lnTo>
                  <a:lnTo>
                    <a:pt x="15" y="62"/>
                  </a:lnTo>
                  <a:lnTo>
                    <a:pt x="0" y="78"/>
                  </a:lnTo>
                  <a:lnTo>
                    <a:pt x="15" y="93"/>
                  </a:lnTo>
                  <a:lnTo>
                    <a:pt x="30" y="93"/>
                  </a:lnTo>
                  <a:lnTo>
                    <a:pt x="61" y="78"/>
                  </a:lnTo>
                  <a:lnTo>
                    <a:pt x="76" y="47"/>
                  </a:lnTo>
                  <a:lnTo>
                    <a:pt x="76"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7" name="Freeform 503"/>
            <p:cNvSpPr>
              <a:spLocks/>
            </p:cNvSpPr>
            <p:nvPr/>
          </p:nvSpPr>
          <p:spPr bwMode="auto">
            <a:xfrm>
              <a:off x="6051574" y="5240160"/>
              <a:ext cx="102909" cy="90453"/>
            </a:xfrm>
            <a:custGeom>
              <a:avLst/>
              <a:gdLst>
                <a:gd name="T0" fmla="*/ 0 w 105"/>
                <a:gd name="T1" fmla="*/ 0 h 109"/>
                <a:gd name="T2" fmla="*/ 0 w 105"/>
                <a:gd name="T3" fmla="*/ 0 h 109"/>
                <a:gd name="T4" fmla="*/ 0 w 105"/>
                <a:gd name="T5" fmla="*/ 0 h 109"/>
                <a:gd name="T6" fmla="*/ 0 w 105"/>
                <a:gd name="T7" fmla="*/ 0 h 109"/>
                <a:gd name="T8" fmla="*/ 0 w 105"/>
                <a:gd name="T9" fmla="*/ 0 h 109"/>
                <a:gd name="T10" fmla="*/ 0 w 105"/>
                <a:gd name="T11" fmla="*/ 0 h 109"/>
                <a:gd name="T12" fmla="*/ 0 w 105"/>
                <a:gd name="T13" fmla="*/ 0 h 109"/>
                <a:gd name="T14" fmla="*/ 0 w 105"/>
                <a:gd name="T15" fmla="*/ 0 h 109"/>
                <a:gd name="T16" fmla="*/ 0 w 105"/>
                <a:gd name="T17" fmla="*/ 0 h 109"/>
                <a:gd name="T18" fmla="*/ 0 w 105"/>
                <a:gd name="T19" fmla="*/ 0 h 109"/>
                <a:gd name="T20" fmla="*/ 0 w 105"/>
                <a:gd name="T21" fmla="*/ 0 h 109"/>
                <a:gd name="T22" fmla="*/ 0 w 105"/>
                <a:gd name="T23" fmla="*/ 0 h 1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5" h="109">
                  <a:moveTo>
                    <a:pt x="45" y="108"/>
                  </a:moveTo>
                  <a:lnTo>
                    <a:pt x="59" y="93"/>
                  </a:lnTo>
                  <a:lnTo>
                    <a:pt x="59" y="77"/>
                  </a:lnTo>
                  <a:lnTo>
                    <a:pt x="89" y="62"/>
                  </a:lnTo>
                  <a:lnTo>
                    <a:pt x="89" y="31"/>
                  </a:lnTo>
                  <a:lnTo>
                    <a:pt x="104" y="15"/>
                  </a:lnTo>
                  <a:lnTo>
                    <a:pt x="74" y="0"/>
                  </a:lnTo>
                  <a:lnTo>
                    <a:pt x="45" y="0"/>
                  </a:lnTo>
                  <a:lnTo>
                    <a:pt x="45" y="15"/>
                  </a:lnTo>
                  <a:lnTo>
                    <a:pt x="15" y="15"/>
                  </a:lnTo>
                  <a:lnTo>
                    <a:pt x="0" y="46"/>
                  </a:lnTo>
                  <a:lnTo>
                    <a:pt x="45" y="10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8" name="Freeform 504"/>
            <p:cNvSpPr>
              <a:spLocks/>
            </p:cNvSpPr>
            <p:nvPr/>
          </p:nvSpPr>
          <p:spPr bwMode="auto">
            <a:xfrm>
              <a:off x="6064997" y="5240160"/>
              <a:ext cx="31321" cy="13237"/>
            </a:xfrm>
            <a:custGeom>
              <a:avLst/>
              <a:gdLst>
                <a:gd name="T0" fmla="*/ 0 w 32"/>
                <a:gd name="T1" fmla="*/ 0 h 17"/>
                <a:gd name="T2" fmla="*/ 0 w 32"/>
                <a:gd name="T3" fmla="*/ 0 h 17"/>
                <a:gd name="T4" fmla="*/ 0 w 32"/>
                <a:gd name="T5" fmla="*/ 0 h 17"/>
                <a:gd name="T6" fmla="*/ 0 w 32"/>
                <a:gd name="T7" fmla="*/ 0 h 17"/>
                <a:gd name="T8" fmla="*/ 0 w 32"/>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17">
                  <a:moveTo>
                    <a:pt x="0" y="16"/>
                  </a:moveTo>
                  <a:lnTo>
                    <a:pt x="31" y="16"/>
                  </a:lnTo>
                  <a:lnTo>
                    <a:pt x="31" y="0"/>
                  </a:lnTo>
                  <a:lnTo>
                    <a:pt x="0"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9" name="Freeform 505"/>
            <p:cNvSpPr>
              <a:spLocks/>
            </p:cNvSpPr>
            <p:nvPr/>
          </p:nvSpPr>
          <p:spPr bwMode="auto">
            <a:xfrm>
              <a:off x="5950902" y="5048223"/>
              <a:ext cx="203582" cy="152226"/>
            </a:xfrm>
            <a:custGeom>
              <a:avLst/>
              <a:gdLst>
                <a:gd name="T0" fmla="*/ 0 w 210"/>
                <a:gd name="T1" fmla="*/ 0 h 185"/>
                <a:gd name="T2" fmla="*/ 0 w 210"/>
                <a:gd name="T3" fmla="*/ 0 h 185"/>
                <a:gd name="T4" fmla="*/ 0 w 210"/>
                <a:gd name="T5" fmla="*/ 0 h 185"/>
                <a:gd name="T6" fmla="*/ 0 w 210"/>
                <a:gd name="T7" fmla="*/ 0 h 185"/>
                <a:gd name="T8" fmla="*/ 0 w 210"/>
                <a:gd name="T9" fmla="*/ 0 h 185"/>
                <a:gd name="T10" fmla="*/ 0 w 210"/>
                <a:gd name="T11" fmla="*/ 0 h 185"/>
                <a:gd name="T12" fmla="*/ 0 w 210"/>
                <a:gd name="T13" fmla="*/ 0 h 185"/>
                <a:gd name="T14" fmla="*/ 0 w 210"/>
                <a:gd name="T15" fmla="*/ 0 h 185"/>
                <a:gd name="T16" fmla="*/ 0 w 210"/>
                <a:gd name="T17" fmla="*/ 0 h 185"/>
                <a:gd name="T18" fmla="*/ 0 w 210"/>
                <a:gd name="T19" fmla="*/ 0 h 185"/>
                <a:gd name="T20" fmla="*/ 0 w 210"/>
                <a:gd name="T21" fmla="*/ 0 h 185"/>
                <a:gd name="T22" fmla="*/ 0 w 210"/>
                <a:gd name="T23" fmla="*/ 0 h 185"/>
                <a:gd name="T24" fmla="*/ 0 w 210"/>
                <a:gd name="T25" fmla="*/ 0 h 185"/>
                <a:gd name="T26" fmla="*/ 0 w 210"/>
                <a:gd name="T27" fmla="*/ 0 h 185"/>
                <a:gd name="T28" fmla="*/ 0 w 210"/>
                <a:gd name="T29" fmla="*/ 0 h 185"/>
                <a:gd name="T30" fmla="*/ 0 w 210"/>
                <a:gd name="T31" fmla="*/ 0 h 185"/>
                <a:gd name="T32" fmla="*/ 0 w 210"/>
                <a:gd name="T33" fmla="*/ 0 h 185"/>
                <a:gd name="T34" fmla="*/ 0 w 210"/>
                <a:gd name="T35" fmla="*/ 0 h 185"/>
                <a:gd name="T36" fmla="*/ 0 w 210"/>
                <a:gd name="T37" fmla="*/ 0 h 1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0" h="185">
                  <a:moveTo>
                    <a:pt x="105" y="184"/>
                  </a:moveTo>
                  <a:lnTo>
                    <a:pt x="105" y="153"/>
                  </a:lnTo>
                  <a:lnTo>
                    <a:pt x="134" y="138"/>
                  </a:lnTo>
                  <a:lnTo>
                    <a:pt x="149" y="138"/>
                  </a:lnTo>
                  <a:lnTo>
                    <a:pt x="179" y="92"/>
                  </a:lnTo>
                  <a:lnTo>
                    <a:pt x="209" y="46"/>
                  </a:lnTo>
                  <a:lnTo>
                    <a:pt x="209" y="15"/>
                  </a:lnTo>
                  <a:lnTo>
                    <a:pt x="179" y="0"/>
                  </a:lnTo>
                  <a:lnTo>
                    <a:pt x="134" y="0"/>
                  </a:lnTo>
                  <a:lnTo>
                    <a:pt x="105" y="15"/>
                  </a:lnTo>
                  <a:lnTo>
                    <a:pt x="30" y="0"/>
                  </a:lnTo>
                  <a:lnTo>
                    <a:pt x="15" y="31"/>
                  </a:lnTo>
                  <a:lnTo>
                    <a:pt x="15" y="61"/>
                  </a:lnTo>
                  <a:lnTo>
                    <a:pt x="0" y="92"/>
                  </a:lnTo>
                  <a:lnTo>
                    <a:pt x="0" y="138"/>
                  </a:lnTo>
                  <a:lnTo>
                    <a:pt x="30" y="138"/>
                  </a:lnTo>
                  <a:lnTo>
                    <a:pt x="45" y="184"/>
                  </a:lnTo>
                  <a:lnTo>
                    <a:pt x="75" y="184"/>
                  </a:lnTo>
                  <a:lnTo>
                    <a:pt x="105" y="184"/>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90" name="Freeform 506"/>
            <p:cNvSpPr>
              <a:spLocks/>
            </p:cNvSpPr>
            <p:nvPr/>
          </p:nvSpPr>
          <p:spPr bwMode="auto">
            <a:xfrm>
              <a:off x="5921819" y="5072491"/>
              <a:ext cx="44744" cy="92659"/>
            </a:xfrm>
            <a:custGeom>
              <a:avLst/>
              <a:gdLst>
                <a:gd name="T0" fmla="*/ 0 w 46"/>
                <a:gd name="T1" fmla="*/ 0 h 108"/>
                <a:gd name="T2" fmla="*/ 0 w 46"/>
                <a:gd name="T3" fmla="*/ 0 h 108"/>
                <a:gd name="T4" fmla="*/ 0 w 46"/>
                <a:gd name="T5" fmla="*/ 0 h 108"/>
                <a:gd name="T6" fmla="*/ 0 w 46"/>
                <a:gd name="T7" fmla="*/ 0 h 108"/>
                <a:gd name="T8" fmla="*/ 0 w 46"/>
                <a:gd name="T9" fmla="*/ 0 h 108"/>
                <a:gd name="T10" fmla="*/ 0 w 46"/>
                <a:gd name="T11" fmla="*/ 0 h 108"/>
                <a:gd name="T12" fmla="*/ 0 w 46"/>
                <a:gd name="T13" fmla="*/ 0 h 108"/>
                <a:gd name="T14" fmla="*/ 0 w 46"/>
                <a:gd name="T15" fmla="*/ 0 h 108"/>
                <a:gd name="T16" fmla="*/ 0 w 46"/>
                <a:gd name="T17" fmla="*/ 0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 h="108">
                  <a:moveTo>
                    <a:pt x="30" y="107"/>
                  </a:moveTo>
                  <a:lnTo>
                    <a:pt x="30" y="61"/>
                  </a:lnTo>
                  <a:lnTo>
                    <a:pt x="45" y="31"/>
                  </a:lnTo>
                  <a:lnTo>
                    <a:pt x="45" y="0"/>
                  </a:lnTo>
                  <a:lnTo>
                    <a:pt x="15" y="0"/>
                  </a:lnTo>
                  <a:lnTo>
                    <a:pt x="15" y="15"/>
                  </a:lnTo>
                  <a:lnTo>
                    <a:pt x="0" y="31"/>
                  </a:lnTo>
                  <a:lnTo>
                    <a:pt x="15" y="107"/>
                  </a:lnTo>
                  <a:lnTo>
                    <a:pt x="30" y="10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91" name="Freeform 507"/>
            <p:cNvSpPr>
              <a:spLocks/>
            </p:cNvSpPr>
            <p:nvPr/>
          </p:nvSpPr>
          <p:spPr bwMode="auto">
            <a:xfrm>
              <a:off x="5906159" y="5085728"/>
              <a:ext cx="29083" cy="79422"/>
            </a:xfrm>
            <a:custGeom>
              <a:avLst/>
              <a:gdLst>
                <a:gd name="T0" fmla="*/ 0 w 32"/>
                <a:gd name="T1" fmla="*/ 0 h 93"/>
                <a:gd name="T2" fmla="*/ 0 w 32"/>
                <a:gd name="T3" fmla="*/ 0 h 93"/>
                <a:gd name="T4" fmla="*/ 0 w 32"/>
                <a:gd name="T5" fmla="*/ 0 h 93"/>
                <a:gd name="T6" fmla="*/ 0 w 32"/>
                <a:gd name="T7" fmla="*/ 0 h 93"/>
                <a:gd name="T8" fmla="*/ 0 w 32"/>
                <a:gd name="T9" fmla="*/ 0 h 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93">
                  <a:moveTo>
                    <a:pt x="31" y="92"/>
                  </a:moveTo>
                  <a:lnTo>
                    <a:pt x="16" y="15"/>
                  </a:lnTo>
                  <a:lnTo>
                    <a:pt x="0" y="0"/>
                  </a:lnTo>
                  <a:lnTo>
                    <a:pt x="16" y="92"/>
                  </a:lnTo>
                  <a:lnTo>
                    <a:pt x="31"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92" name="Freeform 508"/>
            <p:cNvSpPr>
              <a:spLocks/>
            </p:cNvSpPr>
            <p:nvPr/>
          </p:nvSpPr>
          <p:spPr bwMode="auto">
            <a:xfrm>
              <a:off x="5850230" y="5085728"/>
              <a:ext cx="71589" cy="103690"/>
            </a:xfrm>
            <a:custGeom>
              <a:avLst/>
              <a:gdLst>
                <a:gd name="T0" fmla="*/ 0 w 75"/>
                <a:gd name="T1" fmla="*/ 0 h 124"/>
                <a:gd name="T2" fmla="*/ 0 w 75"/>
                <a:gd name="T3" fmla="*/ 0 h 124"/>
                <a:gd name="T4" fmla="*/ 0 w 75"/>
                <a:gd name="T5" fmla="*/ 0 h 124"/>
                <a:gd name="T6" fmla="*/ 0 w 75"/>
                <a:gd name="T7" fmla="*/ 0 h 124"/>
                <a:gd name="T8" fmla="*/ 0 w 75"/>
                <a:gd name="T9" fmla="*/ 0 h 124"/>
                <a:gd name="T10" fmla="*/ 0 w 75"/>
                <a:gd name="T11" fmla="*/ 0 h 124"/>
                <a:gd name="T12" fmla="*/ 0 w 75"/>
                <a:gd name="T13" fmla="*/ 0 h 124"/>
                <a:gd name="T14" fmla="*/ 0 w 75"/>
                <a:gd name="T15" fmla="*/ 0 h 12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5" h="124">
                  <a:moveTo>
                    <a:pt x="74" y="92"/>
                  </a:moveTo>
                  <a:lnTo>
                    <a:pt x="59" y="0"/>
                  </a:lnTo>
                  <a:lnTo>
                    <a:pt x="0" y="15"/>
                  </a:lnTo>
                  <a:lnTo>
                    <a:pt x="0" y="46"/>
                  </a:lnTo>
                  <a:lnTo>
                    <a:pt x="0" y="92"/>
                  </a:lnTo>
                  <a:lnTo>
                    <a:pt x="0" y="123"/>
                  </a:lnTo>
                  <a:lnTo>
                    <a:pt x="30" y="123"/>
                  </a:lnTo>
                  <a:lnTo>
                    <a:pt x="74"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93" name="Freeform 509"/>
            <p:cNvSpPr>
              <a:spLocks/>
            </p:cNvSpPr>
            <p:nvPr/>
          </p:nvSpPr>
          <p:spPr bwMode="auto">
            <a:xfrm>
              <a:off x="5906159" y="4893792"/>
              <a:ext cx="248325" cy="180906"/>
            </a:xfrm>
            <a:custGeom>
              <a:avLst/>
              <a:gdLst>
                <a:gd name="T0" fmla="*/ 0 w 255"/>
                <a:gd name="T1" fmla="*/ 0 h 217"/>
                <a:gd name="T2" fmla="*/ 0 w 255"/>
                <a:gd name="T3" fmla="*/ 0 h 217"/>
                <a:gd name="T4" fmla="*/ 0 w 255"/>
                <a:gd name="T5" fmla="*/ 0 h 217"/>
                <a:gd name="T6" fmla="*/ 0 w 255"/>
                <a:gd name="T7" fmla="*/ 0 h 217"/>
                <a:gd name="T8" fmla="*/ 0 w 255"/>
                <a:gd name="T9" fmla="*/ 0 h 217"/>
                <a:gd name="T10" fmla="*/ 0 w 255"/>
                <a:gd name="T11" fmla="*/ 0 h 217"/>
                <a:gd name="T12" fmla="*/ 0 w 255"/>
                <a:gd name="T13" fmla="*/ 0 h 217"/>
                <a:gd name="T14" fmla="*/ 0 w 255"/>
                <a:gd name="T15" fmla="*/ 0 h 217"/>
                <a:gd name="T16" fmla="*/ 0 w 255"/>
                <a:gd name="T17" fmla="*/ 0 h 217"/>
                <a:gd name="T18" fmla="*/ 0 w 255"/>
                <a:gd name="T19" fmla="*/ 0 h 217"/>
                <a:gd name="T20" fmla="*/ 0 w 255"/>
                <a:gd name="T21" fmla="*/ 0 h 217"/>
                <a:gd name="T22" fmla="*/ 0 w 255"/>
                <a:gd name="T23" fmla="*/ 0 h 217"/>
                <a:gd name="T24" fmla="*/ 0 w 255"/>
                <a:gd name="T25" fmla="*/ 0 h 217"/>
                <a:gd name="T26" fmla="*/ 0 w 255"/>
                <a:gd name="T27" fmla="*/ 0 h 217"/>
                <a:gd name="T28" fmla="*/ 0 w 255"/>
                <a:gd name="T29" fmla="*/ 0 h 217"/>
                <a:gd name="T30" fmla="*/ 0 w 255"/>
                <a:gd name="T31" fmla="*/ 0 h 217"/>
                <a:gd name="T32" fmla="*/ 0 w 255"/>
                <a:gd name="T33" fmla="*/ 0 h 217"/>
                <a:gd name="T34" fmla="*/ 0 w 255"/>
                <a:gd name="T35" fmla="*/ 0 h 217"/>
                <a:gd name="T36" fmla="*/ 0 w 255"/>
                <a:gd name="T37" fmla="*/ 0 h 217"/>
                <a:gd name="T38" fmla="*/ 0 w 255"/>
                <a:gd name="T39" fmla="*/ 0 h 217"/>
                <a:gd name="T40" fmla="*/ 0 w 255"/>
                <a:gd name="T41" fmla="*/ 0 h 2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5" h="217">
                  <a:moveTo>
                    <a:pt x="224" y="0"/>
                  </a:moveTo>
                  <a:lnTo>
                    <a:pt x="120" y="46"/>
                  </a:lnTo>
                  <a:lnTo>
                    <a:pt x="105" y="62"/>
                  </a:lnTo>
                  <a:lnTo>
                    <a:pt x="75" y="77"/>
                  </a:lnTo>
                  <a:lnTo>
                    <a:pt x="75" y="139"/>
                  </a:lnTo>
                  <a:lnTo>
                    <a:pt x="60" y="154"/>
                  </a:lnTo>
                  <a:lnTo>
                    <a:pt x="0" y="154"/>
                  </a:lnTo>
                  <a:lnTo>
                    <a:pt x="15" y="201"/>
                  </a:lnTo>
                  <a:lnTo>
                    <a:pt x="30" y="216"/>
                  </a:lnTo>
                  <a:lnTo>
                    <a:pt x="60" y="216"/>
                  </a:lnTo>
                  <a:lnTo>
                    <a:pt x="75" y="185"/>
                  </a:lnTo>
                  <a:lnTo>
                    <a:pt x="149" y="201"/>
                  </a:lnTo>
                  <a:lnTo>
                    <a:pt x="179" y="185"/>
                  </a:lnTo>
                  <a:lnTo>
                    <a:pt x="224" y="185"/>
                  </a:lnTo>
                  <a:lnTo>
                    <a:pt x="239" y="185"/>
                  </a:lnTo>
                  <a:lnTo>
                    <a:pt x="239" y="154"/>
                  </a:lnTo>
                  <a:lnTo>
                    <a:pt x="254" y="139"/>
                  </a:lnTo>
                  <a:lnTo>
                    <a:pt x="254" y="62"/>
                  </a:lnTo>
                  <a:lnTo>
                    <a:pt x="254" y="46"/>
                  </a:lnTo>
                  <a:lnTo>
                    <a:pt x="254" y="15"/>
                  </a:lnTo>
                  <a:lnTo>
                    <a:pt x="22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94" name="Freeform 510"/>
            <p:cNvSpPr>
              <a:spLocks/>
            </p:cNvSpPr>
            <p:nvPr/>
          </p:nvSpPr>
          <p:spPr bwMode="auto">
            <a:xfrm>
              <a:off x="6120926" y="4893792"/>
              <a:ext cx="187922" cy="258121"/>
            </a:xfrm>
            <a:custGeom>
              <a:avLst/>
              <a:gdLst>
                <a:gd name="T0" fmla="*/ 0 w 194"/>
                <a:gd name="T1" fmla="*/ 0 h 309"/>
                <a:gd name="T2" fmla="*/ 0 w 194"/>
                <a:gd name="T3" fmla="*/ 0 h 309"/>
                <a:gd name="T4" fmla="*/ 0 w 194"/>
                <a:gd name="T5" fmla="*/ 0 h 309"/>
                <a:gd name="T6" fmla="*/ 0 w 194"/>
                <a:gd name="T7" fmla="*/ 0 h 309"/>
                <a:gd name="T8" fmla="*/ 0 w 194"/>
                <a:gd name="T9" fmla="*/ 0 h 309"/>
                <a:gd name="T10" fmla="*/ 0 w 194"/>
                <a:gd name="T11" fmla="*/ 0 h 309"/>
                <a:gd name="T12" fmla="*/ 0 w 194"/>
                <a:gd name="T13" fmla="*/ 0 h 309"/>
                <a:gd name="T14" fmla="*/ 0 w 194"/>
                <a:gd name="T15" fmla="*/ 0 h 309"/>
                <a:gd name="T16" fmla="*/ 0 w 194"/>
                <a:gd name="T17" fmla="*/ 0 h 309"/>
                <a:gd name="T18" fmla="*/ 0 w 194"/>
                <a:gd name="T19" fmla="*/ 0 h 309"/>
                <a:gd name="T20" fmla="*/ 0 w 194"/>
                <a:gd name="T21" fmla="*/ 0 h 309"/>
                <a:gd name="T22" fmla="*/ 0 w 194"/>
                <a:gd name="T23" fmla="*/ 0 h 309"/>
                <a:gd name="T24" fmla="*/ 0 w 194"/>
                <a:gd name="T25" fmla="*/ 0 h 309"/>
                <a:gd name="T26" fmla="*/ 0 w 194"/>
                <a:gd name="T27" fmla="*/ 0 h 309"/>
                <a:gd name="T28" fmla="*/ 0 w 194"/>
                <a:gd name="T29" fmla="*/ 0 h 309"/>
                <a:gd name="T30" fmla="*/ 0 w 194"/>
                <a:gd name="T31" fmla="*/ 0 h 309"/>
                <a:gd name="T32" fmla="*/ 0 w 194"/>
                <a:gd name="T33" fmla="*/ 0 h 309"/>
                <a:gd name="T34" fmla="*/ 0 w 194"/>
                <a:gd name="T35" fmla="*/ 0 h 309"/>
                <a:gd name="T36" fmla="*/ 0 w 194"/>
                <a:gd name="T37" fmla="*/ 0 h 309"/>
                <a:gd name="T38" fmla="*/ 0 w 194"/>
                <a:gd name="T39" fmla="*/ 0 h 309"/>
                <a:gd name="T40" fmla="*/ 0 w 194"/>
                <a:gd name="T41" fmla="*/ 0 h 309"/>
                <a:gd name="T42" fmla="*/ 0 w 194"/>
                <a:gd name="T43" fmla="*/ 0 h 3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4" h="309">
                  <a:moveTo>
                    <a:pt x="193" y="77"/>
                  </a:moveTo>
                  <a:lnTo>
                    <a:pt x="45" y="0"/>
                  </a:lnTo>
                  <a:lnTo>
                    <a:pt x="30" y="15"/>
                  </a:lnTo>
                  <a:lnTo>
                    <a:pt x="30" y="46"/>
                  </a:lnTo>
                  <a:lnTo>
                    <a:pt x="30" y="62"/>
                  </a:lnTo>
                  <a:lnTo>
                    <a:pt x="30" y="139"/>
                  </a:lnTo>
                  <a:lnTo>
                    <a:pt x="15" y="154"/>
                  </a:lnTo>
                  <a:lnTo>
                    <a:pt x="15" y="185"/>
                  </a:lnTo>
                  <a:lnTo>
                    <a:pt x="0" y="185"/>
                  </a:lnTo>
                  <a:lnTo>
                    <a:pt x="30" y="200"/>
                  </a:lnTo>
                  <a:lnTo>
                    <a:pt x="45" y="262"/>
                  </a:lnTo>
                  <a:lnTo>
                    <a:pt x="15" y="277"/>
                  </a:lnTo>
                  <a:lnTo>
                    <a:pt x="45" y="308"/>
                  </a:lnTo>
                  <a:lnTo>
                    <a:pt x="134" y="277"/>
                  </a:lnTo>
                  <a:lnTo>
                    <a:pt x="163" y="246"/>
                  </a:lnTo>
                  <a:lnTo>
                    <a:pt x="178" y="231"/>
                  </a:lnTo>
                  <a:lnTo>
                    <a:pt x="148" y="216"/>
                  </a:lnTo>
                  <a:lnTo>
                    <a:pt x="163" y="185"/>
                  </a:lnTo>
                  <a:lnTo>
                    <a:pt x="163" y="169"/>
                  </a:lnTo>
                  <a:lnTo>
                    <a:pt x="163" y="139"/>
                  </a:lnTo>
                  <a:lnTo>
                    <a:pt x="193" y="154"/>
                  </a:lnTo>
                  <a:lnTo>
                    <a:pt x="193"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95" name="Line 511"/>
            <p:cNvSpPr>
              <a:spLocks noChangeShapeType="1"/>
            </p:cNvSpPr>
            <p:nvPr/>
          </p:nvSpPr>
          <p:spPr bwMode="auto">
            <a:xfrm>
              <a:off x="6038151" y="5253397"/>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96" name="Line 512"/>
            <p:cNvSpPr>
              <a:spLocks noChangeShapeType="1"/>
            </p:cNvSpPr>
            <p:nvPr/>
          </p:nvSpPr>
          <p:spPr bwMode="auto">
            <a:xfrm>
              <a:off x="5991171" y="4404023"/>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97" name="Freeform 513"/>
            <p:cNvSpPr>
              <a:spLocks/>
            </p:cNvSpPr>
            <p:nvPr/>
          </p:nvSpPr>
          <p:spPr bwMode="auto">
            <a:xfrm>
              <a:off x="5991171" y="4315776"/>
              <a:ext cx="129756" cy="141195"/>
            </a:xfrm>
            <a:custGeom>
              <a:avLst/>
              <a:gdLst>
                <a:gd name="T0" fmla="*/ 0 w 135"/>
                <a:gd name="T1" fmla="*/ 0 h 170"/>
                <a:gd name="T2" fmla="*/ 0 w 135"/>
                <a:gd name="T3" fmla="*/ 0 h 170"/>
                <a:gd name="T4" fmla="*/ 0 w 135"/>
                <a:gd name="T5" fmla="*/ 0 h 170"/>
                <a:gd name="T6" fmla="*/ 0 w 135"/>
                <a:gd name="T7" fmla="*/ 0 h 170"/>
                <a:gd name="T8" fmla="*/ 0 w 135"/>
                <a:gd name="T9" fmla="*/ 0 h 170"/>
                <a:gd name="T10" fmla="*/ 0 w 135"/>
                <a:gd name="T11" fmla="*/ 0 h 170"/>
                <a:gd name="T12" fmla="*/ 0 w 135"/>
                <a:gd name="T13" fmla="*/ 0 h 170"/>
                <a:gd name="T14" fmla="*/ 0 w 135"/>
                <a:gd name="T15" fmla="*/ 0 h 170"/>
                <a:gd name="T16" fmla="*/ 0 w 135"/>
                <a:gd name="T17" fmla="*/ 0 h 170"/>
                <a:gd name="T18" fmla="*/ 0 w 135"/>
                <a:gd name="T19" fmla="*/ 0 h 170"/>
                <a:gd name="T20" fmla="*/ 0 w 135"/>
                <a:gd name="T21" fmla="*/ 0 h 170"/>
                <a:gd name="T22" fmla="*/ 0 w 135"/>
                <a:gd name="T23" fmla="*/ 0 h 170"/>
                <a:gd name="T24" fmla="*/ 0 w 135"/>
                <a:gd name="T25" fmla="*/ 0 h 170"/>
                <a:gd name="T26" fmla="*/ 0 w 135"/>
                <a:gd name="T27" fmla="*/ 0 h 170"/>
                <a:gd name="T28" fmla="*/ 0 w 135"/>
                <a:gd name="T29" fmla="*/ 0 h 170"/>
                <a:gd name="T30" fmla="*/ 0 w 135"/>
                <a:gd name="T31" fmla="*/ 0 h 170"/>
                <a:gd name="T32" fmla="*/ 0 w 135"/>
                <a:gd name="T33" fmla="*/ 0 h 170"/>
                <a:gd name="T34" fmla="*/ 0 w 135"/>
                <a:gd name="T35" fmla="*/ 0 h 170"/>
                <a:gd name="T36" fmla="*/ 0 w 135"/>
                <a:gd name="T37" fmla="*/ 0 h 170"/>
                <a:gd name="T38" fmla="*/ 0 w 135"/>
                <a:gd name="T39" fmla="*/ 0 h 170"/>
                <a:gd name="T40" fmla="*/ 0 w 135"/>
                <a:gd name="T41" fmla="*/ 0 h 170"/>
                <a:gd name="T42" fmla="*/ 0 w 135"/>
                <a:gd name="T43" fmla="*/ 0 h 170"/>
                <a:gd name="T44" fmla="*/ 0 w 135"/>
                <a:gd name="T45" fmla="*/ 0 h 170"/>
                <a:gd name="T46" fmla="*/ 0 w 135"/>
                <a:gd name="T47" fmla="*/ 0 h 1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35" h="170">
                  <a:moveTo>
                    <a:pt x="74" y="169"/>
                  </a:moveTo>
                  <a:lnTo>
                    <a:pt x="45" y="154"/>
                  </a:lnTo>
                  <a:lnTo>
                    <a:pt x="45" y="138"/>
                  </a:lnTo>
                  <a:lnTo>
                    <a:pt x="15" y="108"/>
                  </a:lnTo>
                  <a:lnTo>
                    <a:pt x="0" y="108"/>
                  </a:lnTo>
                  <a:lnTo>
                    <a:pt x="15" y="92"/>
                  </a:lnTo>
                  <a:lnTo>
                    <a:pt x="15" y="77"/>
                  </a:lnTo>
                  <a:lnTo>
                    <a:pt x="30" y="46"/>
                  </a:lnTo>
                  <a:lnTo>
                    <a:pt x="30" y="31"/>
                  </a:lnTo>
                  <a:lnTo>
                    <a:pt x="45" y="15"/>
                  </a:lnTo>
                  <a:lnTo>
                    <a:pt x="60" y="0"/>
                  </a:lnTo>
                  <a:lnTo>
                    <a:pt x="74" y="0"/>
                  </a:lnTo>
                  <a:lnTo>
                    <a:pt x="89" y="15"/>
                  </a:lnTo>
                  <a:lnTo>
                    <a:pt x="89" y="31"/>
                  </a:lnTo>
                  <a:lnTo>
                    <a:pt x="89" y="46"/>
                  </a:lnTo>
                  <a:lnTo>
                    <a:pt x="74" y="61"/>
                  </a:lnTo>
                  <a:lnTo>
                    <a:pt x="74" y="77"/>
                  </a:lnTo>
                  <a:lnTo>
                    <a:pt x="74" y="92"/>
                  </a:lnTo>
                  <a:lnTo>
                    <a:pt x="89" y="92"/>
                  </a:lnTo>
                  <a:lnTo>
                    <a:pt x="119" y="108"/>
                  </a:lnTo>
                  <a:lnTo>
                    <a:pt x="134" y="138"/>
                  </a:lnTo>
                  <a:lnTo>
                    <a:pt x="134" y="154"/>
                  </a:lnTo>
                  <a:lnTo>
                    <a:pt x="89" y="154"/>
                  </a:lnTo>
                  <a:lnTo>
                    <a:pt x="74" y="1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98" name="Freeform 514"/>
            <p:cNvSpPr>
              <a:spLocks/>
            </p:cNvSpPr>
            <p:nvPr/>
          </p:nvSpPr>
          <p:spPr bwMode="auto">
            <a:xfrm>
              <a:off x="6107503" y="4379755"/>
              <a:ext cx="158839" cy="66185"/>
            </a:xfrm>
            <a:custGeom>
              <a:avLst/>
              <a:gdLst>
                <a:gd name="T0" fmla="*/ 0 w 165"/>
                <a:gd name="T1" fmla="*/ 0 h 78"/>
                <a:gd name="T2" fmla="*/ 0 w 165"/>
                <a:gd name="T3" fmla="*/ 0 h 78"/>
                <a:gd name="T4" fmla="*/ 0 w 165"/>
                <a:gd name="T5" fmla="*/ 0 h 78"/>
                <a:gd name="T6" fmla="*/ 0 w 165"/>
                <a:gd name="T7" fmla="*/ 0 h 78"/>
                <a:gd name="T8" fmla="*/ 0 w 165"/>
                <a:gd name="T9" fmla="*/ 0 h 78"/>
                <a:gd name="T10" fmla="*/ 0 w 165"/>
                <a:gd name="T11" fmla="*/ 0 h 78"/>
                <a:gd name="T12" fmla="*/ 0 w 165"/>
                <a:gd name="T13" fmla="*/ 0 h 78"/>
                <a:gd name="T14" fmla="*/ 0 w 165"/>
                <a:gd name="T15" fmla="*/ 0 h 78"/>
                <a:gd name="T16" fmla="*/ 0 w 165"/>
                <a:gd name="T17" fmla="*/ 0 h 78"/>
                <a:gd name="T18" fmla="*/ 0 w 165"/>
                <a:gd name="T19" fmla="*/ 0 h 78"/>
                <a:gd name="T20" fmla="*/ 0 w 165"/>
                <a:gd name="T21" fmla="*/ 0 h 78"/>
                <a:gd name="T22" fmla="*/ 0 w 165"/>
                <a:gd name="T23" fmla="*/ 0 h 78"/>
                <a:gd name="T24" fmla="*/ 0 w 165"/>
                <a:gd name="T25" fmla="*/ 0 h 78"/>
                <a:gd name="T26" fmla="*/ 0 w 165"/>
                <a:gd name="T27" fmla="*/ 0 h 78"/>
                <a:gd name="T28" fmla="*/ 0 w 165"/>
                <a:gd name="T29" fmla="*/ 0 h 78"/>
                <a:gd name="T30" fmla="*/ 0 w 165"/>
                <a:gd name="T31" fmla="*/ 0 h 78"/>
                <a:gd name="T32" fmla="*/ 0 w 165"/>
                <a:gd name="T33" fmla="*/ 0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 h="78">
                  <a:moveTo>
                    <a:pt x="75" y="15"/>
                  </a:moveTo>
                  <a:lnTo>
                    <a:pt x="30" y="0"/>
                  </a:lnTo>
                  <a:lnTo>
                    <a:pt x="0" y="15"/>
                  </a:lnTo>
                  <a:lnTo>
                    <a:pt x="0" y="31"/>
                  </a:lnTo>
                  <a:lnTo>
                    <a:pt x="15" y="62"/>
                  </a:lnTo>
                  <a:lnTo>
                    <a:pt x="30" y="62"/>
                  </a:lnTo>
                  <a:lnTo>
                    <a:pt x="45" y="46"/>
                  </a:lnTo>
                  <a:lnTo>
                    <a:pt x="60" y="62"/>
                  </a:lnTo>
                  <a:lnTo>
                    <a:pt x="75" y="77"/>
                  </a:lnTo>
                  <a:lnTo>
                    <a:pt x="104" y="77"/>
                  </a:lnTo>
                  <a:lnTo>
                    <a:pt x="104" y="62"/>
                  </a:lnTo>
                  <a:lnTo>
                    <a:pt x="134" y="62"/>
                  </a:lnTo>
                  <a:lnTo>
                    <a:pt x="149" y="62"/>
                  </a:lnTo>
                  <a:lnTo>
                    <a:pt x="164" y="62"/>
                  </a:lnTo>
                  <a:lnTo>
                    <a:pt x="134" y="31"/>
                  </a:lnTo>
                  <a:lnTo>
                    <a:pt x="104" y="31"/>
                  </a:lnTo>
                  <a:lnTo>
                    <a:pt x="7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99" name="Freeform 515"/>
            <p:cNvSpPr>
              <a:spLocks/>
            </p:cNvSpPr>
            <p:nvPr/>
          </p:nvSpPr>
          <p:spPr bwMode="auto">
            <a:xfrm>
              <a:off x="6064997" y="4315776"/>
              <a:ext cx="71589" cy="92659"/>
            </a:xfrm>
            <a:custGeom>
              <a:avLst/>
              <a:gdLst>
                <a:gd name="T0" fmla="*/ 0 w 75"/>
                <a:gd name="T1" fmla="*/ 0 h 109"/>
                <a:gd name="T2" fmla="*/ 0 w 75"/>
                <a:gd name="T3" fmla="*/ 0 h 109"/>
                <a:gd name="T4" fmla="*/ 0 w 75"/>
                <a:gd name="T5" fmla="*/ 0 h 109"/>
                <a:gd name="T6" fmla="*/ 0 w 75"/>
                <a:gd name="T7" fmla="*/ 0 h 109"/>
                <a:gd name="T8" fmla="*/ 0 w 75"/>
                <a:gd name="T9" fmla="*/ 0 h 109"/>
                <a:gd name="T10" fmla="*/ 0 w 75"/>
                <a:gd name="T11" fmla="*/ 0 h 109"/>
                <a:gd name="T12" fmla="*/ 0 w 75"/>
                <a:gd name="T13" fmla="*/ 0 h 109"/>
                <a:gd name="T14" fmla="*/ 0 w 75"/>
                <a:gd name="T15" fmla="*/ 0 h 109"/>
                <a:gd name="T16" fmla="*/ 0 w 75"/>
                <a:gd name="T17" fmla="*/ 0 h 109"/>
                <a:gd name="T18" fmla="*/ 0 w 75"/>
                <a:gd name="T19" fmla="*/ 0 h 109"/>
                <a:gd name="T20" fmla="*/ 0 w 75"/>
                <a:gd name="T21" fmla="*/ 0 h 109"/>
                <a:gd name="T22" fmla="*/ 0 w 75"/>
                <a:gd name="T23" fmla="*/ 0 h 109"/>
                <a:gd name="T24" fmla="*/ 0 w 75"/>
                <a:gd name="T25" fmla="*/ 0 h 109"/>
                <a:gd name="T26" fmla="*/ 0 w 75"/>
                <a:gd name="T27" fmla="*/ 0 h 109"/>
                <a:gd name="T28" fmla="*/ 0 w 75"/>
                <a:gd name="T29" fmla="*/ 0 h 1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 h="109">
                  <a:moveTo>
                    <a:pt x="15" y="15"/>
                  </a:moveTo>
                  <a:lnTo>
                    <a:pt x="15" y="31"/>
                  </a:lnTo>
                  <a:lnTo>
                    <a:pt x="15" y="46"/>
                  </a:lnTo>
                  <a:lnTo>
                    <a:pt x="15" y="62"/>
                  </a:lnTo>
                  <a:lnTo>
                    <a:pt x="0" y="62"/>
                  </a:lnTo>
                  <a:lnTo>
                    <a:pt x="0" y="77"/>
                  </a:lnTo>
                  <a:lnTo>
                    <a:pt x="0" y="93"/>
                  </a:lnTo>
                  <a:lnTo>
                    <a:pt x="15" y="93"/>
                  </a:lnTo>
                  <a:lnTo>
                    <a:pt x="30" y="108"/>
                  </a:lnTo>
                  <a:lnTo>
                    <a:pt x="44" y="108"/>
                  </a:lnTo>
                  <a:lnTo>
                    <a:pt x="74" y="77"/>
                  </a:lnTo>
                  <a:lnTo>
                    <a:pt x="59" y="31"/>
                  </a:lnTo>
                  <a:lnTo>
                    <a:pt x="74" y="15"/>
                  </a:lnTo>
                  <a:lnTo>
                    <a:pt x="44" y="0"/>
                  </a:lnTo>
                  <a:lnTo>
                    <a:pt x="1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00" name="Freeform 516"/>
            <p:cNvSpPr>
              <a:spLocks/>
            </p:cNvSpPr>
            <p:nvPr/>
          </p:nvSpPr>
          <p:spPr bwMode="auto">
            <a:xfrm>
              <a:off x="6022491" y="4456971"/>
              <a:ext cx="185685" cy="167668"/>
            </a:xfrm>
            <a:custGeom>
              <a:avLst/>
              <a:gdLst>
                <a:gd name="T0" fmla="*/ 0 w 196"/>
                <a:gd name="T1" fmla="*/ 0 h 201"/>
                <a:gd name="T2" fmla="*/ 0 w 196"/>
                <a:gd name="T3" fmla="*/ 0 h 201"/>
                <a:gd name="T4" fmla="*/ 0 w 196"/>
                <a:gd name="T5" fmla="*/ 0 h 201"/>
                <a:gd name="T6" fmla="*/ 0 w 196"/>
                <a:gd name="T7" fmla="*/ 0 h 201"/>
                <a:gd name="T8" fmla="*/ 0 w 196"/>
                <a:gd name="T9" fmla="*/ 0 h 201"/>
                <a:gd name="T10" fmla="*/ 0 w 196"/>
                <a:gd name="T11" fmla="*/ 0 h 201"/>
                <a:gd name="T12" fmla="*/ 0 w 196"/>
                <a:gd name="T13" fmla="*/ 0 h 201"/>
                <a:gd name="T14" fmla="*/ 0 w 196"/>
                <a:gd name="T15" fmla="*/ 0 h 201"/>
                <a:gd name="T16" fmla="*/ 0 w 196"/>
                <a:gd name="T17" fmla="*/ 0 h 201"/>
                <a:gd name="T18" fmla="*/ 0 w 196"/>
                <a:gd name="T19" fmla="*/ 0 h 201"/>
                <a:gd name="T20" fmla="*/ 0 w 196"/>
                <a:gd name="T21" fmla="*/ 0 h 201"/>
                <a:gd name="T22" fmla="*/ 0 w 196"/>
                <a:gd name="T23" fmla="*/ 0 h 201"/>
                <a:gd name="T24" fmla="*/ 0 w 196"/>
                <a:gd name="T25" fmla="*/ 0 h 201"/>
                <a:gd name="T26" fmla="*/ 0 w 196"/>
                <a:gd name="T27" fmla="*/ 0 h 201"/>
                <a:gd name="T28" fmla="*/ 0 w 196"/>
                <a:gd name="T29" fmla="*/ 0 h 201"/>
                <a:gd name="T30" fmla="*/ 0 w 196"/>
                <a:gd name="T31" fmla="*/ 0 h 201"/>
                <a:gd name="T32" fmla="*/ 0 w 196"/>
                <a:gd name="T33" fmla="*/ 0 h 201"/>
                <a:gd name="T34" fmla="*/ 0 w 196"/>
                <a:gd name="T35" fmla="*/ 0 h 201"/>
                <a:gd name="T36" fmla="*/ 0 w 196"/>
                <a:gd name="T37" fmla="*/ 0 h 201"/>
                <a:gd name="T38" fmla="*/ 0 w 196"/>
                <a:gd name="T39" fmla="*/ 0 h 201"/>
                <a:gd name="T40" fmla="*/ 0 w 196"/>
                <a:gd name="T41" fmla="*/ 0 h 201"/>
                <a:gd name="T42" fmla="*/ 0 w 196"/>
                <a:gd name="T43" fmla="*/ 0 h 201"/>
                <a:gd name="T44" fmla="*/ 0 w 196"/>
                <a:gd name="T45" fmla="*/ 0 h 201"/>
                <a:gd name="T46" fmla="*/ 0 w 196"/>
                <a:gd name="T47" fmla="*/ 0 h 201"/>
                <a:gd name="T48" fmla="*/ 0 w 196"/>
                <a:gd name="T49" fmla="*/ 0 h 201"/>
                <a:gd name="T50" fmla="*/ 0 w 196"/>
                <a:gd name="T51" fmla="*/ 0 h 201"/>
                <a:gd name="T52" fmla="*/ 0 w 196"/>
                <a:gd name="T53" fmla="*/ 0 h 201"/>
                <a:gd name="T54" fmla="*/ 0 w 196"/>
                <a:gd name="T55" fmla="*/ 0 h 201"/>
                <a:gd name="T56" fmla="*/ 0 w 196"/>
                <a:gd name="T57" fmla="*/ 0 h 2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6" h="201">
                  <a:moveTo>
                    <a:pt x="15" y="77"/>
                  </a:moveTo>
                  <a:lnTo>
                    <a:pt x="30" y="62"/>
                  </a:lnTo>
                  <a:lnTo>
                    <a:pt x="45" y="77"/>
                  </a:lnTo>
                  <a:lnTo>
                    <a:pt x="60" y="92"/>
                  </a:lnTo>
                  <a:lnTo>
                    <a:pt x="105" y="138"/>
                  </a:lnTo>
                  <a:lnTo>
                    <a:pt x="120" y="138"/>
                  </a:lnTo>
                  <a:lnTo>
                    <a:pt x="150" y="154"/>
                  </a:lnTo>
                  <a:lnTo>
                    <a:pt x="150" y="185"/>
                  </a:lnTo>
                  <a:lnTo>
                    <a:pt x="150" y="200"/>
                  </a:lnTo>
                  <a:lnTo>
                    <a:pt x="165" y="200"/>
                  </a:lnTo>
                  <a:lnTo>
                    <a:pt x="180" y="169"/>
                  </a:lnTo>
                  <a:lnTo>
                    <a:pt x="165" y="169"/>
                  </a:lnTo>
                  <a:lnTo>
                    <a:pt x="180" y="154"/>
                  </a:lnTo>
                  <a:lnTo>
                    <a:pt x="195" y="154"/>
                  </a:lnTo>
                  <a:lnTo>
                    <a:pt x="150" y="123"/>
                  </a:lnTo>
                  <a:lnTo>
                    <a:pt x="120" y="108"/>
                  </a:lnTo>
                  <a:lnTo>
                    <a:pt x="105" y="77"/>
                  </a:lnTo>
                  <a:lnTo>
                    <a:pt x="90" y="77"/>
                  </a:lnTo>
                  <a:lnTo>
                    <a:pt x="90" y="46"/>
                  </a:lnTo>
                  <a:lnTo>
                    <a:pt x="105" y="46"/>
                  </a:lnTo>
                  <a:lnTo>
                    <a:pt x="105" y="31"/>
                  </a:lnTo>
                  <a:lnTo>
                    <a:pt x="105" y="15"/>
                  </a:lnTo>
                  <a:lnTo>
                    <a:pt x="90" y="0"/>
                  </a:lnTo>
                  <a:lnTo>
                    <a:pt x="45" y="15"/>
                  </a:lnTo>
                  <a:lnTo>
                    <a:pt x="30" y="31"/>
                  </a:lnTo>
                  <a:lnTo>
                    <a:pt x="15" y="31"/>
                  </a:lnTo>
                  <a:lnTo>
                    <a:pt x="0" y="31"/>
                  </a:lnTo>
                  <a:lnTo>
                    <a:pt x="0" y="46"/>
                  </a:lnTo>
                  <a:lnTo>
                    <a:pt x="15"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01" name="Freeform 517"/>
            <p:cNvSpPr>
              <a:spLocks/>
            </p:cNvSpPr>
            <p:nvPr/>
          </p:nvSpPr>
          <p:spPr bwMode="auto">
            <a:xfrm>
              <a:off x="6120926" y="4624639"/>
              <a:ext cx="46981" cy="26474"/>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w 46"/>
                <a:gd name="T15" fmla="*/ 0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 h="31">
                  <a:moveTo>
                    <a:pt x="45" y="0"/>
                  </a:moveTo>
                  <a:lnTo>
                    <a:pt x="30" y="0"/>
                  </a:lnTo>
                  <a:lnTo>
                    <a:pt x="0" y="0"/>
                  </a:lnTo>
                  <a:lnTo>
                    <a:pt x="0" y="15"/>
                  </a:lnTo>
                  <a:lnTo>
                    <a:pt x="30" y="30"/>
                  </a:lnTo>
                  <a:lnTo>
                    <a:pt x="45" y="15"/>
                  </a:lnTo>
                  <a:lnTo>
                    <a:pt x="30" y="15"/>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02" name="Freeform 518"/>
            <p:cNvSpPr>
              <a:spLocks/>
            </p:cNvSpPr>
            <p:nvPr/>
          </p:nvSpPr>
          <p:spPr bwMode="auto">
            <a:xfrm>
              <a:off x="6051574" y="4571691"/>
              <a:ext cx="15660" cy="39711"/>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w 17"/>
                <a:gd name="T11" fmla="*/ 0 h 47"/>
                <a:gd name="T12" fmla="*/ 0 w 17"/>
                <a:gd name="T13" fmla="*/ 0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47">
                  <a:moveTo>
                    <a:pt x="0" y="15"/>
                  </a:moveTo>
                  <a:lnTo>
                    <a:pt x="0" y="31"/>
                  </a:lnTo>
                  <a:lnTo>
                    <a:pt x="0" y="46"/>
                  </a:lnTo>
                  <a:lnTo>
                    <a:pt x="16" y="31"/>
                  </a:lnTo>
                  <a:lnTo>
                    <a:pt x="16" y="15"/>
                  </a:lnTo>
                  <a:lnTo>
                    <a:pt x="0" y="0"/>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03" name="Freeform 519"/>
            <p:cNvSpPr>
              <a:spLocks/>
            </p:cNvSpPr>
            <p:nvPr/>
          </p:nvSpPr>
          <p:spPr bwMode="auto">
            <a:xfrm>
              <a:off x="6006831" y="4443734"/>
              <a:ext cx="58167" cy="39711"/>
            </a:xfrm>
            <a:custGeom>
              <a:avLst/>
              <a:gdLst>
                <a:gd name="T0" fmla="*/ 0 w 60"/>
                <a:gd name="T1" fmla="*/ 0 h 47"/>
                <a:gd name="T2" fmla="*/ 0 w 60"/>
                <a:gd name="T3" fmla="*/ 0 h 47"/>
                <a:gd name="T4" fmla="*/ 0 w 60"/>
                <a:gd name="T5" fmla="*/ 0 h 47"/>
                <a:gd name="T6" fmla="*/ 0 w 60"/>
                <a:gd name="T7" fmla="*/ 0 h 47"/>
                <a:gd name="T8" fmla="*/ 0 w 60"/>
                <a:gd name="T9" fmla="*/ 0 h 47"/>
                <a:gd name="T10" fmla="*/ 0 w 60"/>
                <a:gd name="T11" fmla="*/ 0 h 47"/>
                <a:gd name="T12" fmla="*/ 0 w 60"/>
                <a:gd name="T13" fmla="*/ 0 h 47"/>
                <a:gd name="T14" fmla="*/ 0 w 60"/>
                <a:gd name="T15" fmla="*/ 0 h 47"/>
                <a:gd name="T16" fmla="*/ 0 w 60"/>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47">
                  <a:moveTo>
                    <a:pt x="59" y="15"/>
                  </a:moveTo>
                  <a:lnTo>
                    <a:pt x="30" y="0"/>
                  </a:lnTo>
                  <a:lnTo>
                    <a:pt x="0" y="31"/>
                  </a:lnTo>
                  <a:lnTo>
                    <a:pt x="0" y="46"/>
                  </a:lnTo>
                  <a:lnTo>
                    <a:pt x="15" y="46"/>
                  </a:lnTo>
                  <a:lnTo>
                    <a:pt x="30" y="46"/>
                  </a:lnTo>
                  <a:lnTo>
                    <a:pt x="44" y="46"/>
                  </a:lnTo>
                  <a:lnTo>
                    <a:pt x="59" y="31"/>
                  </a:lnTo>
                  <a:lnTo>
                    <a:pt x="59"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04" name="Freeform 520"/>
            <p:cNvSpPr>
              <a:spLocks/>
            </p:cNvSpPr>
            <p:nvPr/>
          </p:nvSpPr>
          <p:spPr bwMode="auto">
            <a:xfrm>
              <a:off x="6064997" y="4417259"/>
              <a:ext cx="114095" cy="55154"/>
            </a:xfrm>
            <a:custGeom>
              <a:avLst/>
              <a:gdLst>
                <a:gd name="T0" fmla="*/ 0 w 120"/>
                <a:gd name="T1" fmla="*/ 0 h 63"/>
                <a:gd name="T2" fmla="*/ 0 w 120"/>
                <a:gd name="T3" fmla="*/ 0 h 63"/>
                <a:gd name="T4" fmla="*/ 0 w 120"/>
                <a:gd name="T5" fmla="*/ 0 h 63"/>
                <a:gd name="T6" fmla="*/ 0 w 120"/>
                <a:gd name="T7" fmla="*/ 0 h 63"/>
                <a:gd name="T8" fmla="*/ 0 w 120"/>
                <a:gd name="T9" fmla="*/ 0 h 63"/>
                <a:gd name="T10" fmla="*/ 0 w 120"/>
                <a:gd name="T11" fmla="*/ 0 h 63"/>
                <a:gd name="T12" fmla="*/ 0 w 120"/>
                <a:gd name="T13" fmla="*/ 0 h 63"/>
                <a:gd name="T14" fmla="*/ 0 w 120"/>
                <a:gd name="T15" fmla="*/ 0 h 63"/>
                <a:gd name="T16" fmla="*/ 0 w 120"/>
                <a:gd name="T17" fmla="*/ 0 h 63"/>
                <a:gd name="T18" fmla="*/ 0 w 120"/>
                <a:gd name="T19" fmla="*/ 0 h 63"/>
                <a:gd name="T20" fmla="*/ 0 w 120"/>
                <a:gd name="T21" fmla="*/ 0 h 63"/>
                <a:gd name="T22" fmla="*/ 0 w 120"/>
                <a:gd name="T23" fmla="*/ 0 h 63"/>
                <a:gd name="T24" fmla="*/ 0 w 120"/>
                <a:gd name="T25" fmla="*/ 0 h 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0" h="63">
                  <a:moveTo>
                    <a:pt x="60" y="16"/>
                  </a:moveTo>
                  <a:lnTo>
                    <a:pt x="60" y="31"/>
                  </a:lnTo>
                  <a:lnTo>
                    <a:pt x="15" y="31"/>
                  </a:lnTo>
                  <a:lnTo>
                    <a:pt x="0" y="47"/>
                  </a:lnTo>
                  <a:lnTo>
                    <a:pt x="0" y="62"/>
                  </a:lnTo>
                  <a:lnTo>
                    <a:pt x="45" y="47"/>
                  </a:lnTo>
                  <a:lnTo>
                    <a:pt x="60" y="62"/>
                  </a:lnTo>
                  <a:lnTo>
                    <a:pt x="104" y="62"/>
                  </a:lnTo>
                  <a:lnTo>
                    <a:pt x="119" y="31"/>
                  </a:lnTo>
                  <a:lnTo>
                    <a:pt x="104" y="16"/>
                  </a:lnTo>
                  <a:lnTo>
                    <a:pt x="89" y="0"/>
                  </a:lnTo>
                  <a:lnTo>
                    <a:pt x="74" y="16"/>
                  </a:lnTo>
                  <a:lnTo>
                    <a:pt x="6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05" name="Freeform 521"/>
            <p:cNvSpPr>
              <a:spLocks/>
            </p:cNvSpPr>
            <p:nvPr/>
          </p:nvSpPr>
          <p:spPr bwMode="auto">
            <a:xfrm>
              <a:off x="6165669" y="4430496"/>
              <a:ext cx="100672" cy="52948"/>
            </a:xfrm>
            <a:custGeom>
              <a:avLst/>
              <a:gdLst>
                <a:gd name="T0" fmla="*/ 0 w 105"/>
                <a:gd name="T1" fmla="*/ 0 h 62"/>
                <a:gd name="T2" fmla="*/ 0 w 105"/>
                <a:gd name="T3" fmla="*/ 0 h 62"/>
                <a:gd name="T4" fmla="*/ 0 w 105"/>
                <a:gd name="T5" fmla="*/ 0 h 62"/>
                <a:gd name="T6" fmla="*/ 0 w 105"/>
                <a:gd name="T7" fmla="*/ 0 h 62"/>
                <a:gd name="T8" fmla="*/ 0 w 105"/>
                <a:gd name="T9" fmla="*/ 0 h 62"/>
                <a:gd name="T10" fmla="*/ 0 w 105"/>
                <a:gd name="T11" fmla="*/ 0 h 62"/>
                <a:gd name="T12" fmla="*/ 0 w 105"/>
                <a:gd name="T13" fmla="*/ 0 h 62"/>
                <a:gd name="T14" fmla="*/ 0 w 105"/>
                <a:gd name="T15" fmla="*/ 0 h 62"/>
                <a:gd name="T16" fmla="*/ 0 w 105"/>
                <a:gd name="T17" fmla="*/ 0 h 62"/>
                <a:gd name="T18" fmla="*/ 0 w 105"/>
                <a:gd name="T19" fmla="*/ 0 h 62"/>
                <a:gd name="T20" fmla="*/ 0 w 105"/>
                <a:gd name="T21" fmla="*/ 0 h 62"/>
                <a:gd name="T22" fmla="*/ 0 w 105"/>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5" h="62">
                  <a:moveTo>
                    <a:pt x="89" y="0"/>
                  </a:moveTo>
                  <a:lnTo>
                    <a:pt x="74" y="0"/>
                  </a:lnTo>
                  <a:lnTo>
                    <a:pt x="45" y="0"/>
                  </a:lnTo>
                  <a:lnTo>
                    <a:pt x="45" y="15"/>
                  </a:lnTo>
                  <a:lnTo>
                    <a:pt x="15" y="15"/>
                  </a:lnTo>
                  <a:lnTo>
                    <a:pt x="0" y="46"/>
                  </a:lnTo>
                  <a:lnTo>
                    <a:pt x="30" y="61"/>
                  </a:lnTo>
                  <a:lnTo>
                    <a:pt x="45" y="46"/>
                  </a:lnTo>
                  <a:lnTo>
                    <a:pt x="74" y="61"/>
                  </a:lnTo>
                  <a:lnTo>
                    <a:pt x="89" y="31"/>
                  </a:lnTo>
                  <a:lnTo>
                    <a:pt x="104" y="15"/>
                  </a:lnTo>
                  <a:lnTo>
                    <a:pt x="8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06" name="Freeform 522"/>
            <p:cNvSpPr>
              <a:spLocks/>
            </p:cNvSpPr>
            <p:nvPr/>
          </p:nvSpPr>
          <p:spPr bwMode="auto">
            <a:xfrm>
              <a:off x="6219361" y="4547423"/>
              <a:ext cx="33558" cy="50742"/>
            </a:xfrm>
            <a:custGeom>
              <a:avLst/>
              <a:gdLst>
                <a:gd name="T0" fmla="*/ 0 w 30"/>
                <a:gd name="T1" fmla="*/ 0 h 62"/>
                <a:gd name="T2" fmla="*/ 0 w 30"/>
                <a:gd name="T3" fmla="*/ 0 h 62"/>
                <a:gd name="T4" fmla="*/ 1 w 30"/>
                <a:gd name="T5" fmla="*/ 0 h 62"/>
                <a:gd name="T6" fmla="*/ 1 w 30"/>
                <a:gd name="T7" fmla="*/ 0 h 62"/>
                <a:gd name="T8" fmla="*/ 1 w 30"/>
                <a:gd name="T9" fmla="*/ 0 h 62"/>
                <a:gd name="T10" fmla="*/ 0 w 30"/>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62">
                  <a:moveTo>
                    <a:pt x="0" y="15"/>
                  </a:moveTo>
                  <a:lnTo>
                    <a:pt x="0" y="46"/>
                  </a:lnTo>
                  <a:lnTo>
                    <a:pt x="29" y="61"/>
                  </a:lnTo>
                  <a:lnTo>
                    <a:pt x="29" y="46"/>
                  </a:lnTo>
                  <a:lnTo>
                    <a:pt x="15" y="0"/>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07" name="Oval 523"/>
            <p:cNvSpPr>
              <a:spLocks noChangeArrowheads="1"/>
            </p:cNvSpPr>
            <p:nvPr/>
          </p:nvSpPr>
          <p:spPr bwMode="auto">
            <a:xfrm>
              <a:off x="6107503" y="4651113"/>
              <a:ext cx="13423" cy="11031"/>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08" name="Freeform 524"/>
            <p:cNvSpPr>
              <a:spLocks/>
            </p:cNvSpPr>
            <p:nvPr/>
          </p:nvSpPr>
          <p:spPr bwMode="auto">
            <a:xfrm>
              <a:off x="6038151" y="4648907"/>
              <a:ext cx="69352" cy="116927"/>
            </a:xfrm>
            <a:custGeom>
              <a:avLst/>
              <a:gdLst>
                <a:gd name="T0" fmla="*/ 0 w 75"/>
                <a:gd name="T1" fmla="*/ 0 h 140"/>
                <a:gd name="T2" fmla="*/ 0 w 75"/>
                <a:gd name="T3" fmla="*/ 0 h 140"/>
                <a:gd name="T4" fmla="*/ 0 w 75"/>
                <a:gd name="T5" fmla="*/ 0 h 140"/>
                <a:gd name="T6" fmla="*/ 0 w 75"/>
                <a:gd name="T7" fmla="*/ 0 h 140"/>
                <a:gd name="T8" fmla="*/ 0 w 75"/>
                <a:gd name="T9" fmla="*/ 0 h 140"/>
                <a:gd name="T10" fmla="*/ 0 w 75"/>
                <a:gd name="T11" fmla="*/ 0 h 140"/>
                <a:gd name="T12" fmla="*/ 0 w 75"/>
                <a:gd name="T13" fmla="*/ 0 h 140"/>
                <a:gd name="T14" fmla="*/ 0 w 75"/>
                <a:gd name="T15" fmla="*/ 0 h 140"/>
                <a:gd name="T16" fmla="*/ 0 w 75"/>
                <a:gd name="T17" fmla="*/ 0 h 140"/>
                <a:gd name="T18" fmla="*/ 0 w 75"/>
                <a:gd name="T19" fmla="*/ 0 h 140"/>
                <a:gd name="T20" fmla="*/ 0 w 75"/>
                <a:gd name="T21" fmla="*/ 0 h 140"/>
                <a:gd name="T22" fmla="*/ 0 w 75"/>
                <a:gd name="T23" fmla="*/ 0 h 140"/>
                <a:gd name="T24" fmla="*/ 0 w 75"/>
                <a:gd name="T25" fmla="*/ 0 h 140"/>
                <a:gd name="T26" fmla="*/ 0 w 75"/>
                <a:gd name="T27" fmla="*/ 0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5" h="140">
                  <a:moveTo>
                    <a:pt x="15" y="15"/>
                  </a:moveTo>
                  <a:lnTo>
                    <a:pt x="15" y="46"/>
                  </a:lnTo>
                  <a:lnTo>
                    <a:pt x="0" y="62"/>
                  </a:lnTo>
                  <a:lnTo>
                    <a:pt x="0" y="93"/>
                  </a:lnTo>
                  <a:lnTo>
                    <a:pt x="30" y="108"/>
                  </a:lnTo>
                  <a:lnTo>
                    <a:pt x="30" y="139"/>
                  </a:lnTo>
                  <a:lnTo>
                    <a:pt x="44" y="139"/>
                  </a:lnTo>
                  <a:lnTo>
                    <a:pt x="44" y="108"/>
                  </a:lnTo>
                  <a:lnTo>
                    <a:pt x="59" y="108"/>
                  </a:lnTo>
                  <a:lnTo>
                    <a:pt x="74" y="93"/>
                  </a:lnTo>
                  <a:lnTo>
                    <a:pt x="44" y="77"/>
                  </a:lnTo>
                  <a:lnTo>
                    <a:pt x="59" y="15"/>
                  </a:lnTo>
                  <a:lnTo>
                    <a:pt x="44" y="0"/>
                  </a:lnTo>
                  <a:lnTo>
                    <a:pt x="1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09" name="Freeform 525"/>
            <p:cNvSpPr>
              <a:spLocks/>
            </p:cNvSpPr>
            <p:nvPr/>
          </p:nvSpPr>
          <p:spPr bwMode="auto">
            <a:xfrm>
              <a:off x="6064997" y="4726123"/>
              <a:ext cx="259510" cy="231647"/>
            </a:xfrm>
            <a:custGeom>
              <a:avLst/>
              <a:gdLst>
                <a:gd name="T0" fmla="*/ 0 w 270"/>
                <a:gd name="T1" fmla="*/ 0 h 278"/>
                <a:gd name="T2" fmla="*/ 0 w 270"/>
                <a:gd name="T3" fmla="*/ 0 h 278"/>
                <a:gd name="T4" fmla="*/ 0 w 270"/>
                <a:gd name="T5" fmla="*/ 0 h 278"/>
                <a:gd name="T6" fmla="*/ 0 w 270"/>
                <a:gd name="T7" fmla="*/ 0 h 278"/>
                <a:gd name="T8" fmla="*/ 0 w 270"/>
                <a:gd name="T9" fmla="*/ 0 h 278"/>
                <a:gd name="T10" fmla="*/ 0 w 270"/>
                <a:gd name="T11" fmla="*/ 0 h 278"/>
                <a:gd name="T12" fmla="*/ 0 w 270"/>
                <a:gd name="T13" fmla="*/ 0 h 278"/>
                <a:gd name="T14" fmla="*/ 0 w 270"/>
                <a:gd name="T15" fmla="*/ 0 h 278"/>
                <a:gd name="T16" fmla="*/ 0 w 270"/>
                <a:gd name="T17" fmla="*/ 0 h 278"/>
                <a:gd name="T18" fmla="*/ 0 w 270"/>
                <a:gd name="T19" fmla="*/ 0 h 278"/>
                <a:gd name="T20" fmla="*/ 0 w 270"/>
                <a:gd name="T21" fmla="*/ 0 h 278"/>
                <a:gd name="T22" fmla="*/ 0 w 270"/>
                <a:gd name="T23" fmla="*/ 0 h 278"/>
                <a:gd name="T24" fmla="*/ 0 w 270"/>
                <a:gd name="T25" fmla="*/ 0 h 278"/>
                <a:gd name="T26" fmla="*/ 0 w 270"/>
                <a:gd name="T27" fmla="*/ 0 h 278"/>
                <a:gd name="T28" fmla="*/ 0 w 270"/>
                <a:gd name="T29" fmla="*/ 0 h 278"/>
                <a:gd name="T30" fmla="*/ 0 w 270"/>
                <a:gd name="T31" fmla="*/ 0 h 278"/>
                <a:gd name="T32" fmla="*/ 0 w 270"/>
                <a:gd name="T33" fmla="*/ 0 h 278"/>
                <a:gd name="T34" fmla="*/ 0 w 270"/>
                <a:gd name="T35" fmla="*/ 0 h 278"/>
                <a:gd name="T36" fmla="*/ 0 w 270"/>
                <a:gd name="T37" fmla="*/ 0 h 278"/>
                <a:gd name="T38" fmla="*/ 0 w 270"/>
                <a:gd name="T39" fmla="*/ 0 h 278"/>
                <a:gd name="T40" fmla="*/ 0 w 270"/>
                <a:gd name="T41" fmla="*/ 0 h 278"/>
                <a:gd name="T42" fmla="*/ 0 w 270"/>
                <a:gd name="T43" fmla="*/ 0 h 278"/>
                <a:gd name="T44" fmla="*/ 0 w 270"/>
                <a:gd name="T45" fmla="*/ 0 h 278"/>
                <a:gd name="T46" fmla="*/ 0 w 270"/>
                <a:gd name="T47" fmla="*/ 0 h 278"/>
                <a:gd name="T48" fmla="*/ 0 w 270"/>
                <a:gd name="T49" fmla="*/ 0 h 2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70" h="278">
                  <a:moveTo>
                    <a:pt x="45" y="0"/>
                  </a:moveTo>
                  <a:lnTo>
                    <a:pt x="30" y="15"/>
                  </a:lnTo>
                  <a:lnTo>
                    <a:pt x="15" y="15"/>
                  </a:lnTo>
                  <a:lnTo>
                    <a:pt x="15" y="46"/>
                  </a:lnTo>
                  <a:lnTo>
                    <a:pt x="0" y="46"/>
                  </a:lnTo>
                  <a:lnTo>
                    <a:pt x="0" y="92"/>
                  </a:lnTo>
                  <a:lnTo>
                    <a:pt x="0" y="108"/>
                  </a:lnTo>
                  <a:lnTo>
                    <a:pt x="0" y="139"/>
                  </a:lnTo>
                  <a:lnTo>
                    <a:pt x="15" y="169"/>
                  </a:lnTo>
                  <a:lnTo>
                    <a:pt x="60" y="200"/>
                  </a:lnTo>
                  <a:lnTo>
                    <a:pt x="90" y="215"/>
                  </a:lnTo>
                  <a:lnTo>
                    <a:pt x="105" y="200"/>
                  </a:lnTo>
                  <a:lnTo>
                    <a:pt x="254" y="277"/>
                  </a:lnTo>
                  <a:lnTo>
                    <a:pt x="254" y="262"/>
                  </a:lnTo>
                  <a:lnTo>
                    <a:pt x="269" y="262"/>
                  </a:lnTo>
                  <a:lnTo>
                    <a:pt x="269" y="231"/>
                  </a:lnTo>
                  <a:lnTo>
                    <a:pt x="269" y="92"/>
                  </a:lnTo>
                  <a:lnTo>
                    <a:pt x="254" y="62"/>
                  </a:lnTo>
                  <a:lnTo>
                    <a:pt x="269" y="31"/>
                  </a:lnTo>
                  <a:lnTo>
                    <a:pt x="209" y="0"/>
                  </a:lnTo>
                  <a:lnTo>
                    <a:pt x="179" y="15"/>
                  </a:lnTo>
                  <a:lnTo>
                    <a:pt x="194" y="46"/>
                  </a:lnTo>
                  <a:lnTo>
                    <a:pt x="164" y="62"/>
                  </a:lnTo>
                  <a:lnTo>
                    <a:pt x="105" y="31"/>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0" name="Freeform 526"/>
            <p:cNvSpPr>
              <a:spLocks/>
            </p:cNvSpPr>
            <p:nvPr/>
          </p:nvSpPr>
          <p:spPr bwMode="auto">
            <a:xfrm>
              <a:off x="6120926" y="4470208"/>
              <a:ext cx="158839" cy="116927"/>
            </a:xfrm>
            <a:custGeom>
              <a:avLst/>
              <a:gdLst>
                <a:gd name="T0" fmla="*/ 0 w 165"/>
                <a:gd name="T1" fmla="*/ 0 h 139"/>
                <a:gd name="T2" fmla="*/ 0 w 165"/>
                <a:gd name="T3" fmla="*/ 0 h 139"/>
                <a:gd name="T4" fmla="*/ 0 w 165"/>
                <a:gd name="T5" fmla="*/ 0 h 139"/>
                <a:gd name="T6" fmla="*/ 0 w 165"/>
                <a:gd name="T7" fmla="*/ 0 h 139"/>
                <a:gd name="T8" fmla="*/ 0 w 165"/>
                <a:gd name="T9" fmla="*/ 0 h 139"/>
                <a:gd name="T10" fmla="*/ 0 w 165"/>
                <a:gd name="T11" fmla="*/ 0 h 139"/>
                <a:gd name="T12" fmla="*/ 0 w 165"/>
                <a:gd name="T13" fmla="*/ 0 h 139"/>
                <a:gd name="T14" fmla="*/ 0 w 165"/>
                <a:gd name="T15" fmla="*/ 0 h 139"/>
                <a:gd name="T16" fmla="*/ 0 w 165"/>
                <a:gd name="T17" fmla="*/ 0 h 139"/>
                <a:gd name="T18" fmla="*/ 0 w 165"/>
                <a:gd name="T19" fmla="*/ 0 h 139"/>
                <a:gd name="T20" fmla="*/ 0 w 165"/>
                <a:gd name="T21" fmla="*/ 0 h 139"/>
                <a:gd name="T22" fmla="*/ 0 w 165"/>
                <a:gd name="T23" fmla="*/ 0 h 139"/>
                <a:gd name="T24" fmla="*/ 0 w 165"/>
                <a:gd name="T25" fmla="*/ 0 h 139"/>
                <a:gd name="T26" fmla="*/ 0 w 165"/>
                <a:gd name="T27" fmla="*/ 0 h 139"/>
                <a:gd name="T28" fmla="*/ 0 w 165"/>
                <a:gd name="T29" fmla="*/ 0 h 139"/>
                <a:gd name="T30" fmla="*/ 0 w 165"/>
                <a:gd name="T31" fmla="*/ 0 h 139"/>
                <a:gd name="T32" fmla="*/ 0 w 165"/>
                <a:gd name="T33" fmla="*/ 0 h 139"/>
                <a:gd name="T34" fmla="*/ 0 w 165"/>
                <a:gd name="T35" fmla="*/ 0 h 139"/>
                <a:gd name="T36" fmla="*/ 0 w 165"/>
                <a:gd name="T37" fmla="*/ 0 h 139"/>
                <a:gd name="T38" fmla="*/ 0 w 165"/>
                <a:gd name="T39" fmla="*/ 0 h 1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5" h="139">
                  <a:moveTo>
                    <a:pt x="45" y="0"/>
                  </a:moveTo>
                  <a:lnTo>
                    <a:pt x="75" y="15"/>
                  </a:lnTo>
                  <a:lnTo>
                    <a:pt x="89" y="0"/>
                  </a:lnTo>
                  <a:lnTo>
                    <a:pt x="119" y="15"/>
                  </a:lnTo>
                  <a:lnTo>
                    <a:pt x="149" y="31"/>
                  </a:lnTo>
                  <a:lnTo>
                    <a:pt x="149" y="46"/>
                  </a:lnTo>
                  <a:lnTo>
                    <a:pt x="149" y="77"/>
                  </a:lnTo>
                  <a:lnTo>
                    <a:pt x="164" y="107"/>
                  </a:lnTo>
                  <a:lnTo>
                    <a:pt x="134" y="138"/>
                  </a:lnTo>
                  <a:lnTo>
                    <a:pt x="119" y="92"/>
                  </a:lnTo>
                  <a:lnTo>
                    <a:pt x="104" y="107"/>
                  </a:lnTo>
                  <a:lnTo>
                    <a:pt x="60" y="61"/>
                  </a:lnTo>
                  <a:lnTo>
                    <a:pt x="45" y="61"/>
                  </a:lnTo>
                  <a:lnTo>
                    <a:pt x="30" y="46"/>
                  </a:lnTo>
                  <a:lnTo>
                    <a:pt x="15" y="31"/>
                  </a:lnTo>
                  <a:lnTo>
                    <a:pt x="15" y="46"/>
                  </a:lnTo>
                  <a:lnTo>
                    <a:pt x="0" y="31"/>
                  </a:lnTo>
                  <a:lnTo>
                    <a:pt x="0" y="15"/>
                  </a:lnTo>
                  <a:lnTo>
                    <a:pt x="0" y="0"/>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1" name="Freeform 527"/>
            <p:cNvSpPr>
              <a:spLocks/>
            </p:cNvSpPr>
            <p:nvPr/>
          </p:nvSpPr>
          <p:spPr bwMode="auto">
            <a:xfrm>
              <a:off x="6250681" y="4547423"/>
              <a:ext cx="85012" cy="103690"/>
            </a:xfrm>
            <a:custGeom>
              <a:avLst/>
              <a:gdLst>
                <a:gd name="T0" fmla="*/ 0 w 91"/>
                <a:gd name="T1" fmla="*/ 0 h 123"/>
                <a:gd name="T2" fmla="*/ 0 w 91"/>
                <a:gd name="T3" fmla="*/ 0 h 123"/>
                <a:gd name="T4" fmla="*/ 0 w 91"/>
                <a:gd name="T5" fmla="*/ 0 h 123"/>
                <a:gd name="T6" fmla="*/ 0 w 91"/>
                <a:gd name="T7" fmla="*/ 0 h 123"/>
                <a:gd name="T8" fmla="*/ 0 w 91"/>
                <a:gd name="T9" fmla="*/ 0 h 123"/>
                <a:gd name="T10" fmla="*/ 0 w 91"/>
                <a:gd name="T11" fmla="*/ 0 h 123"/>
                <a:gd name="T12" fmla="*/ 0 w 91"/>
                <a:gd name="T13" fmla="*/ 0 h 123"/>
                <a:gd name="T14" fmla="*/ 0 w 91"/>
                <a:gd name="T15" fmla="*/ 0 h 123"/>
                <a:gd name="T16" fmla="*/ 0 w 91"/>
                <a:gd name="T17" fmla="*/ 0 h 123"/>
                <a:gd name="T18" fmla="*/ 0 w 91"/>
                <a:gd name="T19" fmla="*/ 0 h 123"/>
                <a:gd name="T20" fmla="*/ 0 w 91"/>
                <a:gd name="T21" fmla="*/ 0 h 123"/>
                <a:gd name="T22" fmla="*/ 0 w 91"/>
                <a:gd name="T23" fmla="*/ 0 h 123"/>
                <a:gd name="T24" fmla="*/ 0 w 91"/>
                <a:gd name="T25" fmla="*/ 0 h 123"/>
                <a:gd name="T26" fmla="*/ 0 w 91"/>
                <a:gd name="T27" fmla="*/ 0 h 123"/>
                <a:gd name="T28" fmla="*/ 0 w 91"/>
                <a:gd name="T29" fmla="*/ 0 h 123"/>
                <a:gd name="T30" fmla="*/ 0 w 91"/>
                <a:gd name="T31" fmla="*/ 0 h 123"/>
                <a:gd name="T32" fmla="*/ 0 w 91"/>
                <a:gd name="T33" fmla="*/ 0 h 123"/>
                <a:gd name="T34" fmla="*/ 0 w 91"/>
                <a:gd name="T35" fmla="*/ 0 h 123"/>
                <a:gd name="T36" fmla="*/ 0 w 91"/>
                <a:gd name="T37" fmla="*/ 0 h 123"/>
                <a:gd name="T38" fmla="*/ 0 w 91"/>
                <a:gd name="T39" fmla="*/ 0 h 123"/>
                <a:gd name="T40" fmla="*/ 0 w 91"/>
                <a:gd name="T41" fmla="*/ 0 h 1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 h="123">
                  <a:moveTo>
                    <a:pt x="0" y="61"/>
                  </a:moveTo>
                  <a:lnTo>
                    <a:pt x="0" y="76"/>
                  </a:lnTo>
                  <a:lnTo>
                    <a:pt x="15" y="92"/>
                  </a:lnTo>
                  <a:lnTo>
                    <a:pt x="30" y="92"/>
                  </a:lnTo>
                  <a:lnTo>
                    <a:pt x="15" y="92"/>
                  </a:lnTo>
                  <a:lnTo>
                    <a:pt x="30" y="122"/>
                  </a:lnTo>
                  <a:lnTo>
                    <a:pt x="45" y="107"/>
                  </a:lnTo>
                  <a:lnTo>
                    <a:pt x="45" y="92"/>
                  </a:lnTo>
                  <a:lnTo>
                    <a:pt x="60" y="107"/>
                  </a:lnTo>
                  <a:lnTo>
                    <a:pt x="60" y="76"/>
                  </a:lnTo>
                  <a:lnTo>
                    <a:pt x="45" y="61"/>
                  </a:lnTo>
                  <a:lnTo>
                    <a:pt x="30" y="31"/>
                  </a:lnTo>
                  <a:lnTo>
                    <a:pt x="60" y="46"/>
                  </a:lnTo>
                  <a:lnTo>
                    <a:pt x="60" y="15"/>
                  </a:lnTo>
                  <a:lnTo>
                    <a:pt x="90" y="31"/>
                  </a:lnTo>
                  <a:lnTo>
                    <a:pt x="90" y="15"/>
                  </a:lnTo>
                  <a:lnTo>
                    <a:pt x="75" y="15"/>
                  </a:lnTo>
                  <a:lnTo>
                    <a:pt x="60" y="0"/>
                  </a:lnTo>
                  <a:lnTo>
                    <a:pt x="30" y="15"/>
                  </a:lnTo>
                  <a:lnTo>
                    <a:pt x="0" y="46"/>
                  </a:lnTo>
                  <a:lnTo>
                    <a:pt x="0" y="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2" name="Freeform 528"/>
            <p:cNvSpPr>
              <a:spLocks/>
            </p:cNvSpPr>
            <p:nvPr/>
          </p:nvSpPr>
          <p:spPr bwMode="auto">
            <a:xfrm>
              <a:off x="6237258" y="4430496"/>
              <a:ext cx="143179" cy="90453"/>
            </a:xfrm>
            <a:custGeom>
              <a:avLst/>
              <a:gdLst>
                <a:gd name="T0" fmla="*/ 0 w 150"/>
                <a:gd name="T1" fmla="*/ 0 h 108"/>
                <a:gd name="T2" fmla="*/ 0 w 150"/>
                <a:gd name="T3" fmla="*/ 0 h 108"/>
                <a:gd name="T4" fmla="*/ 0 w 150"/>
                <a:gd name="T5" fmla="*/ 0 h 108"/>
                <a:gd name="T6" fmla="*/ 0 w 150"/>
                <a:gd name="T7" fmla="*/ 0 h 108"/>
                <a:gd name="T8" fmla="*/ 0 w 150"/>
                <a:gd name="T9" fmla="*/ 0 h 108"/>
                <a:gd name="T10" fmla="*/ 0 w 150"/>
                <a:gd name="T11" fmla="*/ 0 h 108"/>
                <a:gd name="T12" fmla="*/ 0 w 150"/>
                <a:gd name="T13" fmla="*/ 0 h 108"/>
                <a:gd name="T14" fmla="*/ 0 w 150"/>
                <a:gd name="T15" fmla="*/ 0 h 108"/>
                <a:gd name="T16" fmla="*/ 0 w 150"/>
                <a:gd name="T17" fmla="*/ 0 h 108"/>
                <a:gd name="T18" fmla="*/ 0 w 150"/>
                <a:gd name="T19" fmla="*/ 0 h 108"/>
                <a:gd name="T20" fmla="*/ 0 w 150"/>
                <a:gd name="T21" fmla="*/ 0 h 108"/>
                <a:gd name="T22" fmla="*/ 0 w 150"/>
                <a:gd name="T23" fmla="*/ 0 h 108"/>
                <a:gd name="T24" fmla="*/ 0 w 150"/>
                <a:gd name="T25" fmla="*/ 0 h 108"/>
                <a:gd name="T26" fmla="*/ 0 w 150"/>
                <a:gd name="T27" fmla="*/ 0 h 108"/>
                <a:gd name="T28" fmla="*/ 0 w 150"/>
                <a:gd name="T29" fmla="*/ 0 h 108"/>
                <a:gd name="T30" fmla="*/ 0 w 150"/>
                <a:gd name="T31" fmla="*/ 0 h 1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0" h="108">
                  <a:moveTo>
                    <a:pt x="30" y="15"/>
                  </a:moveTo>
                  <a:lnTo>
                    <a:pt x="15" y="31"/>
                  </a:lnTo>
                  <a:lnTo>
                    <a:pt x="0" y="61"/>
                  </a:lnTo>
                  <a:lnTo>
                    <a:pt x="30" y="76"/>
                  </a:lnTo>
                  <a:lnTo>
                    <a:pt x="30" y="92"/>
                  </a:lnTo>
                  <a:lnTo>
                    <a:pt x="45" y="107"/>
                  </a:lnTo>
                  <a:lnTo>
                    <a:pt x="89" y="107"/>
                  </a:lnTo>
                  <a:lnTo>
                    <a:pt x="104" y="92"/>
                  </a:lnTo>
                  <a:lnTo>
                    <a:pt x="134" y="107"/>
                  </a:lnTo>
                  <a:lnTo>
                    <a:pt x="134" y="76"/>
                  </a:lnTo>
                  <a:lnTo>
                    <a:pt x="149" y="61"/>
                  </a:lnTo>
                  <a:lnTo>
                    <a:pt x="119" y="61"/>
                  </a:lnTo>
                  <a:lnTo>
                    <a:pt x="119" y="31"/>
                  </a:lnTo>
                  <a:lnTo>
                    <a:pt x="89" y="0"/>
                  </a:lnTo>
                  <a:lnTo>
                    <a:pt x="75" y="15"/>
                  </a:lnTo>
                  <a:lnTo>
                    <a:pt x="3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3" name="Freeform 529"/>
            <p:cNvSpPr>
              <a:spLocks/>
            </p:cNvSpPr>
            <p:nvPr/>
          </p:nvSpPr>
          <p:spPr bwMode="auto">
            <a:xfrm>
              <a:off x="6266342" y="4509919"/>
              <a:ext cx="100672" cy="50742"/>
            </a:xfrm>
            <a:custGeom>
              <a:avLst/>
              <a:gdLst>
                <a:gd name="T0" fmla="*/ 0 w 105"/>
                <a:gd name="T1" fmla="*/ 0 h 62"/>
                <a:gd name="T2" fmla="*/ 0 w 105"/>
                <a:gd name="T3" fmla="*/ 0 h 62"/>
                <a:gd name="T4" fmla="*/ 0 w 105"/>
                <a:gd name="T5" fmla="*/ 0 h 62"/>
                <a:gd name="T6" fmla="*/ 0 w 105"/>
                <a:gd name="T7" fmla="*/ 0 h 62"/>
                <a:gd name="T8" fmla="*/ 0 w 105"/>
                <a:gd name="T9" fmla="*/ 0 h 62"/>
                <a:gd name="T10" fmla="*/ 0 w 105"/>
                <a:gd name="T11" fmla="*/ 0 h 62"/>
                <a:gd name="T12" fmla="*/ 0 w 105"/>
                <a:gd name="T13" fmla="*/ 0 h 62"/>
                <a:gd name="T14" fmla="*/ 0 w 105"/>
                <a:gd name="T15" fmla="*/ 0 h 62"/>
                <a:gd name="T16" fmla="*/ 0 w 105"/>
                <a:gd name="T17" fmla="*/ 0 h 62"/>
                <a:gd name="T18" fmla="*/ 0 w 105"/>
                <a:gd name="T19" fmla="*/ 0 h 62"/>
                <a:gd name="T20" fmla="*/ 0 w 105"/>
                <a:gd name="T21" fmla="*/ 0 h 62"/>
                <a:gd name="T22" fmla="*/ 0 w 105"/>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5" h="62">
                  <a:moveTo>
                    <a:pt x="104" y="15"/>
                  </a:moveTo>
                  <a:lnTo>
                    <a:pt x="74" y="0"/>
                  </a:lnTo>
                  <a:lnTo>
                    <a:pt x="59" y="15"/>
                  </a:lnTo>
                  <a:lnTo>
                    <a:pt x="15" y="15"/>
                  </a:lnTo>
                  <a:lnTo>
                    <a:pt x="0" y="0"/>
                  </a:lnTo>
                  <a:lnTo>
                    <a:pt x="0" y="31"/>
                  </a:lnTo>
                  <a:lnTo>
                    <a:pt x="15" y="61"/>
                  </a:lnTo>
                  <a:lnTo>
                    <a:pt x="45" y="46"/>
                  </a:lnTo>
                  <a:lnTo>
                    <a:pt x="59" y="61"/>
                  </a:lnTo>
                  <a:lnTo>
                    <a:pt x="74" y="61"/>
                  </a:lnTo>
                  <a:lnTo>
                    <a:pt x="89" y="46"/>
                  </a:lnTo>
                  <a:lnTo>
                    <a:pt x="104"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4" name="Freeform 530"/>
            <p:cNvSpPr>
              <a:spLocks/>
            </p:cNvSpPr>
            <p:nvPr/>
          </p:nvSpPr>
          <p:spPr bwMode="auto">
            <a:xfrm>
              <a:off x="6306611" y="4739360"/>
              <a:ext cx="203582" cy="178699"/>
            </a:xfrm>
            <a:custGeom>
              <a:avLst/>
              <a:gdLst>
                <a:gd name="T0" fmla="*/ 0 w 211"/>
                <a:gd name="T1" fmla="*/ 0 h 216"/>
                <a:gd name="T2" fmla="*/ 0 w 211"/>
                <a:gd name="T3" fmla="*/ 0 h 216"/>
                <a:gd name="T4" fmla="*/ 0 w 211"/>
                <a:gd name="T5" fmla="*/ 0 h 216"/>
                <a:gd name="T6" fmla="*/ 0 w 211"/>
                <a:gd name="T7" fmla="*/ 0 h 216"/>
                <a:gd name="T8" fmla="*/ 0 w 211"/>
                <a:gd name="T9" fmla="*/ 0 h 216"/>
                <a:gd name="T10" fmla="*/ 0 w 211"/>
                <a:gd name="T11" fmla="*/ 0 h 216"/>
                <a:gd name="T12" fmla="*/ 0 w 211"/>
                <a:gd name="T13" fmla="*/ 0 h 216"/>
                <a:gd name="T14" fmla="*/ 0 w 211"/>
                <a:gd name="T15" fmla="*/ 0 h 216"/>
                <a:gd name="T16" fmla="*/ 0 w 211"/>
                <a:gd name="T17" fmla="*/ 0 h 216"/>
                <a:gd name="T18" fmla="*/ 0 w 211"/>
                <a:gd name="T19" fmla="*/ 0 h 216"/>
                <a:gd name="T20" fmla="*/ 0 w 211"/>
                <a:gd name="T21" fmla="*/ 0 h 216"/>
                <a:gd name="T22" fmla="*/ 0 w 211"/>
                <a:gd name="T23" fmla="*/ 0 h 216"/>
                <a:gd name="T24" fmla="*/ 0 w 211"/>
                <a:gd name="T25" fmla="*/ 0 h 216"/>
                <a:gd name="T26" fmla="*/ 0 w 211"/>
                <a:gd name="T27" fmla="*/ 0 h 216"/>
                <a:gd name="T28" fmla="*/ 0 w 211"/>
                <a:gd name="T29" fmla="*/ 0 h 216"/>
                <a:gd name="T30" fmla="*/ 0 w 211"/>
                <a:gd name="T31" fmla="*/ 0 h 2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1" h="216">
                  <a:moveTo>
                    <a:pt x="15" y="15"/>
                  </a:moveTo>
                  <a:lnTo>
                    <a:pt x="0" y="46"/>
                  </a:lnTo>
                  <a:lnTo>
                    <a:pt x="15" y="77"/>
                  </a:lnTo>
                  <a:lnTo>
                    <a:pt x="15" y="215"/>
                  </a:lnTo>
                  <a:lnTo>
                    <a:pt x="165" y="200"/>
                  </a:lnTo>
                  <a:lnTo>
                    <a:pt x="180" y="215"/>
                  </a:lnTo>
                  <a:lnTo>
                    <a:pt x="210" y="184"/>
                  </a:lnTo>
                  <a:lnTo>
                    <a:pt x="135" y="61"/>
                  </a:lnTo>
                  <a:lnTo>
                    <a:pt x="135" y="46"/>
                  </a:lnTo>
                  <a:lnTo>
                    <a:pt x="165" y="92"/>
                  </a:lnTo>
                  <a:lnTo>
                    <a:pt x="180" y="61"/>
                  </a:lnTo>
                  <a:lnTo>
                    <a:pt x="165" y="15"/>
                  </a:lnTo>
                  <a:lnTo>
                    <a:pt x="150" y="15"/>
                  </a:lnTo>
                  <a:lnTo>
                    <a:pt x="120" y="0"/>
                  </a:lnTo>
                  <a:lnTo>
                    <a:pt x="90" y="15"/>
                  </a:lnTo>
                  <a:lnTo>
                    <a:pt x="1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5" name="Line 531"/>
            <p:cNvSpPr>
              <a:spLocks noChangeShapeType="1"/>
            </p:cNvSpPr>
            <p:nvPr/>
          </p:nvSpPr>
          <p:spPr bwMode="auto">
            <a:xfrm>
              <a:off x="6465449" y="4752597"/>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6" name="Line 532"/>
            <p:cNvSpPr>
              <a:spLocks noChangeShapeType="1"/>
            </p:cNvSpPr>
            <p:nvPr/>
          </p:nvSpPr>
          <p:spPr bwMode="auto">
            <a:xfrm>
              <a:off x="6465449" y="4765834"/>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7" name="Line 533"/>
            <p:cNvSpPr>
              <a:spLocks noChangeShapeType="1"/>
            </p:cNvSpPr>
            <p:nvPr/>
          </p:nvSpPr>
          <p:spPr bwMode="auto">
            <a:xfrm flipV="1">
              <a:off x="6496769" y="4765834"/>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8" name="Line 534"/>
            <p:cNvSpPr>
              <a:spLocks noChangeShapeType="1"/>
            </p:cNvSpPr>
            <p:nvPr/>
          </p:nvSpPr>
          <p:spPr bwMode="auto">
            <a:xfrm flipV="1">
              <a:off x="6496769" y="4752597"/>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9" name="Line 535"/>
            <p:cNvSpPr>
              <a:spLocks noChangeShapeType="1"/>
            </p:cNvSpPr>
            <p:nvPr/>
          </p:nvSpPr>
          <p:spPr bwMode="auto">
            <a:xfrm flipV="1">
              <a:off x="6496769" y="4739360"/>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20" name="Line 536"/>
            <p:cNvSpPr>
              <a:spLocks noChangeShapeType="1"/>
            </p:cNvSpPr>
            <p:nvPr/>
          </p:nvSpPr>
          <p:spPr bwMode="auto">
            <a:xfrm flipV="1">
              <a:off x="6496769" y="4701855"/>
              <a:ext cx="13423"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21" name="Freeform 537"/>
            <p:cNvSpPr>
              <a:spLocks/>
            </p:cNvSpPr>
            <p:nvPr/>
          </p:nvSpPr>
          <p:spPr bwMode="auto">
            <a:xfrm>
              <a:off x="6438603" y="4664350"/>
              <a:ext cx="26846" cy="24268"/>
            </a:xfrm>
            <a:custGeom>
              <a:avLst/>
              <a:gdLst>
                <a:gd name="T0" fmla="*/ 0 w 30"/>
                <a:gd name="T1" fmla="*/ 0 h 31"/>
                <a:gd name="T2" fmla="*/ 0 w 30"/>
                <a:gd name="T3" fmla="*/ 0 h 31"/>
                <a:gd name="T4" fmla="*/ 0 w 30"/>
                <a:gd name="T5" fmla="*/ 0 h 31"/>
                <a:gd name="T6" fmla="*/ 0 w 30"/>
                <a:gd name="T7" fmla="*/ 0 h 31"/>
                <a:gd name="T8" fmla="*/ 0 w 30"/>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1">
                  <a:moveTo>
                    <a:pt x="29" y="0"/>
                  </a:moveTo>
                  <a:lnTo>
                    <a:pt x="0" y="15"/>
                  </a:lnTo>
                  <a:lnTo>
                    <a:pt x="0" y="30"/>
                  </a:lnTo>
                  <a:lnTo>
                    <a:pt x="29" y="15"/>
                  </a:lnTo>
                  <a:lnTo>
                    <a:pt x="2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22" name="Freeform 538"/>
            <p:cNvSpPr>
              <a:spLocks/>
            </p:cNvSpPr>
            <p:nvPr/>
          </p:nvSpPr>
          <p:spPr bwMode="auto">
            <a:xfrm>
              <a:off x="6496769" y="4701855"/>
              <a:ext cx="0" cy="37505"/>
            </a:xfrm>
            <a:custGeom>
              <a:avLst/>
              <a:gdLst>
                <a:gd name="T0" fmla="*/ 0 w 1"/>
                <a:gd name="T1" fmla="*/ 0 h 47"/>
                <a:gd name="T2" fmla="*/ 0 w 1"/>
                <a:gd name="T3" fmla="*/ 0 h 47"/>
                <a:gd name="T4" fmla="*/ 0 w 1"/>
                <a:gd name="T5" fmla="*/ 0 h 47"/>
                <a:gd name="T6" fmla="*/ 0 w 1"/>
                <a:gd name="T7" fmla="*/ 0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47">
                  <a:moveTo>
                    <a:pt x="0" y="0"/>
                  </a:moveTo>
                  <a:lnTo>
                    <a:pt x="0" y="46"/>
                  </a:lnTo>
                  <a:lnTo>
                    <a:pt x="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23" name="Line 539"/>
            <p:cNvSpPr>
              <a:spLocks noChangeShapeType="1"/>
            </p:cNvSpPr>
            <p:nvPr/>
          </p:nvSpPr>
          <p:spPr bwMode="auto">
            <a:xfrm>
              <a:off x="6496769" y="4739360"/>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24" name="Line 540"/>
            <p:cNvSpPr>
              <a:spLocks noChangeShapeType="1"/>
            </p:cNvSpPr>
            <p:nvPr/>
          </p:nvSpPr>
          <p:spPr bwMode="auto">
            <a:xfrm>
              <a:off x="6496769" y="4726123"/>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25" name="Line 541"/>
            <p:cNvSpPr>
              <a:spLocks noChangeShapeType="1"/>
            </p:cNvSpPr>
            <p:nvPr/>
          </p:nvSpPr>
          <p:spPr bwMode="auto">
            <a:xfrm>
              <a:off x="6496769" y="4712886"/>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26" name="Line 542"/>
            <p:cNvSpPr>
              <a:spLocks noChangeShapeType="1"/>
            </p:cNvSpPr>
            <p:nvPr/>
          </p:nvSpPr>
          <p:spPr bwMode="auto">
            <a:xfrm>
              <a:off x="6496769" y="4701855"/>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27" name="Line 543"/>
            <p:cNvSpPr>
              <a:spLocks noChangeShapeType="1"/>
            </p:cNvSpPr>
            <p:nvPr/>
          </p:nvSpPr>
          <p:spPr bwMode="auto">
            <a:xfrm>
              <a:off x="6496769" y="4701855"/>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28" name="Line 544"/>
            <p:cNvSpPr>
              <a:spLocks noChangeShapeType="1"/>
            </p:cNvSpPr>
            <p:nvPr/>
          </p:nvSpPr>
          <p:spPr bwMode="auto">
            <a:xfrm>
              <a:off x="6496769" y="4712886"/>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29" name="Line 545"/>
            <p:cNvSpPr>
              <a:spLocks noChangeShapeType="1"/>
            </p:cNvSpPr>
            <p:nvPr/>
          </p:nvSpPr>
          <p:spPr bwMode="auto">
            <a:xfrm>
              <a:off x="6496769" y="4726123"/>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30" name="Line 546"/>
            <p:cNvSpPr>
              <a:spLocks noChangeShapeType="1"/>
            </p:cNvSpPr>
            <p:nvPr/>
          </p:nvSpPr>
          <p:spPr bwMode="auto">
            <a:xfrm flipH="1">
              <a:off x="6481109" y="4726123"/>
              <a:ext cx="13423"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31" name="Line 547"/>
            <p:cNvSpPr>
              <a:spLocks noChangeShapeType="1"/>
            </p:cNvSpPr>
            <p:nvPr/>
          </p:nvSpPr>
          <p:spPr bwMode="auto">
            <a:xfrm>
              <a:off x="6481109" y="4739360"/>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32" name="Line 548"/>
            <p:cNvSpPr>
              <a:spLocks noChangeShapeType="1"/>
            </p:cNvSpPr>
            <p:nvPr/>
          </p:nvSpPr>
          <p:spPr bwMode="auto">
            <a:xfrm>
              <a:off x="6496769" y="4739360"/>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33" name="Freeform 549"/>
            <p:cNvSpPr>
              <a:spLocks/>
            </p:cNvSpPr>
            <p:nvPr/>
          </p:nvSpPr>
          <p:spPr bwMode="auto">
            <a:xfrm>
              <a:off x="6465449" y="4701855"/>
              <a:ext cx="31321" cy="90453"/>
            </a:xfrm>
            <a:custGeom>
              <a:avLst/>
              <a:gdLst>
                <a:gd name="T0" fmla="*/ 0 w 32"/>
                <a:gd name="T1" fmla="*/ 0 h 108"/>
                <a:gd name="T2" fmla="*/ 0 w 32"/>
                <a:gd name="T3" fmla="*/ 0 h 108"/>
                <a:gd name="T4" fmla="*/ 0 w 32"/>
                <a:gd name="T5" fmla="*/ 0 h 108"/>
                <a:gd name="T6" fmla="*/ 0 w 32"/>
                <a:gd name="T7" fmla="*/ 0 h 108"/>
                <a:gd name="T8" fmla="*/ 0 w 32"/>
                <a:gd name="T9" fmla="*/ 0 h 108"/>
                <a:gd name="T10" fmla="*/ 0 w 32"/>
                <a:gd name="T11" fmla="*/ 0 h 1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108">
                  <a:moveTo>
                    <a:pt x="0" y="61"/>
                  </a:moveTo>
                  <a:lnTo>
                    <a:pt x="16" y="107"/>
                  </a:lnTo>
                  <a:lnTo>
                    <a:pt x="31" y="46"/>
                  </a:lnTo>
                  <a:lnTo>
                    <a:pt x="31" y="31"/>
                  </a:lnTo>
                  <a:lnTo>
                    <a:pt x="31" y="0"/>
                  </a:lnTo>
                  <a:lnTo>
                    <a:pt x="0" y="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34" name="Freeform 550"/>
            <p:cNvSpPr>
              <a:spLocks/>
            </p:cNvSpPr>
            <p:nvPr/>
          </p:nvSpPr>
          <p:spPr bwMode="auto">
            <a:xfrm>
              <a:off x="6496769" y="4675381"/>
              <a:ext cx="13423" cy="26474"/>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2">
                  <a:moveTo>
                    <a:pt x="0" y="31"/>
                  </a:moveTo>
                  <a:lnTo>
                    <a:pt x="16" y="16"/>
                  </a:lnTo>
                  <a:lnTo>
                    <a:pt x="0" y="0"/>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35" name="Freeform 551"/>
            <p:cNvSpPr>
              <a:spLocks/>
            </p:cNvSpPr>
            <p:nvPr/>
          </p:nvSpPr>
          <p:spPr bwMode="auto">
            <a:xfrm>
              <a:off x="6150009" y="5085728"/>
              <a:ext cx="217005" cy="154432"/>
            </a:xfrm>
            <a:custGeom>
              <a:avLst/>
              <a:gdLst>
                <a:gd name="T0" fmla="*/ 0 w 224"/>
                <a:gd name="T1" fmla="*/ 0 h 185"/>
                <a:gd name="T2" fmla="*/ 0 w 224"/>
                <a:gd name="T3" fmla="*/ 0 h 185"/>
                <a:gd name="T4" fmla="*/ 0 w 224"/>
                <a:gd name="T5" fmla="*/ 0 h 185"/>
                <a:gd name="T6" fmla="*/ 0 w 224"/>
                <a:gd name="T7" fmla="*/ 0 h 185"/>
                <a:gd name="T8" fmla="*/ 0 w 224"/>
                <a:gd name="T9" fmla="*/ 0 h 185"/>
                <a:gd name="T10" fmla="*/ 0 w 224"/>
                <a:gd name="T11" fmla="*/ 0 h 185"/>
                <a:gd name="T12" fmla="*/ 0 w 224"/>
                <a:gd name="T13" fmla="*/ 0 h 185"/>
                <a:gd name="T14" fmla="*/ 0 w 224"/>
                <a:gd name="T15" fmla="*/ 0 h 185"/>
                <a:gd name="T16" fmla="*/ 0 w 224"/>
                <a:gd name="T17" fmla="*/ 0 h 185"/>
                <a:gd name="T18" fmla="*/ 0 w 224"/>
                <a:gd name="T19" fmla="*/ 0 h 185"/>
                <a:gd name="T20" fmla="*/ 0 w 224"/>
                <a:gd name="T21" fmla="*/ 0 h 185"/>
                <a:gd name="T22" fmla="*/ 0 w 224"/>
                <a:gd name="T23" fmla="*/ 0 h 185"/>
                <a:gd name="T24" fmla="*/ 0 w 224"/>
                <a:gd name="T25" fmla="*/ 0 h 185"/>
                <a:gd name="T26" fmla="*/ 0 w 224"/>
                <a:gd name="T27" fmla="*/ 0 h 185"/>
                <a:gd name="T28" fmla="*/ 0 w 224"/>
                <a:gd name="T29" fmla="*/ 0 h 185"/>
                <a:gd name="T30" fmla="*/ 0 w 224"/>
                <a:gd name="T31" fmla="*/ 0 h 185"/>
                <a:gd name="T32" fmla="*/ 0 w 224"/>
                <a:gd name="T33" fmla="*/ 0 h 185"/>
                <a:gd name="T34" fmla="*/ 0 w 224"/>
                <a:gd name="T35" fmla="*/ 0 h 185"/>
                <a:gd name="T36" fmla="*/ 0 w 224"/>
                <a:gd name="T37" fmla="*/ 0 h 1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4" h="185">
                  <a:moveTo>
                    <a:pt x="223" y="123"/>
                  </a:moveTo>
                  <a:lnTo>
                    <a:pt x="193" y="61"/>
                  </a:lnTo>
                  <a:lnTo>
                    <a:pt x="164" y="61"/>
                  </a:lnTo>
                  <a:lnTo>
                    <a:pt x="164" y="15"/>
                  </a:lnTo>
                  <a:lnTo>
                    <a:pt x="149" y="0"/>
                  </a:lnTo>
                  <a:lnTo>
                    <a:pt x="134" y="15"/>
                  </a:lnTo>
                  <a:lnTo>
                    <a:pt x="104" y="46"/>
                  </a:lnTo>
                  <a:lnTo>
                    <a:pt x="15" y="77"/>
                  </a:lnTo>
                  <a:lnTo>
                    <a:pt x="0" y="107"/>
                  </a:lnTo>
                  <a:lnTo>
                    <a:pt x="15" y="153"/>
                  </a:lnTo>
                  <a:lnTo>
                    <a:pt x="30" y="184"/>
                  </a:lnTo>
                  <a:lnTo>
                    <a:pt x="45" y="153"/>
                  </a:lnTo>
                  <a:lnTo>
                    <a:pt x="59" y="153"/>
                  </a:lnTo>
                  <a:lnTo>
                    <a:pt x="74" y="123"/>
                  </a:lnTo>
                  <a:lnTo>
                    <a:pt x="89" y="123"/>
                  </a:lnTo>
                  <a:lnTo>
                    <a:pt x="134" y="138"/>
                  </a:lnTo>
                  <a:lnTo>
                    <a:pt x="149" y="123"/>
                  </a:lnTo>
                  <a:lnTo>
                    <a:pt x="193" y="123"/>
                  </a:lnTo>
                  <a:lnTo>
                    <a:pt x="223" y="12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36" name="Freeform 552"/>
            <p:cNvSpPr>
              <a:spLocks/>
            </p:cNvSpPr>
            <p:nvPr/>
          </p:nvSpPr>
          <p:spPr bwMode="auto">
            <a:xfrm>
              <a:off x="6407283" y="5277664"/>
              <a:ext cx="15660" cy="39711"/>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47">
                  <a:moveTo>
                    <a:pt x="0" y="0"/>
                  </a:moveTo>
                  <a:lnTo>
                    <a:pt x="0" y="46"/>
                  </a:lnTo>
                  <a:lnTo>
                    <a:pt x="16" y="31"/>
                  </a:lnTo>
                  <a:lnTo>
                    <a:pt x="16"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37" name="Freeform 553"/>
            <p:cNvSpPr>
              <a:spLocks/>
            </p:cNvSpPr>
            <p:nvPr/>
          </p:nvSpPr>
          <p:spPr bwMode="auto">
            <a:xfrm>
              <a:off x="6094080" y="5213686"/>
              <a:ext cx="114095" cy="127958"/>
            </a:xfrm>
            <a:custGeom>
              <a:avLst/>
              <a:gdLst>
                <a:gd name="T0" fmla="*/ 0 w 120"/>
                <a:gd name="T1" fmla="*/ 0 h 154"/>
                <a:gd name="T2" fmla="*/ 0 w 120"/>
                <a:gd name="T3" fmla="*/ 0 h 154"/>
                <a:gd name="T4" fmla="*/ 0 w 120"/>
                <a:gd name="T5" fmla="*/ 0 h 154"/>
                <a:gd name="T6" fmla="*/ 0 w 120"/>
                <a:gd name="T7" fmla="*/ 0 h 154"/>
                <a:gd name="T8" fmla="*/ 0 w 120"/>
                <a:gd name="T9" fmla="*/ 0 h 154"/>
                <a:gd name="T10" fmla="*/ 0 w 120"/>
                <a:gd name="T11" fmla="*/ 0 h 154"/>
                <a:gd name="T12" fmla="*/ 0 w 120"/>
                <a:gd name="T13" fmla="*/ 0 h 154"/>
                <a:gd name="T14" fmla="*/ 0 w 120"/>
                <a:gd name="T15" fmla="*/ 0 h 154"/>
                <a:gd name="T16" fmla="*/ 0 w 120"/>
                <a:gd name="T17" fmla="*/ 0 h 154"/>
                <a:gd name="T18" fmla="*/ 0 w 120"/>
                <a:gd name="T19" fmla="*/ 0 h 154"/>
                <a:gd name="T20" fmla="*/ 0 w 120"/>
                <a:gd name="T21" fmla="*/ 0 h 154"/>
                <a:gd name="T22" fmla="*/ 0 w 120"/>
                <a:gd name="T23" fmla="*/ 0 h 154"/>
                <a:gd name="T24" fmla="*/ 0 w 120"/>
                <a:gd name="T25" fmla="*/ 0 h 154"/>
                <a:gd name="T26" fmla="*/ 0 w 120"/>
                <a:gd name="T27" fmla="*/ 0 h 154"/>
                <a:gd name="T28" fmla="*/ 0 w 120"/>
                <a:gd name="T29" fmla="*/ 0 h 154"/>
                <a:gd name="T30" fmla="*/ 0 w 120"/>
                <a:gd name="T31" fmla="*/ 0 h 154"/>
                <a:gd name="T32" fmla="*/ 0 w 120"/>
                <a:gd name="T33" fmla="*/ 0 h 154"/>
                <a:gd name="T34" fmla="*/ 0 w 120"/>
                <a:gd name="T35" fmla="*/ 0 h 1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 h="154">
                  <a:moveTo>
                    <a:pt x="119" y="0"/>
                  </a:moveTo>
                  <a:lnTo>
                    <a:pt x="104" y="0"/>
                  </a:lnTo>
                  <a:lnTo>
                    <a:pt x="89" y="31"/>
                  </a:lnTo>
                  <a:lnTo>
                    <a:pt x="30" y="31"/>
                  </a:lnTo>
                  <a:lnTo>
                    <a:pt x="60" y="46"/>
                  </a:lnTo>
                  <a:lnTo>
                    <a:pt x="45" y="61"/>
                  </a:lnTo>
                  <a:lnTo>
                    <a:pt x="45" y="92"/>
                  </a:lnTo>
                  <a:lnTo>
                    <a:pt x="15" y="107"/>
                  </a:lnTo>
                  <a:lnTo>
                    <a:pt x="15" y="122"/>
                  </a:lnTo>
                  <a:lnTo>
                    <a:pt x="0" y="138"/>
                  </a:lnTo>
                  <a:lnTo>
                    <a:pt x="15" y="153"/>
                  </a:lnTo>
                  <a:lnTo>
                    <a:pt x="30" y="153"/>
                  </a:lnTo>
                  <a:lnTo>
                    <a:pt x="60" y="153"/>
                  </a:lnTo>
                  <a:lnTo>
                    <a:pt x="74" y="138"/>
                  </a:lnTo>
                  <a:lnTo>
                    <a:pt x="89" y="92"/>
                  </a:lnTo>
                  <a:lnTo>
                    <a:pt x="119" y="77"/>
                  </a:lnTo>
                  <a:lnTo>
                    <a:pt x="119" y="31"/>
                  </a:lnTo>
                  <a:lnTo>
                    <a:pt x="11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38" name="Freeform 554"/>
            <p:cNvSpPr>
              <a:spLocks/>
            </p:cNvSpPr>
            <p:nvPr/>
          </p:nvSpPr>
          <p:spPr bwMode="auto">
            <a:xfrm>
              <a:off x="6051574" y="5061460"/>
              <a:ext cx="127518" cy="178699"/>
            </a:xfrm>
            <a:custGeom>
              <a:avLst/>
              <a:gdLst>
                <a:gd name="T0" fmla="*/ 0 w 134"/>
                <a:gd name="T1" fmla="*/ 0 h 216"/>
                <a:gd name="T2" fmla="*/ 0 w 134"/>
                <a:gd name="T3" fmla="*/ 0 h 216"/>
                <a:gd name="T4" fmla="*/ 0 w 134"/>
                <a:gd name="T5" fmla="*/ 0 h 216"/>
                <a:gd name="T6" fmla="*/ 0 w 134"/>
                <a:gd name="T7" fmla="*/ 0 h 216"/>
                <a:gd name="T8" fmla="*/ 0 w 134"/>
                <a:gd name="T9" fmla="*/ 0 h 216"/>
                <a:gd name="T10" fmla="*/ 0 w 134"/>
                <a:gd name="T11" fmla="*/ 0 h 216"/>
                <a:gd name="T12" fmla="*/ 0 w 134"/>
                <a:gd name="T13" fmla="*/ 0 h 216"/>
                <a:gd name="T14" fmla="*/ 0 w 134"/>
                <a:gd name="T15" fmla="*/ 0 h 216"/>
                <a:gd name="T16" fmla="*/ 0 w 134"/>
                <a:gd name="T17" fmla="*/ 0 h 216"/>
                <a:gd name="T18" fmla="*/ 0 w 134"/>
                <a:gd name="T19" fmla="*/ 0 h 216"/>
                <a:gd name="T20" fmla="*/ 0 w 134"/>
                <a:gd name="T21" fmla="*/ 0 h 216"/>
                <a:gd name="T22" fmla="*/ 0 w 134"/>
                <a:gd name="T23" fmla="*/ 0 h 216"/>
                <a:gd name="T24" fmla="*/ 0 w 134"/>
                <a:gd name="T25" fmla="*/ 0 h 216"/>
                <a:gd name="T26" fmla="*/ 0 w 134"/>
                <a:gd name="T27" fmla="*/ 0 h 216"/>
                <a:gd name="T28" fmla="*/ 0 w 134"/>
                <a:gd name="T29" fmla="*/ 0 h 216"/>
                <a:gd name="T30" fmla="*/ 0 w 134"/>
                <a:gd name="T31" fmla="*/ 0 h 216"/>
                <a:gd name="T32" fmla="*/ 0 w 134"/>
                <a:gd name="T33" fmla="*/ 0 h 216"/>
                <a:gd name="T34" fmla="*/ 0 w 134"/>
                <a:gd name="T35" fmla="*/ 0 h 2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4" h="216">
                  <a:moveTo>
                    <a:pt x="15" y="215"/>
                  </a:moveTo>
                  <a:lnTo>
                    <a:pt x="44" y="215"/>
                  </a:lnTo>
                  <a:lnTo>
                    <a:pt x="74" y="215"/>
                  </a:lnTo>
                  <a:lnTo>
                    <a:pt x="133" y="215"/>
                  </a:lnTo>
                  <a:lnTo>
                    <a:pt x="118" y="184"/>
                  </a:lnTo>
                  <a:lnTo>
                    <a:pt x="103" y="138"/>
                  </a:lnTo>
                  <a:lnTo>
                    <a:pt x="118" y="108"/>
                  </a:lnTo>
                  <a:lnTo>
                    <a:pt x="89" y="77"/>
                  </a:lnTo>
                  <a:lnTo>
                    <a:pt x="118" y="61"/>
                  </a:lnTo>
                  <a:lnTo>
                    <a:pt x="103" y="0"/>
                  </a:lnTo>
                  <a:lnTo>
                    <a:pt x="103" y="31"/>
                  </a:lnTo>
                  <a:lnTo>
                    <a:pt x="74" y="77"/>
                  </a:lnTo>
                  <a:lnTo>
                    <a:pt x="44" y="123"/>
                  </a:lnTo>
                  <a:lnTo>
                    <a:pt x="30" y="123"/>
                  </a:lnTo>
                  <a:lnTo>
                    <a:pt x="0" y="138"/>
                  </a:lnTo>
                  <a:lnTo>
                    <a:pt x="0" y="169"/>
                  </a:lnTo>
                  <a:lnTo>
                    <a:pt x="15" y="184"/>
                  </a:lnTo>
                  <a:lnTo>
                    <a:pt x="15" y="2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39" name="Freeform 555"/>
            <p:cNvSpPr>
              <a:spLocks/>
            </p:cNvSpPr>
            <p:nvPr/>
          </p:nvSpPr>
          <p:spPr bwMode="auto">
            <a:xfrm>
              <a:off x="6266342" y="4893792"/>
              <a:ext cx="299779" cy="346368"/>
            </a:xfrm>
            <a:custGeom>
              <a:avLst/>
              <a:gdLst>
                <a:gd name="T0" fmla="*/ 0 w 314"/>
                <a:gd name="T1" fmla="*/ 0 h 416"/>
                <a:gd name="T2" fmla="*/ 0 w 314"/>
                <a:gd name="T3" fmla="*/ 0 h 416"/>
                <a:gd name="T4" fmla="*/ 0 w 314"/>
                <a:gd name="T5" fmla="*/ 0 h 416"/>
                <a:gd name="T6" fmla="*/ 0 w 314"/>
                <a:gd name="T7" fmla="*/ 0 h 416"/>
                <a:gd name="T8" fmla="*/ 0 w 314"/>
                <a:gd name="T9" fmla="*/ 0 h 416"/>
                <a:gd name="T10" fmla="*/ 0 w 314"/>
                <a:gd name="T11" fmla="*/ 0 h 416"/>
                <a:gd name="T12" fmla="*/ 0 w 314"/>
                <a:gd name="T13" fmla="*/ 0 h 416"/>
                <a:gd name="T14" fmla="*/ 0 w 314"/>
                <a:gd name="T15" fmla="*/ 0 h 416"/>
                <a:gd name="T16" fmla="*/ 0 w 314"/>
                <a:gd name="T17" fmla="*/ 0 h 416"/>
                <a:gd name="T18" fmla="*/ 0 w 314"/>
                <a:gd name="T19" fmla="*/ 0 h 416"/>
                <a:gd name="T20" fmla="*/ 0 w 314"/>
                <a:gd name="T21" fmla="*/ 0 h 416"/>
                <a:gd name="T22" fmla="*/ 0 w 314"/>
                <a:gd name="T23" fmla="*/ 0 h 416"/>
                <a:gd name="T24" fmla="*/ 0 w 314"/>
                <a:gd name="T25" fmla="*/ 0 h 416"/>
                <a:gd name="T26" fmla="*/ 0 w 314"/>
                <a:gd name="T27" fmla="*/ 0 h 416"/>
                <a:gd name="T28" fmla="*/ 0 w 314"/>
                <a:gd name="T29" fmla="*/ 0 h 416"/>
                <a:gd name="T30" fmla="*/ 0 w 314"/>
                <a:gd name="T31" fmla="*/ 0 h 416"/>
                <a:gd name="T32" fmla="*/ 0 w 314"/>
                <a:gd name="T33" fmla="*/ 0 h 416"/>
                <a:gd name="T34" fmla="*/ 0 w 314"/>
                <a:gd name="T35" fmla="*/ 0 h 416"/>
                <a:gd name="T36" fmla="*/ 0 w 314"/>
                <a:gd name="T37" fmla="*/ 0 h 416"/>
                <a:gd name="T38" fmla="*/ 0 w 314"/>
                <a:gd name="T39" fmla="*/ 0 h 416"/>
                <a:gd name="T40" fmla="*/ 0 w 314"/>
                <a:gd name="T41" fmla="*/ 0 h 416"/>
                <a:gd name="T42" fmla="*/ 0 w 314"/>
                <a:gd name="T43" fmla="*/ 0 h 416"/>
                <a:gd name="T44" fmla="*/ 0 w 314"/>
                <a:gd name="T45" fmla="*/ 0 h 416"/>
                <a:gd name="T46" fmla="*/ 0 w 314"/>
                <a:gd name="T47" fmla="*/ 0 h 416"/>
                <a:gd name="T48" fmla="*/ 0 w 314"/>
                <a:gd name="T49" fmla="*/ 0 h 416"/>
                <a:gd name="T50" fmla="*/ 0 w 314"/>
                <a:gd name="T51" fmla="*/ 0 h 416"/>
                <a:gd name="T52" fmla="*/ 0 w 314"/>
                <a:gd name="T53" fmla="*/ 0 h 416"/>
                <a:gd name="T54" fmla="*/ 0 w 314"/>
                <a:gd name="T55" fmla="*/ 0 h 416"/>
                <a:gd name="T56" fmla="*/ 0 w 314"/>
                <a:gd name="T57" fmla="*/ 0 h 416"/>
                <a:gd name="T58" fmla="*/ 0 w 314"/>
                <a:gd name="T59" fmla="*/ 0 h 416"/>
                <a:gd name="T60" fmla="*/ 0 w 314"/>
                <a:gd name="T61" fmla="*/ 0 h 416"/>
                <a:gd name="T62" fmla="*/ 0 w 314"/>
                <a:gd name="T63" fmla="*/ 0 h 416"/>
                <a:gd name="T64" fmla="*/ 0 w 314"/>
                <a:gd name="T65" fmla="*/ 0 h 416"/>
                <a:gd name="T66" fmla="*/ 0 w 314"/>
                <a:gd name="T67" fmla="*/ 0 h 416"/>
                <a:gd name="T68" fmla="*/ 0 w 314"/>
                <a:gd name="T69" fmla="*/ 0 h 416"/>
                <a:gd name="T70" fmla="*/ 0 w 314"/>
                <a:gd name="T71" fmla="*/ 0 h 416"/>
                <a:gd name="T72" fmla="*/ 0 w 314"/>
                <a:gd name="T73" fmla="*/ 0 h 4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14" h="416">
                  <a:moveTo>
                    <a:pt x="253" y="0"/>
                  </a:moveTo>
                  <a:lnTo>
                    <a:pt x="224" y="31"/>
                  </a:lnTo>
                  <a:lnTo>
                    <a:pt x="209" y="15"/>
                  </a:lnTo>
                  <a:lnTo>
                    <a:pt x="60" y="31"/>
                  </a:lnTo>
                  <a:lnTo>
                    <a:pt x="60" y="61"/>
                  </a:lnTo>
                  <a:lnTo>
                    <a:pt x="45" y="61"/>
                  </a:lnTo>
                  <a:lnTo>
                    <a:pt x="45" y="77"/>
                  </a:lnTo>
                  <a:lnTo>
                    <a:pt x="45" y="154"/>
                  </a:lnTo>
                  <a:lnTo>
                    <a:pt x="15" y="138"/>
                  </a:lnTo>
                  <a:lnTo>
                    <a:pt x="15" y="169"/>
                  </a:lnTo>
                  <a:lnTo>
                    <a:pt x="15" y="184"/>
                  </a:lnTo>
                  <a:lnTo>
                    <a:pt x="0" y="215"/>
                  </a:lnTo>
                  <a:lnTo>
                    <a:pt x="30" y="231"/>
                  </a:lnTo>
                  <a:lnTo>
                    <a:pt x="45" y="246"/>
                  </a:lnTo>
                  <a:lnTo>
                    <a:pt x="45" y="292"/>
                  </a:lnTo>
                  <a:lnTo>
                    <a:pt x="75" y="292"/>
                  </a:lnTo>
                  <a:lnTo>
                    <a:pt x="104" y="354"/>
                  </a:lnTo>
                  <a:lnTo>
                    <a:pt x="119" y="369"/>
                  </a:lnTo>
                  <a:lnTo>
                    <a:pt x="149" y="369"/>
                  </a:lnTo>
                  <a:lnTo>
                    <a:pt x="164" y="384"/>
                  </a:lnTo>
                  <a:lnTo>
                    <a:pt x="179" y="415"/>
                  </a:lnTo>
                  <a:lnTo>
                    <a:pt x="179" y="400"/>
                  </a:lnTo>
                  <a:lnTo>
                    <a:pt x="179" y="384"/>
                  </a:lnTo>
                  <a:lnTo>
                    <a:pt x="224" y="369"/>
                  </a:lnTo>
                  <a:lnTo>
                    <a:pt x="268" y="369"/>
                  </a:lnTo>
                  <a:lnTo>
                    <a:pt x="238" y="307"/>
                  </a:lnTo>
                  <a:lnTo>
                    <a:pt x="209" y="292"/>
                  </a:lnTo>
                  <a:lnTo>
                    <a:pt x="238" y="277"/>
                  </a:lnTo>
                  <a:lnTo>
                    <a:pt x="238" y="246"/>
                  </a:lnTo>
                  <a:lnTo>
                    <a:pt x="238" y="215"/>
                  </a:lnTo>
                  <a:lnTo>
                    <a:pt x="268" y="200"/>
                  </a:lnTo>
                  <a:lnTo>
                    <a:pt x="268" y="138"/>
                  </a:lnTo>
                  <a:lnTo>
                    <a:pt x="283" y="123"/>
                  </a:lnTo>
                  <a:lnTo>
                    <a:pt x="313" y="108"/>
                  </a:lnTo>
                  <a:lnTo>
                    <a:pt x="283" y="92"/>
                  </a:lnTo>
                  <a:lnTo>
                    <a:pt x="268" y="31"/>
                  </a:lnTo>
                  <a:lnTo>
                    <a:pt x="253"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0" name="Freeform 556"/>
            <p:cNvSpPr>
              <a:spLocks/>
            </p:cNvSpPr>
            <p:nvPr/>
          </p:nvSpPr>
          <p:spPr bwMode="auto">
            <a:xfrm>
              <a:off x="6637710" y="5469601"/>
              <a:ext cx="131993" cy="218411"/>
            </a:xfrm>
            <a:custGeom>
              <a:avLst/>
              <a:gdLst>
                <a:gd name="T0" fmla="*/ 0 w 135"/>
                <a:gd name="T1" fmla="*/ 0 h 263"/>
                <a:gd name="T2" fmla="*/ 0 w 135"/>
                <a:gd name="T3" fmla="*/ 0 h 263"/>
                <a:gd name="T4" fmla="*/ 0 w 135"/>
                <a:gd name="T5" fmla="*/ 0 h 263"/>
                <a:gd name="T6" fmla="*/ 0 w 135"/>
                <a:gd name="T7" fmla="*/ 0 h 263"/>
                <a:gd name="T8" fmla="*/ 0 w 135"/>
                <a:gd name="T9" fmla="*/ 0 h 263"/>
                <a:gd name="T10" fmla="*/ 0 w 135"/>
                <a:gd name="T11" fmla="*/ 0 h 263"/>
                <a:gd name="T12" fmla="*/ 0 w 135"/>
                <a:gd name="T13" fmla="*/ 0 h 263"/>
                <a:gd name="T14" fmla="*/ 0 w 135"/>
                <a:gd name="T15" fmla="*/ 0 h 263"/>
                <a:gd name="T16" fmla="*/ 0 w 135"/>
                <a:gd name="T17" fmla="*/ 0 h 263"/>
                <a:gd name="T18" fmla="*/ 0 w 135"/>
                <a:gd name="T19" fmla="*/ 0 h 263"/>
                <a:gd name="T20" fmla="*/ 0 w 135"/>
                <a:gd name="T21" fmla="*/ 0 h 263"/>
                <a:gd name="T22" fmla="*/ 0 w 135"/>
                <a:gd name="T23" fmla="*/ 0 h 263"/>
                <a:gd name="T24" fmla="*/ 0 w 135"/>
                <a:gd name="T25" fmla="*/ 0 h 263"/>
                <a:gd name="T26" fmla="*/ 0 w 135"/>
                <a:gd name="T27" fmla="*/ 0 h 263"/>
                <a:gd name="T28" fmla="*/ 0 w 135"/>
                <a:gd name="T29" fmla="*/ 0 h 263"/>
                <a:gd name="T30" fmla="*/ 0 w 135"/>
                <a:gd name="T31" fmla="*/ 0 h 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5" h="263">
                  <a:moveTo>
                    <a:pt x="104" y="0"/>
                  </a:moveTo>
                  <a:lnTo>
                    <a:pt x="89" y="15"/>
                  </a:lnTo>
                  <a:lnTo>
                    <a:pt x="89" y="31"/>
                  </a:lnTo>
                  <a:lnTo>
                    <a:pt x="74" y="62"/>
                  </a:lnTo>
                  <a:lnTo>
                    <a:pt x="30" y="77"/>
                  </a:lnTo>
                  <a:lnTo>
                    <a:pt x="15" y="108"/>
                  </a:lnTo>
                  <a:lnTo>
                    <a:pt x="15" y="170"/>
                  </a:lnTo>
                  <a:lnTo>
                    <a:pt x="15" y="185"/>
                  </a:lnTo>
                  <a:lnTo>
                    <a:pt x="0" y="185"/>
                  </a:lnTo>
                  <a:lnTo>
                    <a:pt x="0" y="247"/>
                  </a:lnTo>
                  <a:lnTo>
                    <a:pt x="15" y="262"/>
                  </a:lnTo>
                  <a:lnTo>
                    <a:pt x="60" y="262"/>
                  </a:lnTo>
                  <a:lnTo>
                    <a:pt x="89" y="170"/>
                  </a:lnTo>
                  <a:lnTo>
                    <a:pt x="119" y="77"/>
                  </a:lnTo>
                  <a:lnTo>
                    <a:pt x="134" y="62"/>
                  </a:lnTo>
                  <a:lnTo>
                    <a:pt x="10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1" name="Freeform 557"/>
            <p:cNvSpPr>
              <a:spLocks/>
            </p:cNvSpPr>
            <p:nvPr/>
          </p:nvSpPr>
          <p:spPr bwMode="auto">
            <a:xfrm>
              <a:off x="6094080" y="5533580"/>
              <a:ext cx="230427" cy="207380"/>
            </a:xfrm>
            <a:custGeom>
              <a:avLst/>
              <a:gdLst>
                <a:gd name="T0" fmla="*/ 0 w 239"/>
                <a:gd name="T1" fmla="*/ 0 h 247"/>
                <a:gd name="T2" fmla="*/ 0 w 239"/>
                <a:gd name="T3" fmla="*/ 0 h 247"/>
                <a:gd name="T4" fmla="*/ 0 w 239"/>
                <a:gd name="T5" fmla="*/ 0 h 247"/>
                <a:gd name="T6" fmla="*/ 0 w 239"/>
                <a:gd name="T7" fmla="*/ 0 h 247"/>
                <a:gd name="T8" fmla="*/ 0 w 239"/>
                <a:gd name="T9" fmla="*/ 0 h 247"/>
                <a:gd name="T10" fmla="*/ 0 w 239"/>
                <a:gd name="T11" fmla="*/ 0 h 247"/>
                <a:gd name="T12" fmla="*/ 0 w 239"/>
                <a:gd name="T13" fmla="*/ 0 h 247"/>
                <a:gd name="T14" fmla="*/ 0 w 239"/>
                <a:gd name="T15" fmla="*/ 0 h 247"/>
                <a:gd name="T16" fmla="*/ 0 w 239"/>
                <a:gd name="T17" fmla="*/ 0 h 247"/>
                <a:gd name="T18" fmla="*/ 0 w 239"/>
                <a:gd name="T19" fmla="*/ 0 h 247"/>
                <a:gd name="T20" fmla="*/ 0 w 239"/>
                <a:gd name="T21" fmla="*/ 0 h 247"/>
                <a:gd name="T22" fmla="*/ 0 w 239"/>
                <a:gd name="T23" fmla="*/ 0 h 247"/>
                <a:gd name="T24" fmla="*/ 0 w 239"/>
                <a:gd name="T25" fmla="*/ 0 h 247"/>
                <a:gd name="T26" fmla="*/ 0 w 239"/>
                <a:gd name="T27" fmla="*/ 0 h 247"/>
                <a:gd name="T28" fmla="*/ 0 w 239"/>
                <a:gd name="T29" fmla="*/ 0 h 247"/>
                <a:gd name="T30" fmla="*/ 0 w 239"/>
                <a:gd name="T31" fmla="*/ 0 h 247"/>
                <a:gd name="T32" fmla="*/ 0 w 239"/>
                <a:gd name="T33" fmla="*/ 0 h 247"/>
                <a:gd name="T34" fmla="*/ 0 w 239"/>
                <a:gd name="T35" fmla="*/ 0 h 247"/>
                <a:gd name="T36" fmla="*/ 0 w 239"/>
                <a:gd name="T37" fmla="*/ 0 h 247"/>
                <a:gd name="T38" fmla="*/ 0 w 239"/>
                <a:gd name="T39" fmla="*/ 0 h 247"/>
                <a:gd name="T40" fmla="*/ 0 w 239"/>
                <a:gd name="T41" fmla="*/ 0 h 247"/>
                <a:gd name="T42" fmla="*/ 0 w 239"/>
                <a:gd name="T43" fmla="*/ 0 h 2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39" h="247">
                  <a:moveTo>
                    <a:pt x="15" y="0"/>
                  </a:moveTo>
                  <a:lnTo>
                    <a:pt x="0" y="31"/>
                  </a:lnTo>
                  <a:lnTo>
                    <a:pt x="30" y="46"/>
                  </a:lnTo>
                  <a:lnTo>
                    <a:pt x="45" y="123"/>
                  </a:lnTo>
                  <a:lnTo>
                    <a:pt x="60" y="185"/>
                  </a:lnTo>
                  <a:lnTo>
                    <a:pt x="89" y="246"/>
                  </a:lnTo>
                  <a:lnTo>
                    <a:pt x="104" y="231"/>
                  </a:lnTo>
                  <a:lnTo>
                    <a:pt x="104" y="246"/>
                  </a:lnTo>
                  <a:lnTo>
                    <a:pt x="149" y="231"/>
                  </a:lnTo>
                  <a:lnTo>
                    <a:pt x="149" y="169"/>
                  </a:lnTo>
                  <a:lnTo>
                    <a:pt x="149" y="108"/>
                  </a:lnTo>
                  <a:lnTo>
                    <a:pt x="164" y="108"/>
                  </a:lnTo>
                  <a:lnTo>
                    <a:pt x="164" y="46"/>
                  </a:lnTo>
                  <a:lnTo>
                    <a:pt x="193" y="31"/>
                  </a:lnTo>
                  <a:lnTo>
                    <a:pt x="238" y="31"/>
                  </a:lnTo>
                  <a:lnTo>
                    <a:pt x="238" y="15"/>
                  </a:lnTo>
                  <a:lnTo>
                    <a:pt x="208" y="15"/>
                  </a:lnTo>
                  <a:lnTo>
                    <a:pt x="179" y="31"/>
                  </a:lnTo>
                  <a:lnTo>
                    <a:pt x="119" y="15"/>
                  </a:lnTo>
                  <a:lnTo>
                    <a:pt x="45" y="15"/>
                  </a:lnTo>
                  <a:lnTo>
                    <a:pt x="30" y="0"/>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2" name="Freeform 558"/>
            <p:cNvSpPr>
              <a:spLocks/>
            </p:cNvSpPr>
            <p:nvPr/>
          </p:nvSpPr>
          <p:spPr bwMode="auto">
            <a:xfrm>
              <a:off x="6179093" y="5637270"/>
              <a:ext cx="272933" cy="205174"/>
            </a:xfrm>
            <a:custGeom>
              <a:avLst/>
              <a:gdLst>
                <a:gd name="T0" fmla="*/ 0 w 284"/>
                <a:gd name="T1" fmla="*/ 0 h 246"/>
                <a:gd name="T2" fmla="*/ 0 w 284"/>
                <a:gd name="T3" fmla="*/ 0 h 246"/>
                <a:gd name="T4" fmla="*/ 0 w 284"/>
                <a:gd name="T5" fmla="*/ 0 h 246"/>
                <a:gd name="T6" fmla="*/ 0 w 284"/>
                <a:gd name="T7" fmla="*/ 0 h 246"/>
                <a:gd name="T8" fmla="*/ 0 w 284"/>
                <a:gd name="T9" fmla="*/ 0 h 246"/>
                <a:gd name="T10" fmla="*/ 0 w 284"/>
                <a:gd name="T11" fmla="*/ 0 h 246"/>
                <a:gd name="T12" fmla="*/ 0 w 284"/>
                <a:gd name="T13" fmla="*/ 0 h 246"/>
                <a:gd name="T14" fmla="*/ 0 w 284"/>
                <a:gd name="T15" fmla="*/ 0 h 246"/>
                <a:gd name="T16" fmla="*/ 0 w 284"/>
                <a:gd name="T17" fmla="*/ 0 h 246"/>
                <a:gd name="T18" fmla="*/ 0 w 284"/>
                <a:gd name="T19" fmla="*/ 0 h 246"/>
                <a:gd name="T20" fmla="*/ 0 w 284"/>
                <a:gd name="T21" fmla="*/ 0 h 246"/>
                <a:gd name="T22" fmla="*/ 0 w 284"/>
                <a:gd name="T23" fmla="*/ 0 h 246"/>
                <a:gd name="T24" fmla="*/ 0 w 284"/>
                <a:gd name="T25" fmla="*/ 0 h 246"/>
                <a:gd name="T26" fmla="*/ 0 w 284"/>
                <a:gd name="T27" fmla="*/ 0 h 246"/>
                <a:gd name="T28" fmla="*/ 0 w 284"/>
                <a:gd name="T29" fmla="*/ 0 h 246"/>
                <a:gd name="T30" fmla="*/ 0 w 284"/>
                <a:gd name="T31" fmla="*/ 0 h 246"/>
                <a:gd name="T32" fmla="*/ 0 w 284"/>
                <a:gd name="T33" fmla="*/ 0 h 246"/>
                <a:gd name="T34" fmla="*/ 0 w 284"/>
                <a:gd name="T35" fmla="*/ 0 h 246"/>
                <a:gd name="T36" fmla="*/ 0 w 284"/>
                <a:gd name="T37" fmla="*/ 0 h 246"/>
                <a:gd name="T38" fmla="*/ 0 w 284"/>
                <a:gd name="T39" fmla="*/ 0 h 246"/>
                <a:gd name="T40" fmla="*/ 0 w 284"/>
                <a:gd name="T41" fmla="*/ 0 h 246"/>
                <a:gd name="T42" fmla="*/ 0 w 284"/>
                <a:gd name="T43" fmla="*/ 0 h 246"/>
                <a:gd name="T44" fmla="*/ 0 w 284"/>
                <a:gd name="T45" fmla="*/ 0 h 246"/>
                <a:gd name="T46" fmla="*/ 0 w 284"/>
                <a:gd name="T47" fmla="*/ 0 h 246"/>
                <a:gd name="T48" fmla="*/ 0 w 284"/>
                <a:gd name="T49" fmla="*/ 0 h 246"/>
                <a:gd name="T50" fmla="*/ 0 w 284"/>
                <a:gd name="T51" fmla="*/ 0 h 246"/>
                <a:gd name="T52" fmla="*/ 0 w 284"/>
                <a:gd name="T53" fmla="*/ 0 h 246"/>
                <a:gd name="T54" fmla="*/ 0 w 284"/>
                <a:gd name="T55" fmla="*/ 0 h 246"/>
                <a:gd name="T56" fmla="*/ 0 w 284"/>
                <a:gd name="T57" fmla="*/ 0 h 246"/>
                <a:gd name="T58" fmla="*/ 0 w 284"/>
                <a:gd name="T59" fmla="*/ 0 h 246"/>
                <a:gd name="T60" fmla="*/ 0 w 284"/>
                <a:gd name="T61" fmla="*/ 0 h 246"/>
                <a:gd name="T62" fmla="*/ 0 w 284"/>
                <a:gd name="T63" fmla="*/ 0 h 246"/>
                <a:gd name="T64" fmla="*/ 0 w 284"/>
                <a:gd name="T65" fmla="*/ 0 h 246"/>
                <a:gd name="T66" fmla="*/ 0 w 284"/>
                <a:gd name="T67" fmla="*/ 0 h 246"/>
                <a:gd name="T68" fmla="*/ 0 w 284"/>
                <a:gd name="T69" fmla="*/ 0 h 2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84" h="246">
                  <a:moveTo>
                    <a:pt x="0" y="123"/>
                  </a:moveTo>
                  <a:lnTo>
                    <a:pt x="0" y="153"/>
                  </a:lnTo>
                  <a:lnTo>
                    <a:pt x="15" y="199"/>
                  </a:lnTo>
                  <a:lnTo>
                    <a:pt x="15" y="230"/>
                  </a:lnTo>
                  <a:lnTo>
                    <a:pt x="30" y="245"/>
                  </a:lnTo>
                  <a:lnTo>
                    <a:pt x="89" y="230"/>
                  </a:lnTo>
                  <a:lnTo>
                    <a:pt x="104" y="245"/>
                  </a:lnTo>
                  <a:lnTo>
                    <a:pt x="119" y="230"/>
                  </a:lnTo>
                  <a:lnTo>
                    <a:pt x="134" y="230"/>
                  </a:lnTo>
                  <a:lnTo>
                    <a:pt x="149" y="230"/>
                  </a:lnTo>
                  <a:lnTo>
                    <a:pt x="164" y="230"/>
                  </a:lnTo>
                  <a:lnTo>
                    <a:pt x="223" y="184"/>
                  </a:lnTo>
                  <a:lnTo>
                    <a:pt x="253" y="138"/>
                  </a:lnTo>
                  <a:lnTo>
                    <a:pt x="268" y="123"/>
                  </a:lnTo>
                  <a:lnTo>
                    <a:pt x="283" y="92"/>
                  </a:lnTo>
                  <a:lnTo>
                    <a:pt x="268" y="92"/>
                  </a:lnTo>
                  <a:lnTo>
                    <a:pt x="253" y="92"/>
                  </a:lnTo>
                  <a:lnTo>
                    <a:pt x="238" y="77"/>
                  </a:lnTo>
                  <a:lnTo>
                    <a:pt x="253" y="61"/>
                  </a:lnTo>
                  <a:lnTo>
                    <a:pt x="268" y="61"/>
                  </a:lnTo>
                  <a:lnTo>
                    <a:pt x="268" y="15"/>
                  </a:lnTo>
                  <a:lnTo>
                    <a:pt x="268" y="0"/>
                  </a:lnTo>
                  <a:lnTo>
                    <a:pt x="238" y="0"/>
                  </a:lnTo>
                  <a:lnTo>
                    <a:pt x="223" y="0"/>
                  </a:lnTo>
                  <a:lnTo>
                    <a:pt x="179" y="15"/>
                  </a:lnTo>
                  <a:lnTo>
                    <a:pt x="179" y="46"/>
                  </a:lnTo>
                  <a:lnTo>
                    <a:pt x="149" y="61"/>
                  </a:lnTo>
                  <a:lnTo>
                    <a:pt x="104" y="46"/>
                  </a:lnTo>
                  <a:lnTo>
                    <a:pt x="74" y="77"/>
                  </a:lnTo>
                  <a:lnTo>
                    <a:pt x="74" y="61"/>
                  </a:lnTo>
                  <a:lnTo>
                    <a:pt x="60" y="46"/>
                  </a:lnTo>
                  <a:lnTo>
                    <a:pt x="60" y="107"/>
                  </a:lnTo>
                  <a:lnTo>
                    <a:pt x="15" y="123"/>
                  </a:lnTo>
                  <a:lnTo>
                    <a:pt x="15" y="107"/>
                  </a:lnTo>
                  <a:lnTo>
                    <a:pt x="0" y="12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3" name="Freeform 559"/>
            <p:cNvSpPr>
              <a:spLocks/>
            </p:cNvSpPr>
            <p:nvPr/>
          </p:nvSpPr>
          <p:spPr bwMode="auto">
            <a:xfrm>
              <a:off x="6351354" y="5740959"/>
              <a:ext cx="44744" cy="26474"/>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w 46"/>
                <a:gd name="T15" fmla="*/ 0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 h="31">
                  <a:moveTo>
                    <a:pt x="30" y="0"/>
                  </a:moveTo>
                  <a:lnTo>
                    <a:pt x="15" y="0"/>
                  </a:lnTo>
                  <a:lnTo>
                    <a:pt x="0" y="15"/>
                  </a:lnTo>
                  <a:lnTo>
                    <a:pt x="0" y="30"/>
                  </a:lnTo>
                  <a:lnTo>
                    <a:pt x="15" y="30"/>
                  </a:lnTo>
                  <a:lnTo>
                    <a:pt x="30" y="30"/>
                  </a:lnTo>
                  <a:lnTo>
                    <a:pt x="45" y="15"/>
                  </a:lnTo>
                  <a:lnTo>
                    <a:pt x="3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4" name="Freeform 560"/>
            <p:cNvSpPr>
              <a:spLocks/>
            </p:cNvSpPr>
            <p:nvPr/>
          </p:nvSpPr>
          <p:spPr bwMode="auto">
            <a:xfrm>
              <a:off x="6407283" y="5688011"/>
              <a:ext cx="31321" cy="26474"/>
            </a:xfrm>
            <a:custGeom>
              <a:avLst/>
              <a:gdLst>
                <a:gd name="T0" fmla="*/ 0 w 32"/>
                <a:gd name="T1" fmla="*/ 0 h 32"/>
                <a:gd name="T2" fmla="*/ 0 w 32"/>
                <a:gd name="T3" fmla="*/ 0 h 32"/>
                <a:gd name="T4" fmla="*/ 0 w 32"/>
                <a:gd name="T5" fmla="*/ 0 h 32"/>
                <a:gd name="T6" fmla="*/ 0 w 32"/>
                <a:gd name="T7" fmla="*/ 0 h 32"/>
                <a:gd name="T8" fmla="*/ 0 w 32"/>
                <a:gd name="T9" fmla="*/ 0 h 32"/>
                <a:gd name="T10" fmla="*/ 0 w 32"/>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2">
                  <a:moveTo>
                    <a:pt x="31" y="31"/>
                  </a:moveTo>
                  <a:lnTo>
                    <a:pt x="31" y="0"/>
                  </a:lnTo>
                  <a:lnTo>
                    <a:pt x="16" y="0"/>
                  </a:lnTo>
                  <a:lnTo>
                    <a:pt x="0" y="16"/>
                  </a:lnTo>
                  <a:lnTo>
                    <a:pt x="16" y="31"/>
                  </a:lnTo>
                  <a:lnTo>
                    <a:pt x="31"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5" name="Freeform 561"/>
            <p:cNvSpPr>
              <a:spLocks/>
            </p:cNvSpPr>
            <p:nvPr/>
          </p:nvSpPr>
          <p:spPr bwMode="auto">
            <a:xfrm>
              <a:off x="6237258" y="5560054"/>
              <a:ext cx="158839" cy="143401"/>
            </a:xfrm>
            <a:custGeom>
              <a:avLst/>
              <a:gdLst>
                <a:gd name="T0" fmla="*/ 0 w 165"/>
                <a:gd name="T1" fmla="*/ 0 h 170"/>
                <a:gd name="T2" fmla="*/ 0 w 165"/>
                <a:gd name="T3" fmla="*/ 0 h 170"/>
                <a:gd name="T4" fmla="*/ 0 w 165"/>
                <a:gd name="T5" fmla="*/ 0 h 170"/>
                <a:gd name="T6" fmla="*/ 0 w 165"/>
                <a:gd name="T7" fmla="*/ 0 h 170"/>
                <a:gd name="T8" fmla="*/ 0 w 165"/>
                <a:gd name="T9" fmla="*/ 0 h 170"/>
                <a:gd name="T10" fmla="*/ 0 w 165"/>
                <a:gd name="T11" fmla="*/ 0 h 170"/>
                <a:gd name="T12" fmla="*/ 0 w 165"/>
                <a:gd name="T13" fmla="*/ 0 h 170"/>
                <a:gd name="T14" fmla="*/ 0 w 165"/>
                <a:gd name="T15" fmla="*/ 0 h 170"/>
                <a:gd name="T16" fmla="*/ 0 w 165"/>
                <a:gd name="T17" fmla="*/ 0 h 170"/>
                <a:gd name="T18" fmla="*/ 0 w 165"/>
                <a:gd name="T19" fmla="*/ 0 h 170"/>
                <a:gd name="T20" fmla="*/ 0 w 165"/>
                <a:gd name="T21" fmla="*/ 0 h 170"/>
                <a:gd name="T22" fmla="*/ 0 w 165"/>
                <a:gd name="T23" fmla="*/ 0 h 170"/>
                <a:gd name="T24" fmla="*/ 0 w 165"/>
                <a:gd name="T25" fmla="*/ 0 h 170"/>
                <a:gd name="T26" fmla="*/ 0 w 165"/>
                <a:gd name="T27" fmla="*/ 0 h 170"/>
                <a:gd name="T28" fmla="*/ 0 w 165"/>
                <a:gd name="T29" fmla="*/ 0 h 170"/>
                <a:gd name="T30" fmla="*/ 0 w 165"/>
                <a:gd name="T31" fmla="*/ 0 h 170"/>
                <a:gd name="T32" fmla="*/ 0 w 165"/>
                <a:gd name="T33" fmla="*/ 0 h 170"/>
                <a:gd name="T34" fmla="*/ 0 w 165"/>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5" h="170">
                  <a:moveTo>
                    <a:pt x="164" y="92"/>
                  </a:moveTo>
                  <a:lnTo>
                    <a:pt x="134" y="61"/>
                  </a:lnTo>
                  <a:lnTo>
                    <a:pt x="134" y="46"/>
                  </a:lnTo>
                  <a:lnTo>
                    <a:pt x="119" y="46"/>
                  </a:lnTo>
                  <a:lnTo>
                    <a:pt x="119" y="31"/>
                  </a:lnTo>
                  <a:lnTo>
                    <a:pt x="89" y="0"/>
                  </a:lnTo>
                  <a:lnTo>
                    <a:pt x="45" y="0"/>
                  </a:lnTo>
                  <a:lnTo>
                    <a:pt x="15" y="15"/>
                  </a:lnTo>
                  <a:lnTo>
                    <a:pt x="15" y="77"/>
                  </a:lnTo>
                  <a:lnTo>
                    <a:pt x="0" y="77"/>
                  </a:lnTo>
                  <a:lnTo>
                    <a:pt x="0" y="138"/>
                  </a:lnTo>
                  <a:lnTo>
                    <a:pt x="15" y="154"/>
                  </a:lnTo>
                  <a:lnTo>
                    <a:pt x="15" y="169"/>
                  </a:lnTo>
                  <a:lnTo>
                    <a:pt x="45" y="138"/>
                  </a:lnTo>
                  <a:lnTo>
                    <a:pt x="89" y="154"/>
                  </a:lnTo>
                  <a:lnTo>
                    <a:pt x="119" y="138"/>
                  </a:lnTo>
                  <a:lnTo>
                    <a:pt x="119" y="108"/>
                  </a:lnTo>
                  <a:lnTo>
                    <a:pt x="164"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6" name="Freeform 562"/>
            <p:cNvSpPr>
              <a:spLocks/>
            </p:cNvSpPr>
            <p:nvPr/>
          </p:nvSpPr>
          <p:spPr bwMode="auto">
            <a:xfrm>
              <a:off x="6420706" y="5443127"/>
              <a:ext cx="161075" cy="271359"/>
            </a:xfrm>
            <a:custGeom>
              <a:avLst/>
              <a:gdLst>
                <a:gd name="T0" fmla="*/ 0 w 166"/>
                <a:gd name="T1" fmla="*/ 0 h 324"/>
                <a:gd name="T2" fmla="*/ 0 w 166"/>
                <a:gd name="T3" fmla="*/ 0 h 324"/>
                <a:gd name="T4" fmla="*/ 0 w 166"/>
                <a:gd name="T5" fmla="*/ 0 h 324"/>
                <a:gd name="T6" fmla="*/ 0 w 166"/>
                <a:gd name="T7" fmla="*/ 0 h 324"/>
                <a:gd name="T8" fmla="*/ 0 w 166"/>
                <a:gd name="T9" fmla="*/ 0 h 324"/>
                <a:gd name="T10" fmla="*/ 0 w 166"/>
                <a:gd name="T11" fmla="*/ 0 h 324"/>
                <a:gd name="T12" fmla="*/ 0 w 166"/>
                <a:gd name="T13" fmla="*/ 0 h 324"/>
                <a:gd name="T14" fmla="*/ 0 w 166"/>
                <a:gd name="T15" fmla="*/ 0 h 324"/>
                <a:gd name="T16" fmla="*/ 0 w 166"/>
                <a:gd name="T17" fmla="*/ 0 h 324"/>
                <a:gd name="T18" fmla="*/ 0 w 166"/>
                <a:gd name="T19" fmla="*/ 0 h 324"/>
                <a:gd name="T20" fmla="*/ 0 w 166"/>
                <a:gd name="T21" fmla="*/ 0 h 324"/>
                <a:gd name="T22" fmla="*/ 0 w 166"/>
                <a:gd name="T23" fmla="*/ 0 h 324"/>
                <a:gd name="T24" fmla="*/ 0 w 166"/>
                <a:gd name="T25" fmla="*/ 0 h 324"/>
                <a:gd name="T26" fmla="*/ 0 w 166"/>
                <a:gd name="T27" fmla="*/ 0 h 324"/>
                <a:gd name="T28" fmla="*/ 0 w 166"/>
                <a:gd name="T29" fmla="*/ 0 h 324"/>
                <a:gd name="T30" fmla="*/ 0 w 166"/>
                <a:gd name="T31" fmla="*/ 0 h 324"/>
                <a:gd name="T32" fmla="*/ 0 w 166"/>
                <a:gd name="T33" fmla="*/ 0 h 324"/>
                <a:gd name="T34" fmla="*/ 0 w 166"/>
                <a:gd name="T35" fmla="*/ 0 h 324"/>
                <a:gd name="T36" fmla="*/ 0 w 166"/>
                <a:gd name="T37" fmla="*/ 0 h 324"/>
                <a:gd name="T38" fmla="*/ 0 w 166"/>
                <a:gd name="T39" fmla="*/ 0 h 324"/>
                <a:gd name="T40" fmla="*/ 0 w 166"/>
                <a:gd name="T41" fmla="*/ 0 h 324"/>
                <a:gd name="T42" fmla="*/ 0 w 166"/>
                <a:gd name="T43" fmla="*/ 0 h 324"/>
                <a:gd name="T44" fmla="*/ 0 w 166"/>
                <a:gd name="T45" fmla="*/ 0 h 324"/>
                <a:gd name="T46" fmla="*/ 0 w 166"/>
                <a:gd name="T47" fmla="*/ 0 h 324"/>
                <a:gd name="T48" fmla="*/ 0 w 166"/>
                <a:gd name="T49" fmla="*/ 0 h 324"/>
                <a:gd name="T50" fmla="*/ 0 w 166"/>
                <a:gd name="T51" fmla="*/ 0 h 324"/>
                <a:gd name="T52" fmla="*/ 0 w 166"/>
                <a:gd name="T53" fmla="*/ 0 h 324"/>
                <a:gd name="T54" fmla="*/ 0 w 166"/>
                <a:gd name="T55" fmla="*/ 0 h 324"/>
                <a:gd name="T56" fmla="*/ 0 w 166"/>
                <a:gd name="T57" fmla="*/ 0 h 324"/>
                <a:gd name="T58" fmla="*/ 0 w 166"/>
                <a:gd name="T59" fmla="*/ 0 h 3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6" h="324">
                  <a:moveTo>
                    <a:pt x="165" y="0"/>
                  </a:moveTo>
                  <a:lnTo>
                    <a:pt x="105" y="15"/>
                  </a:lnTo>
                  <a:lnTo>
                    <a:pt x="75" y="15"/>
                  </a:lnTo>
                  <a:lnTo>
                    <a:pt x="75" y="31"/>
                  </a:lnTo>
                  <a:lnTo>
                    <a:pt x="75" y="46"/>
                  </a:lnTo>
                  <a:lnTo>
                    <a:pt x="75" y="62"/>
                  </a:lnTo>
                  <a:lnTo>
                    <a:pt x="90" y="62"/>
                  </a:lnTo>
                  <a:lnTo>
                    <a:pt x="90" y="108"/>
                  </a:lnTo>
                  <a:lnTo>
                    <a:pt x="75" y="123"/>
                  </a:lnTo>
                  <a:lnTo>
                    <a:pt x="75" y="138"/>
                  </a:lnTo>
                  <a:lnTo>
                    <a:pt x="60" y="108"/>
                  </a:lnTo>
                  <a:lnTo>
                    <a:pt x="60" y="77"/>
                  </a:lnTo>
                  <a:lnTo>
                    <a:pt x="45" y="62"/>
                  </a:lnTo>
                  <a:lnTo>
                    <a:pt x="0" y="92"/>
                  </a:lnTo>
                  <a:lnTo>
                    <a:pt x="30" y="123"/>
                  </a:lnTo>
                  <a:lnTo>
                    <a:pt x="30" y="185"/>
                  </a:lnTo>
                  <a:lnTo>
                    <a:pt x="30" y="200"/>
                  </a:lnTo>
                  <a:lnTo>
                    <a:pt x="15" y="231"/>
                  </a:lnTo>
                  <a:lnTo>
                    <a:pt x="15" y="246"/>
                  </a:lnTo>
                  <a:lnTo>
                    <a:pt x="15" y="292"/>
                  </a:lnTo>
                  <a:lnTo>
                    <a:pt x="15" y="323"/>
                  </a:lnTo>
                  <a:lnTo>
                    <a:pt x="30" y="323"/>
                  </a:lnTo>
                  <a:lnTo>
                    <a:pt x="30" y="292"/>
                  </a:lnTo>
                  <a:lnTo>
                    <a:pt x="75" y="277"/>
                  </a:lnTo>
                  <a:lnTo>
                    <a:pt x="75" y="261"/>
                  </a:lnTo>
                  <a:lnTo>
                    <a:pt x="75" y="231"/>
                  </a:lnTo>
                  <a:lnTo>
                    <a:pt x="60" y="185"/>
                  </a:lnTo>
                  <a:lnTo>
                    <a:pt x="135" y="123"/>
                  </a:lnTo>
                  <a:lnTo>
                    <a:pt x="150" y="123"/>
                  </a:lnTo>
                  <a:lnTo>
                    <a:pt x="16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7" name="Freeform 563"/>
            <p:cNvSpPr>
              <a:spLocks/>
            </p:cNvSpPr>
            <p:nvPr/>
          </p:nvSpPr>
          <p:spPr bwMode="auto">
            <a:xfrm>
              <a:off x="6322271" y="5507106"/>
              <a:ext cx="129756" cy="132370"/>
            </a:xfrm>
            <a:custGeom>
              <a:avLst/>
              <a:gdLst>
                <a:gd name="T0" fmla="*/ 0 w 134"/>
                <a:gd name="T1" fmla="*/ 0 h 155"/>
                <a:gd name="T2" fmla="*/ 0 w 134"/>
                <a:gd name="T3" fmla="*/ 0 h 155"/>
                <a:gd name="T4" fmla="*/ 0 w 134"/>
                <a:gd name="T5" fmla="*/ 0 h 155"/>
                <a:gd name="T6" fmla="*/ 0 w 134"/>
                <a:gd name="T7" fmla="*/ 0 h 155"/>
                <a:gd name="T8" fmla="*/ 0 w 134"/>
                <a:gd name="T9" fmla="*/ 0 h 155"/>
                <a:gd name="T10" fmla="*/ 0 w 134"/>
                <a:gd name="T11" fmla="*/ 0 h 155"/>
                <a:gd name="T12" fmla="*/ 0 w 134"/>
                <a:gd name="T13" fmla="*/ 0 h 155"/>
                <a:gd name="T14" fmla="*/ 0 w 134"/>
                <a:gd name="T15" fmla="*/ 0 h 155"/>
                <a:gd name="T16" fmla="*/ 0 w 134"/>
                <a:gd name="T17" fmla="*/ 0 h 155"/>
                <a:gd name="T18" fmla="*/ 0 w 134"/>
                <a:gd name="T19" fmla="*/ 0 h 155"/>
                <a:gd name="T20" fmla="*/ 0 w 134"/>
                <a:gd name="T21" fmla="*/ 0 h 155"/>
                <a:gd name="T22" fmla="*/ 0 w 134"/>
                <a:gd name="T23" fmla="*/ 0 h 155"/>
                <a:gd name="T24" fmla="*/ 0 w 134"/>
                <a:gd name="T25" fmla="*/ 0 h 155"/>
                <a:gd name="T26" fmla="*/ 0 w 134"/>
                <a:gd name="T27" fmla="*/ 0 h 155"/>
                <a:gd name="T28" fmla="*/ 0 w 134"/>
                <a:gd name="T29" fmla="*/ 0 h 155"/>
                <a:gd name="T30" fmla="*/ 0 w 134"/>
                <a:gd name="T31" fmla="*/ 0 h 155"/>
                <a:gd name="T32" fmla="*/ 0 w 134"/>
                <a:gd name="T33" fmla="*/ 0 h 1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4" h="155">
                  <a:moveTo>
                    <a:pt x="103" y="15"/>
                  </a:moveTo>
                  <a:lnTo>
                    <a:pt x="74" y="0"/>
                  </a:lnTo>
                  <a:lnTo>
                    <a:pt x="74" y="31"/>
                  </a:lnTo>
                  <a:lnTo>
                    <a:pt x="59" y="31"/>
                  </a:lnTo>
                  <a:lnTo>
                    <a:pt x="30" y="62"/>
                  </a:lnTo>
                  <a:lnTo>
                    <a:pt x="0" y="62"/>
                  </a:lnTo>
                  <a:lnTo>
                    <a:pt x="30" y="92"/>
                  </a:lnTo>
                  <a:lnTo>
                    <a:pt x="30" y="108"/>
                  </a:lnTo>
                  <a:lnTo>
                    <a:pt x="44" y="108"/>
                  </a:lnTo>
                  <a:lnTo>
                    <a:pt x="44" y="123"/>
                  </a:lnTo>
                  <a:lnTo>
                    <a:pt x="74" y="154"/>
                  </a:lnTo>
                  <a:lnTo>
                    <a:pt x="89" y="154"/>
                  </a:lnTo>
                  <a:lnTo>
                    <a:pt x="118" y="154"/>
                  </a:lnTo>
                  <a:lnTo>
                    <a:pt x="133" y="123"/>
                  </a:lnTo>
                  <a:lnTo>
                    <a:pt x="133" y="108"/>
                  </a:lnTo>
                  <a:lnTo>
                    <a:pt x="133" y="46"/>
                  </a:lnTo>
                  <a:lnTo>
                    <a:pt x="103"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8" name="Oval 564"/>
            <p:cNvSpPr>
              <a:spLocks noChangeArrowheads="1"/>
            </p:cNvSpPr>
            <p:nvPr/>
          </p:nvSpPr>
          <p:spPr bwMode="auto">
            <a:xfrm>
              <a:off x="6796549" y="5560054"/>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9" name="Oval 565"/>
            <p:cNvSpPr>
              <a:spLocks noChangeArrowheads="1"/>
            </p:cNvSpPr>
            <p:nvPr/>
          </p:nvSpPr>
          <p:spPr bwMode="auto">
            <a:xfrm>
              <a:off x="6780889" y="5586528"/>
              <a:ext cx="15660" cy="11031"/>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50" name="Freeform 566"/>
            <p:cNvSpPr>
              <a:spLocks/>
            </p:cNvSpPr>
            <p:nvPr/>
          </p:nvSpPr>
          <p:spPr bwMode="auto">
            <a:xfrm>
              <a:off x="6780889" y="5584322"/>
              <a:ext cx="17897"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16" y="0"/>
                  </a:moveTo>
                  <a:lnTo>
                    <a:pt x="0" y="0"/>
                  </a:lnTo>
                  <a:lnTo>
                    <a:pt x="16" y="16"/>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51" name="Line 567"/>
            <p:cNvSpPr>
              <a:spLocks noChangeShapeType="1"/>
            </p:cNvSpPr>
            <p:nvPr/>
          </p:nvSpPr>
          <p:spPr bwMode="auto">
            <a:xfrm>
              <a:off x="6809972" y="5560054"/>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52" name="Line 568"/>
            <p:cNvSpPr>
              <a:spLocks noChangeShapeType="1"/>
            </p:cNvSpPr>
            <p:nvPr/>
          </p:nvSpPr>
          <p:spPr bwMode="auto">
            <a:xfrm>
              <a:off x="6481109" y="4779071"/>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53" name="Line 569"/>
            <p:cNvSpPr>
              <a:spLocks noChangeShapeType="1"/>
            </p:cNvSpPr>
            <p:nvPr/>
          </p:nvSpPr>
          <p:spPr bwMode="auto">
            <a:xfrm>
              <a:off x="6481109" y="4779071"/>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54" name="Line 570"/>
            <p:cNvSpPr>
              <a:spLocks noChangeShapeType="1"/>
            </p:cNvSpPr>
            <p:nvPr/>
          </p:nvSpPr>
          <p:spPr bwMode="auto">
            <a:xfrm>
              <a:off x="6496769" y="4779071"/>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55" name="Freeform 571"/>
            <p:cNvSpPr>
              <a:spLocks/>
            </p:cNvSpPr>
            <p:nvPr/>
          </p:nvSpPr>
          <p:spPr bwMode="auto">
            <a:xfrm>
              <a:off x="6624288" y="5072491"/>
              <a:ext cx="29083" cy="26474"/>
            </a:xfrm>
            <a:custGeom>
              <a:avLst/>
              <a:gdLst>
                <a:gd name="T0" fmla="*/ 0 w 31"/>
                <a:gd name="T1" fmla="*/ 0 h 31"/>
                <a:gd name="T2" fmla="*/ 0 w 31"/>
                <a:gd name="T3" fmla="*/ 0 h 31"/>
                <a:gd name="T4" fmla="*/ 0 w 31"/>
                <a:gd name="T5" fmla="*/ 0 h 31"/>
                <a:gd name="T6" fmla="*/ 0 w 31"/>
                <a:gd name="T7" fmla="*/ 0 h 31"/>
                <a:gd name="T8" fmla="*/ 0 w 31"/>
                <a:gd name="T9" fmla="*/ 0 h 31"/>
                <a:gd name="T10" fmla="*/ 0 w 31"/>
                <a:gd name="T11" fmla="*/ 0 h 31"/>
                <a:gd name="T12" fmla="*/ 0 w 31"/>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1">
                  <a:moveTo>
                    <a:pt x="15" y="0"/>
                  </a:moveTo>
                  <a:lnTo>
                    <a:pt x="0" y="0"/>
                  </a:lnTo>
                  <a:lnTo>
                    <a:pt x="0" y="15"/>
                  </a:lnTo>
                  <a:lnTo>
                    <a:pt x="0" y="30"/>
                  </a:lnTo>
                  <a:lnTo>
                    <a:pt x="30" y="15"/>
                  </a:lnTo>
                  <a:lnTo>
                    <a:pt x="15" y="15"/>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56" name="Freeform 572"/>
            <p:cNvSpPr>
              <a:spLocks/>
            </p:cNvSpPr>
            <p:nvPr/>
          </p:nvSpPr>
          <p:spPr bwMode="auto">
            <a:xfrm>
              <a:off x="6465449" y="4982038"/>
              <a:ext cx="259510" cy="233853"/>
            </a:xfrm>
            <a:custGeom>
              <a:avLst/>
              <a:gdLst>
                <a:gd name="T0" fmla="*/ 0 w 270"/>
                <a:gd name="T1" fmla="*/ 0 h 278"/>
                <a:gd name="T2" fmla="*/ 0 w 270"/>
                <a:gd name="T3" fmla="*/ 0 h 278"/>
                <a:gd name="T4" fmla="*/ 0 w 270"/>
                <a:gd name="T5" fmla="*/ 0 h 278"/>
                <a:gd name="T6" fmla="*/ 0 w 270"/>
                <a:gd name="T7" fmla="*/ 0 h 278"/>
                <a:gd name="T8" fmla="*/ 0 w 270"/>
                <a:gd name="T9" fmla="*/ 0 h 278"/>
                <a:gd name="T10" fmla="*/ 0 w 270"/>
                <a:gd name="T11" fmla="*/ 0 h 278"/>
                <a:gd name="T12" fmla="*/ 0 w 270"/>
                <a:gd name="T13" fmla="*/ 0 h 278"/>
                <a:gd name="T14" fmla="*/ 0 w 270"/>
                <a:gd name="T15" fmla="*/ 0 h 278"/>
                <a:gd name="T16" fmla="*/ 0 w 270"/>
                <a:gd name="T17" fmla="*/ 0 h 278"/>
                <a:gd name="T18" fmla="*/ 0 w 270"/>
                <a:gd name="T19" fmla="*/ 0 h 278"/>
                <a:gd name="T20" fmla="*/ 0 w 270"/>
                <a:gd name="T21" fmla="*/ 0 h 278"/>
                <a:gd name="T22" fmla="*/ 0 w 270"/>
                <a:gd name="T23" fmla="*/ 0 h 278"/>
                <a:gd name="T24" fmla="*/ 0 w 270"/>
                <a:gd name="T25" fmla="*/ 0 h 278"/>
                <a:gd name="T26" fmla="*/ 0 w 270"/>
                <a:gd name="T27" fmla="*/ 0 h 278"/>
                <a:gd name="T28" fmla="*/ 0 w 270"/>
                <a:gd name="T29" fmla="*/ 0 h 278"/>
                <a:gd name="T30" fmla="*/ 0 w 270"/>
                <a:gd name="T31" fmla="*/ 0 h 278"/>
                <a:gd name="T32" fmla="*/ 0 w 270"/>
                <a:gd name="T33" fmla="*/ 0 h 278"/>
                <a:gd name="T34" fmla="*/ 0 w 270"/>
                <a:gd name="T35" fmla="*/ 0 h 278"/>
                <a:gd name="T36" fmla="*/ 0 w 270"/>
                <a:gd name="T37" fmla="*/ 0 h 278"/>
                <a:gd name="T38" fmla="*/ 0 w 270"/>
                <a:gd name="T39" fmla="*/ 0 h 278"/>
                <a:gd name="T40" fmla="*/ 0 w 270"/>
                <a:gd name="T41" fmla="*/ 0 h 278"/>
                <a:gd name="T42" fmla="*/ 0 w 270"/>
                <a:gd name="T43" fmla="*/ 0 h 278"/>
                <a:gd name="T44" fmla="*/ 0 w 270"/>
                <a:gd name="T45" fmla="*/ 0 h 278"/>
                <a:gd name="T46" fmla="*/ 0 w 270"/>
                <a:gd name="T47" fmla="*/ 0 h 278"/>
                <a:gd name="T48" fmla="*/ 0 w 270"/>
                <a:gd name="T49" fmla="*/ 0 h 278"/>
                <a:gd name="T50" fmla="*/ 0 w 270"/>
                <a:gd name="T51" fmla="*/ 0 h 278"/>
                <a:gd name="T52" fmla="*/ 0 w 270"/>
                <a:gd name="T53" fmla="*/ 0 h 27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0" h="278">
                  <a:moveTo>
                    <a:pt x="164" y="108"/>
                  </a:moveTo>
                  <a:lnTo>
                    <a:pt x="179" y="108"/>
                  </a:lnTo>
                  <a:lnTo>
                    <a:pt x="149" y="62"/>
                  </a:lnTo>
                  <a:lnTo>
                    <a:pt x="120" y="62"/>
                  </a:lnTo>
                  <a:lnTo>
                    <a:pt x="105" y="0"/>
                  </a:lnTo>
                  <a:lnTo>
                    <a:pt x="75" y="15"/>
                  </a:lnTo>
                  <a:lnTo>
                    <a:pt x="60" y="31"/>
                  </a:lnTo>
                  <a:lnTo>
                    <a:pt x="60" y="92"/>
                  </a:lnTo>
                  <a:lnTo>
                    <a:pt x="30" y="108"/>
                  </a:lnTo>
                  <a:lnTo>
                    <a:pt x="30" y="139"/>
                  </a:lnTo>
                  <a:lnTo>
                    <a:pt x="30" y="169"/>
                  </a:lnTo>
                  <a:lnTo>
                    <a:pt x="0" y="185"/>
                  </a:lnTo>
                  <a:lnTo>
                    <a:pt x="30" y="200"/>
                  </a:lnTo>
                  <a:lnTo>
                    <a:pt x="60" y="262"/>
                  </a:lnTo>
                  <a:lnTo>
                    <a:pt x="90" y="262"/>
                  </a:lnTo>
                  <a:lnTo>
                    <a:pt x="120" y="277"/>
                  </a:lnTo>
                  <a:lnTo>
                    <a:pt x="135" y="262"/>
                  </a:lnTo>
                  <a:lnTo>
                    <a:pt x="149" y="262"/>
                  </a:lnTo>
                  <a:lnTo>
                    <a:pt x="164" y="262"/>
                  </a:lnTo>
                  <a:lnTo>
                    <a:pt x="179" y="246"/>
                  </a:lnTo>
                  <a:lnTo>
                    <a:pt x="224" y="246"/>
                  </a:lnTo>
                  <a:lnTo>
                    <a:pt x="269" y="185"/>
                  </a:lnTo>
                  <a:lnTo>
                    <a:pt x="239" y="200"/>
                  </a:lnTo>
                  <a:lnTo>
                    <a:pt x="194" y="169"/>
                  </a:lnTo>
                  <a:lnTo>
                    <a:pt x="164" y="139"/>
                  </a:lnTo>
                  <a:lnTo>
                    <a:pt x="164" y="123"/>
                  </a:lnTo>
                  <a:lnTo>
                    <a:pt x="164" y="10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57" name="Freeform 573"/>
            <p:cNvSpPr>
              <a:spLocks/>
            </p:cNvSpPr>
            <p:nvPr/>
          </p:nvSpPr>
          <p:spPr bwMode="auto">
            <a:xfrm>
              <a:off x="6407283" y="5277664"/>
              <a:ext cx="174498" cy="180906"/>
            </a:xfrm>
            <a:custGeom>
              <a:avLst/>
              <a:gdLst>
                <a:gd name="T0" fmla="*/ 0 w 181"/>
                <a:gd name="T1" fmla="*/ 0 h 216"/>
                <a:gd name="T2" fmla="*/ 0 w 181"/>
                <a:gd name="T3" fmla="*/ 0 h 216"/>
                <a:gd name="T4" fmla="*/ 0 w 181"/>
                <a:gd name="T5" fmla="*/ 0 h 216"/>
                <a:gd name="T6" fmla="*/ 0 w 181"/>
                <a:gd name="T7" fmla="*/ 0 h 216"/>
                <a:gd name="T8" fmla="*/ 0 w 181"/>
                <a:gd name="T9" fmla="*/ 0 h 216"/>
                <a:gd name="T10" fmla="*/ 0 w 181"/>
                <a:gd name="T11" fmla="*/ 0 h 216"/>
                <a:gd name="T12" fmla="*/ 0 w 181"/>
                <a:gd name="T13" fmla="*/ 0 h 216"/>
                <a:gd name="T14" fmla="*/ 0 w 181"/>
                <a:gd name="T15" fmla="*/ 0 h 216"/>
                <a:gd name="T16" fmla="*/ 0 w 181"/>
                <a:gd name="T17" fmla="*/ 0 h 216"/>
                <a:gd name="T18" fmla="*/ 0 w 181"/>
                <a:gd name="T19" fmla="*/ 0 h 216"/>
                <a:gd name="T20" fmla="*/ 0 w 181"/>
                <a:gd name="T21" fmla="*/ 0 h 216"/>
                <a:gd name="T22" fmla="*/ 0 w 181"/>
                <a:gd name="T23" fmla="*/ 0 h 216"/>
                <a:gd name="T24" fmla="*/ 0 w 181"/>
                <a:gd name="T25" fmla="*/ 0 h 216"/>
                <a:gd name="T26" fmla="*/ 0 w 181"/>
                <a:gd name="T27" fmla="*/ 0 h 216"/>
                <a:gd name="T28" fmla="*/ 0 w 181"/>
                <a:gd name="T29" fmla="*/ 0 h 216"/>
                <a:gd name="T30" fmla="*/ 0 w 181"/>
                <a:gd name="T31" fmla="*/ 0 h 216"/>
                <a:gd name="T32" fmla="*/ 0 w 181"/>
                <a:gd name="T33" fmla="*/ 0 h 216"/>
                <a:gd name="T34" fmla="*/ 0 w 181"/>
                <a:gd name="T35" fmla="*/ 0 h 216"/>
                <a:gd name="T36" fmla="*/ 0 w 181"/>
                <a:gd name="T37" fmla="*/ 0 h 216"/>
                <a:gd name="T38" fmla="*/ 0 w 181"/>
                <a:gd name="T39" fmla="*/ 0 h 216"/>
                <a:gd name="T40" fmla="*/ 0 w 181"/>
                <a:gd name="T41" fmla="*/ 0 h 216"/>
                <a:gd name="T42" fmla="*/ 0 w 181"/>
                <a:gd name="T43" fmla="*/ 0 h 216"/>
                <a:gd name="T44" fmla="*/ 0 w 181"/>
                <a:gd name="T45" fmla="*/ 0 h 216"/>
                <a:gd name="T46" fmla="*/ 0 w 181"/>
                <a:gd name="T47" fmla="*/ 0 h 216"/>
                <a:gd name="T48" fmla="*/ 0 w 181"/>
                <a:gd name="T49" fmla="*/ 0 h 216"/>
                <a:gd name="T50" fmla="*/ 0 w 181"/>
                <a:gd name="T51" fmla="*/ 0 h 216"/>
                <a:gd name="T52" fmla="*/ 0 w 181"/>
                <a:gd name="T53" fmla="*/ 0 h 216"/>
                <a:gd name="T54" fmla="*/ 0 w 181"/>
                <a:gd name="T55" fmla="*/ 0 h 2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81" h="216">
                  <a:moveTo>
                    <a:pt x="180" y="77"/>
                  </a:moveTo>
                  <a:lnTo>
                    <a:pt x="150" y="61"/>
                  </a:lnTo>
                  <a:lnTo>
                    <a:pt x="135" y="46"/>
                  </a:lnTo>
                  <a:lnTo>
                    <a:pt x="90" y="0"/>
                  </a:lnTo>
                  <a:lnTo>
                    <a:pt x="75" y="15"/>
                  </a:lnTo>
                  <a:lnTo>
                    <a:pt x="75" y="31"/>
                  </a:lnTo>
                  <a:lnTo>
                    <a:pt x="45" y="46"/>
                  </a:lnTo>
                  <a:lnTo>
                    <a:pt x="45" y="15"/>
                  </a:lnTo>
                  <a:lnTo>
                    <a:pt x="15" y="15"/>
                  </a:lnTo>
                  <a:lnTo>
                    <a:pt x="15" y="31"/>
                  </a:lnTo>
                  <a:lnTo>
                    <a:pt x="30" y="46"/>
                  </a:lnTo>
                  <a:lnTo>
                    <a:pt x="15" y="61"/>
                  </a:lnTo>
                  <a:lnTo>
                    <a:pt x="0" y="61"/>
                  </a:lnTo>
                  <a:lnTo>
                    <a:pt x="15" y="108"/>
                  </a:lnTo>
                  <a:lnTo>
                    <a:pt x="0" y="108"/>
                  </a:lnTo>
                  <a:lnTo>
                    <a:pt x="30" y="123"/>
                  </a:lnTo>
                  <a:lnTo>
                    <a:pt x="30" y="138"/>
                  </a:lnTo>
                  <a:lnTo>
                    <a:pt x="60" y="169"/>
                  </a:lnTo>
                  <a:lnTo>
                    <a:pt x="75" y="184"/>
                  </a:lnTo>
                  <a:lnTo>
                    <a:pt x="90" y="184"/>
                  </a:lnTo>
                  <a:lnTo>
                    <a:pt x="90" y="215"/>
                  </a:lnTo>
                  <a:lnTo>
                    <a:pt x="120" y="215"/>
                  </a:lnTo>
                  <a:lnTo>
                    <a:pt x="180" y="200"/>
                  </a:lnTo>
                  <a:lnTo>
                    <a:pt x="180" y="169"/>
                  </a:lnTo>
                  <a:lnTo>
                    <a:pt x="165" y="154"/>
                  </a:lnTo>
                  <a:lnTo>
                    <a:pt x="180" y="123"/>
                  </a:lnTo>
                  <a:lnTo>
                    <a:pt x="165" y="108"/>
                  </a:lnTo>
                  <a:lnTo>
                    <a:pt x="180"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58" name="Freeform 574"/>
            <p:cNvSpPr>
              <a:spLocks/>
            </p:cNvSpPr>
            <p:nvPr/>
          </p:nvSpPr>
          <p:spPr bwMode="auto">
            <a:xfrm>
              <a:off x="6608628" y="5072491"/>
              <a:ext cx="172262" cy="218411"/>
            </a:xfrm>
            <a:custGeom>
              <a:avLst/>
              <a:gdLst>
                <a:gd name="T0" fmla="*/ 0 w 180"/>
                <a:gd name="T1" fmla="*/ 0 h 262"/>
                <a:gd name="T2" fmla="*/ 0 w 180"/>
                <a:gd name="T3" fmla="*/ 0 h 262"/>
                <a:gd name="T4" fmla="*/ 0 w 180"/>
                <a:gd name="T5" fmla="*/ 0 h 262"/>
                <a:gd name="T6" fmla="*/ 0 w 180"/>
                <a:gd name="T7" fmla="*/ 0 h 262"/>
                <a:gd name="T8" fmla="*/ 0 w 180"/>
                <a:gd name="T9" fmla="*/ 0 h 262"/>
                <a:gd name="T10" fmla="*/ 0 w 180"/>
                <a:gd name="T11" fmla="*/ 0 h 262"/>
                <a:gd name="T12" fmla="*/ 0 w 180"/>
                <a:gd name="T13" fmla="*/ 0 h 262"/>
                <a:gd name="T14" fmla="*/ 0 w 180"/>
                <a:gd name="T15" fmla="*/ 0 h 262"/>
                <a:gd name="T16" fmla="*/ 0 w 180"/>
                <a:gd name="T17" fmla="*/ 0 h 262"/>
                <a:gd name="T18" fmla="*/ 0 w 180"/>
                <a:gd name="T19" fmla="*/ 0 h 262"/>
                <a:gd name="T20" fmla="*/ 0 w 180"/>
                <a:gd name="T21" fmla="*/ 0 h 262"/>
                <a:gd name="T22" fmla="*/ 0 w 180"/>
                <a:gd name="T23" fmla="*/ 0 h 262"/>
                <a:gd name="T24" fmla="*/ 0 w 180"/>
                <a:gd name="T25" fmla="*/ 0 h 262"/>
                <a:gd name="T26" fmla="*/ 0 w 180"/>
                <a:gd name="T27" fmla="*/ 0 h 262"/>
                <a:gd name="T28" fmla="*/ 0 w 180"/>
                <a:gd name="T29" fmla="*/ 0 h 262"/>
                <a:gd name="T30" fmla="*/ 0 w 180"/>
                <a:gd name="T31" fmla="*/ 0 h 262"/>
                <a:gd name="T32" fmla="*/ 0 w 180"/>
                <a:gd name="T33" fmla="*/ 0 h 262"/>
                <a:gd name="T34" fmla="*/ 0 w 180"/>
                <a:gd name="T35" fmla="*/ 0 h 262"/>
                <a:gd name="T36" fmla="*/ 0 w 180"/>
                <a:gd name="T37" fmla="*/ 0 h 262"/>
                <a:gd name="T38" fmla="*/ 0 w 180"/>
                <a:gd name="T39" fmla="*/ 0 h 262"/>
                <a:gd name="T40" fmla="*/ 0 w 180"/>
                <a:gd name="T41" fmla="*/ 0 h 262"/>
                <a:gd name="T42" fmla="*/ 0 w 180"/>
                <a:gd name="T43" fmla="*/ 0 h 262"/>
                <a:gd name="T44" fmla="*/ 0 w 180"/>
                <a:gd name="T45" fmla="*/ 0 h 262"/>
                <a:gd name="T46" fmla="*/ 0 w 180"/>
                <a:gd name="T47" fmla="*/ 0 h 262"/>
                <a:gd name="T48" fmla="*/ 0 w 180"/>
                <a:gd name="T49" fmla="*/ 0 h 262"/>
                <a:gd name="T50" fmla="*/ 0 w 180"/>
                <a:gd name="T51" fmla="*/ 0 h 262"/>
                <a:gd name="T52" fmla="*/ 0 w 180"/>
                <a:gd name="T53" fmla="*/ 0 h 262"/>
                <a:gd name="T54" fmla="*/ 0 w 180"/>
                <a:gd name="T55" fmla="*/ 0 h 2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80" h="262">
                  <a:moveTo>
                    <a:pt x="179" y="0"/>
                  </a:moveTo>
                  <a:lnTo>
                    <a:pt x="164" y="0"/>
                  </a:lnTo>
                  <a:lnTo>
                    <a:pt x="149" y="15"/>
                  </a:lnTo>
                  <a:lnTo>
                    <a:pt x="134" y="15"/>
                  </a:lnTo>
                  <a:lnTo>
                    <a:pt x="119" y="15"/>
                  </a:lnTo>
                  <a:lnTo>
                    <a:pt x="75" y="31"/>
                  </a:lnTo>
                  <a:lnTo>
                    <a:pt x="60" y="31"/>
                  </a:lnTo>
                  <a:lnTo>
                    <a:pt x="45" y="15"/>
                  </a:lnTo>
                  <a:lnTo>
                    <a:pt x="15" y="31"/>
                  </a:lnTo>
                  <a:lnTo>
                    <a:pt x="45" y="61"/>
                  </a:lnTo>
                  <a:lnTo>
                    <a:pt x="90" y="92"/>
                  </a:lnTo>
                  <a:lnTo>
                    <a:pt x="119" y="77"/>
                  </a:lnTo>
                  <a:lnTo>
                    <a:pt x="75" y="138"/>
                  </a:lnTo>
                  <a:lnTo>
                    <a:pt x="30" y="138"/>
                  </a:lnTo>
                  <a:lnTo>
                    <a:pt x="15" y="154"/>
                  </a:lnTo>
                  <a:lnTo>
                    <a:pt x="0" y="154"/>
                  </a:lnTo>
                  <a:lnTo>
                    <a:pt x="0" y="169"/>
                  </a:lnTo>
                  <a:lnTo>
                    <a:pt x="0" y="261"/>
                  </a:lnTo>
                  <a:lnTo>
                    <a:pt x="15" y="261"/>
                  </a:lnTo>
                  <a:lnTo>
                    <a:pt x="15" y="246"/>
                  </a:lnTo>
                  <a:lnTo>
                    <a:pt x="45" y="230"/>
                  </a:lnTo>
                  <a:lnTo>
                    <a:pt x="60" y="215"/>
                  </a:lnTo>
                  <a:lnTo>
                    <a:pt x="119" y="154"/>
                  </a:lnTo>
                  <a:lnTo>
                    <a:pt x="119" y="138"/>
                  </a:lnTo>
                  <a:lnTo>
                    <a:pt x="149" y="92"/>
                  </a:lnTo>
                  <a:lnTo>
                    <a:pt x="149" y="77"/>
                  </a:lnTo>
                  <a:lnTo>
                    <a:pt x="179" y="61"/>
                  </a:lnTo>
                  <a:lnTo>
                    <a:pt x="17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59" name="Freeform 575"/>
            <p:cNvSpPr>
              <a:spLocks/>
            </p:cNvSpPr>
            <p:nvPr/>
          </p:nvSpPr>
          <p:spPr bwMode="auto">
            <a:xfrm>
              <a:off x="6481109" y="5200449"/>
              <a:ext cx="145416" cy="141195"/>
            </a:xfrm>
            <a:custGeom>
              <a:avLst/>
              <a:gdLst>
                <a:gd name="T0" fmla="*/ 0 w 150"/>
                <a:gd name="T1" fmla="*/ 0 h 170"/>
                <a:gd name="T2" fmla="*/ 0 w 150"/>
                <a:gd name="T3" fmla="*/ 0 h 170"/>
                <a:gd name="T4" fmla="*/ 0 w 150"/>
                <a:gd name="T5" fmla="*/ 0 h 170"/>
                <a:gd name="T6" fmla="*/ 0 w 150"/>
                <a:gd name="T7" fmla="*/ 0 h 170"/>
                <a:gd name="T8" fmla="*/ 0 w 150"/>
                <a:gd name="T9" fmla="*/ 0 h 170"/>
                <a:gd name="T10" fmla="*/ 0 w 150"/>
                <a:gd name="T11" fmla="*/ 0 h 170"/>
                <a:gd name="T12" fmla="*/ 0 w 150"/>
                <a:gd name="T13" fmla="*/ 0 h 170"/>
                <a:gd name="T14" fmla="*/ 0 w 150"/>
                <a:gd name="T15" fmla="*/ 0 h 170"/>
                <a:gd name="T16" fmla="*/ 0 w 150"/>
                <a:gd name="T17" fmla="*/ 0 h 170"/>
                <a:gd name="T18" fmla="*/ 0 w 150"/>
                <a:gd name="T19" fmla="*/ 0 h 170"/>
                <a:gd name="T20" fmla="*/ 0 w 150"/>
                <a:gd name="T21" fmla="*/ 0 h 170"/>
                <a:gd name="T22" fmla="*/ 0 w 150"/>
                <a:gd name="T23" fmla="*/ 0 h 170"/>
                <a:gd name="T24" fmla="*/ 0 w 150"/>
                <a:gd name="T25" fmla="*/ 0 h 170"/>
                <a:gd name="T26" fmla="*/ 0 w 150"/>
                <a:gd name="T27" fmla="*/ 0 h 170"/>
                <a:gd name="T28" fmla="*/ 0 w 150"/>
                <a:gd name="T29" fmla="*/ 0 h 170"/>
                <a:gd name="T30" fmla="*/ 0 w 150"/>
                <a:gd name="T31" fmla="*/ 0 h 170"/>
                <a:gd name="T32" fmla="*/ 0 w 150"/>
                <a:gd name="T33" fmla="*/ 0 h 170"/>
                <a:gd name="T34" fmla="*/ 0 w 150"/>
                <a:gd name="T35" fmla="*/ 0 h 170"/>
                <a:gd name="T36" fmla="*/ 0 w 150"/>
                <a:gd name="T37" fmla="*/ 0 h 1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0" h="170">
                  <a:moveTo>
                    <a:pt x="149" y="108"/>
                  </a:moveTo>
                  <a:lnTo>
                    <a:pt x="134" y="108"/>
                  </a:lnTo>
                  <a:lnTo>
                    <a:pt x="134" y="15"/>
                  </a:lnTo>
                  <a:lnTo>
                    <a:pt x="134" y="0"/>
                  </a:lnTo>
                  <a:lnTo>
                    <a:pt x="119" y="0"/>
                  </a:lnTo>
                  <a:lnTo>
                    <a:pt x="104" y="15"/>
                  </a:lnTo>
                  <a:lnTo>
                    <a:pt x="75" y="0"/>
                  </a:lnTo>
                  <a:lnTo>
                    <a:pt x="45" y="0"/>
                  </a:lnTo>
                  <a:lnTo>
                    <a:pt x="0" y="0"/>
                  </a:lnTo>
                  <a:lnTo>
                    <a:pt x="15" y="15"/>
                  </a:lnTo>
                  <a:lnTo>
                    <a:pt x="15" y="61"/>
                  </a:lnTo>
                  <a:lnTo>
                    <a:pt x="15" y="77"/>
                  </a:lnTo>
                  <a:lnTo>
                    <a:pt x="15" y="92"/>
                  </a:lnTo>
                  <a:lnTo>
                    <a:pt x="60" y="138"/>
                  </a:lnTo>
                  <a:lnTo>
                    <a:pt x="75" y="154"/>
                  </a:lnTo>
                  <a:lnTo>
                    <a:pt x="104" y="169"/>
                  </a:lnTo>
                  <a:lnTo>
                    <a:pt x="119" y="138"/>
                  </a:lnTo>
                  <a:lnTo>
                    <a:pt x="134" y="138"/>
                  </a:lnTo>
                  <a:lnTo>
                    <a:pt x="149" y="10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60" name="Oval 576"/>
            <p:cNvSpPr>
              <a:spLocks noChangeArrowheads="1"/>
            </p:cNvSpPr>
            <p:nvPr/>
          </p:nvSpPr>
          <p:spPr bwMode="auto">
            <a:xfrm>
              <a:off x="6666793" y="5432096"/>
              <a:ext cx="0" cy="11031"/>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61" name="Oval 577"/>
            <p:cNvSpPr>
              <a:spLocks noChangeArrowheads="1"/>
            </p:cNvSpPr>
            <p:nvPr/>
          </p:nvSpPr>
          <p:spPr bwMode="auto">
            <a:xfrm>
              <a:off x="6796549" y="5328407"/>
              <a:ext cx="2237"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62" name="Freeform 578"/>
            <p:cNvSpPr>
              <a:spLocks/>
            </p:cNvSpPr>
            <p:nvPr/>
          </p:nvSpPr>
          <p:spPr bwMode="auto">
            <a:xfrm>
              <a:off x="6637710" y="4982038"/>
              <a:ext cx="73827" cy="79422"/>
            </a:xfrm>
            <a:custGeom>
              <a:avLst/>
              <a:gdLst>
                <a:gd name="T0" fmla="*/ 0 w 76"/>
                <a:gd name="T1" fmla="*/ 0 h 93"/>
                <a:gd name="T2" fmla="*/ 0 w 76"/>
                <a:gd name="T3" fmla="*/ 0 h 93"/>
                <a:gd name="T4" fmla="*/ 0 w 76"/>
                <a:gd name="T5" fmla="*/ 0 h 93"/>
                <a:gd name="T6" fmla="*/ 0 w 76"/>
                <a:gd name="T7" fmla="*/ 0 h 93"/>
                <a:gd name="T8" fmla="*/ 0 w 76"/>
                <a:gd name="T9" fmla="*/ 0 h 93"/>
                <a:gd name="T10" fmla="*/ 0 w 76"/>
                <a:gd name="T11" fmla="*/ 0 h 93"/>
                <a:gd name="T12" fmla="*/ 0 w 76"/>
                <a:gd name="T13" fmla="*/ 0 h 93"/>
                <a:gd name="T14" fmla="*/ 0 w 76"/>
                <a:gd name="T15" fmla="*/ 0 h 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6" h="93">
                  <a:moveTo>
                    <a:pt x="30" y="77"/>
                  </a:moveTo>
                  <a:lnTo>
                    <a:pt x="15" y="61"/>
                  </a:lnTo>
                  <a:lnTo>
                    <a:pt x="0" y="31"/>
                  </a:lnTo>
                  <a:lnTo>
                    <a:pt x="0" y="15"/>
                  </a:lnTo>
                  <a:lnTo>
                    <a:pt x="15" y="0"/>
                  </a:lnTo>
                  <a:lnTo>
                    <a:pt x="75" y="15"/>
                  </a:lnTo>
                  <a:lnTo>
                    <a:pt x="45" y="92"/>
                  </a:lnTo>
                  <a:lnTo>
                    <a:pt x="30"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63" name="Line 579"/>
            <p:cNvSpPr>
              <a:spLocks noChangeShapeType="1"/>
            </p:cNvSpPr>
            <p:nvPr/>
          </p:nvSpPr>
          <p:spPr bwMode="auto">
            <a:xfrm>
              <a:off x="6637710" y="4982038"/>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64" name="Line 580"/>
            <p:cNvSpPr>
              <a:spLocks noChangeShapeType="1"/>
            </p:cNvSpPr>
            <p:nvPr/>
          </p:nvSpPr>
          <p:spPr bwMode="auto">
            <a:xfrm flipV="1">
              <a:off x="6653370" y="4968801"/>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65" name="Line 581"/>
            <p:cNvSpPr>
              <a:spLocks noChangeShapeType="1"/>
            </p:cNvSpPr>
            <p:nvPr/>
          </p:nvSpPr>
          <p:spPr bwMode="auto">
            <a:xfrm>
              <a:off x="6666793" y="4971007"/>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66" name="Freeform 582"/>
            <p:cNvSpPr>
              <a:spLocks/>
            </p:cNvSpPr>
            <p:nvPr/>
          </p:nvSpPr>
          <p:spPr bwMode="auto">
            <a:xfrm>
              <a:off x="6751806" y="4805545"/>
              <a:ext cx="17897" cy="24268"/>
            </a:xfrm>
            <a:custGeom>
              <a:avLst/>
              <a:gdLst>
                <a:gd name="T0" fmla="*/ 0 w 17"/>
                <a:gd name="T1" fmla="*/ 0 h 31"/>
                <a:gd name="T2" fmla="*/ 0 w 17"/>
                <a:gd name="T3" fmla="*/ 0 h 31"/>
                <a:gd name="T4" fmla="*/ 0 w 17"/>
                <a:gd name="T5" fmla="*/ 0 h 31"/>
                <a:gd name="T6" fmla="*/ 0 w 17"/>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1">
                  <a:moveTo>
                    <a:pt x="16" y="0"/>
                  </a:moveTo>
                  <a:lnTo>
                    <a:pt x="0" y="15"/>
                  </a:lnTo>
                  <a:lnTo>
                    <a:pt x="16" y="30"/>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67" name="Freeform 583"/>
            <p:cNvSpPr>
              <a:spLocks/>
            </p:cNvSpPr>
            <p:nvPr/>
          </p:nvSpPr>
          <p:spPr bwMode="auto">
            <a:xfrm>
              <a:off x="6653370" y="4779071"/>
              <a:ext cx="71589" cy="13237"/>
            </a:xfrm>
            <a:custGeom>
              <a:avLst/>
              <a:gdLst>
                <a:gd name="T0" fmla="*/ 0 w 75"/>
                <a:gd name="T1" fmla="*/ 0 h 17"/>
                <a:gd name="T2" fmla="*/ 0 w 75"/>
                <a:gd name="T3" fmla="*/ 0 h 17"/>
                <a:gd name="T4" fmla="*/ 0 w 75"/>
                <a:gd name="T5" fmla="*/ 0 h 17"/>
                <a:gd name="T6" fmla="*/ 0 w 75"/>
                <a:gd name="T7" fmla="*/ 0 h 17"/>
                <a:gd name="T8" fmla="*/ 0 w 75"/>
                <a:gd name="T9" fmla="*/ 0 h 17"/>
                <a:gd name="T10" fmla="*/ 0 w 75"/>
                <a:gd name="T11" fmla="*/ 0 h 17"/>
                <a:gd name="T12" fmla="*/ 0 w 75"/>
                <a:gd name="T13" fmla="*/ 0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 h="17">
                  <a:moveTo>
                    <a:pt x="74" y="16"/>
                  </a:moveTo>
                  <a:lnTo>
                    <a:pt x="59" y="16"/>
                  </a:lnTo>
                  <a:lnTo>
                    <a:pt x="44" y="16"/>
                  </a:lnTo>
                  <a:lnTo>
                    <a:pt x="30" y="0"/>
                  </a:lnTo>
                  <a:lnTo>
                    <a:pt x="0" y="0"/>
                  </a:lnTo>
                  <a:lnTo>
                    <a:pt x="44" y="0"/>
                  </a:lnTo>
                  <a:lnTo>
                    <a:pt x="74"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68" name="Line 584"/>
            <p:cNvSpPr>
              <a:spLocks noChangeShapeType="1"/>
            </p:cNvSpPr>
            <p:nvPr/>
          </p:nvSpPr>
          <p:spPr bwMode="auto">
            <a:xfrm>
              <a:off x="6680216" y="4982038"/>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69" name="Line 585"/>
            <p:cNvSpPr>
              <a:spLocks noChangeShapeType="1"/>
            </p:cNvSpPr>
            <p:nvPr/>
          </p:nvSpPr>
          <p:spPr bwMode="auto">
            <a:xfrm>
              <a:off x="6711537" y="4982038"/>
              <a:ext cx="0" cy="15443"/>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0" name="Line 586"/>
            <p:cNvSpPr>
              <a:spLocks noChangeShapeType="1"/>
            </p:cNvSpPr>
            <p:nvPr/>
          </p:nvSpPr>
          <p:spPr bwMode="auto">
            <a:xfrm>
              <a:off x="6724960" y="4982038"/>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1" name="Line 587"/>
            <p:cNvSpPr>
              <a:spLocks noChangeShapeType="1"/>
            </p:cNvSpPr>
            <p:nvPr/>
          </p:nvSpPr>
          <p:spPr bwMode="auto">
            <a:xfrm flipV="1">
              <a:off x="6738383" y="4968801"/>
              <a:ext cx="13423"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2" name="Freeform 588"/>
            <p:cNvSpPr>
              <a:spLocks/>
            </p:cNvSpPr>
            <p:nvPr/>
          </p:nvSpPr>
          <p:spPr bwMode="auto">
            <a:xfrm>
              <a:off x="6680216" y="4957770"/>
              <a:ext cx="145416" cy="103690"/>
            </a:xfrm>
            <a:custGeom>
              <a:avLst/>
              <a:gdLst>
                <a:gd name="T0" fmla="*/ 0 w 151"/>
                <a:gd name="T1" fmla="*/ 0 h 123"/>
                <a:gd name="T2" fmla="*/ 0 w 151"/>
                <a:gd name="T3" fmla="*/ 0 h 123"/>
                <a:gd name="T4" fmla="*/ 0 w 151"/>
                <a:gd name="T5" fmla="*/ 0 h 123"/>
                <a:gd name="T6" fmla="*/ 0 w 151"/>
                <a:gd name="T7" fmla="*/ 0 h 123"/>
                <a:gd name="T8" fmla="*/ 0 w 151"/>
                <a:gd name="T9" fmla="*/ 0 h 123"/>
                <a:gd name="T10" fmla="*/ 0 w 151"/>
                <a:gd name="T11" fmla="*/ 0 h 123"/>
                <a:gd name="T12" fmla="*/ 0 w 151"/>
                <a:gd name="T13" fmla="*/ 0 h 123"/>
                <a:gd name="T14" fmla="*/ 0 w 151"/>
                <a:gd name="T15" fmla="*/ 0 h 123"/>
                <a:gd name="T16" fmla="*/ 0 w 151"/>
                <a:gd name="T17" fmla="*/ 0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1" h="123">
                  <a:moveTo>
                    <a:pt x="30" y="46"/>
                  </a:moveTo>
                  <a:lnTo>
                    <a:pt x="0" y="122"/>
                  </a:lnTo>
                  <a:lnTo>
                    <a:pt x="30" y="107"/>
                  </a:lnTo>
                  <a:lnTo>
                    <a:pt x="120" y="61"/>
                  </a:lnTo>
                  <a:lnTo>
                    <a:pt x="135" y="46"/>
                  </a:lnTo>
                  <a:lnTo>
                    <a:pt x="150" y="31"/>
                  </a:lnTo>
                  <a:lnTo>
                    <a:pt x="135" y="0"/>
                  </a:lnTo>
                  <a:lnTo>
                    <a:pt x="60" y="31"/>
                  </a:lnTo>
                  <a:lnTo>
                    <a:pt x="30"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3" name="Line 589"/>
            <p:cNvSpPr>
              <a:spLocks noChangeShapeType="1"/>
            </p:cNvSpPr>
            <p:nvPr/>
          </p:nvSpPr>
          <p:spPr bwMode="auto">
            <a:xfrm>
              <a:off x="6751806" y="4971007"/>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4" name="Freeform 590"/>
            <p:cNvSpPr>
              <a:spLocks/>
            </p:cNvSpPr>
            <p:nvPr/>
          </p:nvSpPr>
          <p:spPr bwMode="auto">
            <a:xfrm>
              <a:off x="6120926" y="4265034"/>
              <a:ext cx="158839" cy="167668"/>
            </a:xfrm>
            <a:custGeom>
              <a:avLst/>
              <a:gdLst>
                <a:gd name="T0" fmla="*/ 0 w 165"/>
                <a:gd name="T1" fmla="*/ 0 h 202"/>
                <a:gd name="T2" fmla="*/ 0 w 165"/>
                <a:gd name="T3" fmla="*/ 0 h 202"/>
                <a:gd name="T4" fmla="*/ 0 w 165"/>
                <a:gd name="T5" fmla="*/ 0 h 202"/>
                <a:gd name="T6" fmla="*/ 0 w 165"/>
                <a:gd name="T7" fmla="*/ 0 h 202"/>
                <a:gd name="T8" fmla="*/ 0 w 165"/>
                <a:gd name="T9" fmla="*/ 0 h 202"/>
                <a:gd name="T10" fmla="*/ 0 w 165"/>
                <a:gd name="T11" fmla="*/ 0 h 202"/>
                <a:gd name="T12" fmla="*/ 0 w 165"/>
                <a:gd name="T13" fmla="*/ 0 h 202"/>
                <a:gd name="T14" fmla="*/ 0 w 165"/>
                <a:gd name="T15" fmla="*/ 0 h 202"/>
                <a:gd name="T16" fmla="*/ 0 w 165"/>
                <a:gd name="T17" fmla="*/ 0 h 202"/>
                <a:gd name="T18" fmla="*/ 0 w 165"/>
                <a:gd name="T19" fmla="*/ 0 h 202"/>
                <a:gd name="T20" fmla="*/ 0 w 165"/>
                <a:gd name="T21" fmla="*/ 0 h 202"/>
                <a:gd name="T22" fmla="*/ 0 w 165"/>
                <a:gd name="T23" fmla="*/ 0 h 202"/>
                <a:gd name="T24" fmla="*/ 0 w 165"/>
                <a:gd name="T25" fmla="*/ 0 h 202"/>
                <a:gd name="T26" fmla="*/ 0 w 165"/>
                <a:gd name="T27" fmla="*/ 0 h 202"/>
                <a:gd name="T28" fmla="*/ 0 w 165"/>
                <a:gd name="T29" fmla="*/ 0 h 2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5" h="202">
                  <a:moveTo>
                    <a:pt x="15" y="77"/>
                  </a:moveTo>
                  <a:lnTo>
                    <a:pt x="0" y="93"/>
                  </a:lnTo>
                  <a:lnTo>
                    <a:pt x="15" y="139"/>
                  </a:lnTo>
                  <a:lnTo>
                    <a:pt x="60" y="155"/>
                  </a:lnTo>
                  <a:lnTo>
                    <a:pt x="89" y="170"/>
                  </a:lnTo>
                  <a:lnTo>
                    <a:pt x="119" y="170"/>
                  </a:lnTo>
                  <a:lnTo>
                    <a:pt x="149" y="201"/>
                  </a:lnTo>
                  <a:lnTo>
                    <a:pt x="164" y="139"/>
                  </a:lnTo>
                  <a:lnTo>
                    <a:pt x="149" y="108"/>
                  </a:lnTo>
                  <a:lnTo>
                    <a:pt x="149" y="77"/>
                  </a:lnTo>
                  <a:lnTo>
                    <a:pt x="104" y="0"/>
                  </a:lnTo>
                  <a:lnTo>
                    <a:pt x="104" y="46"/>
                  </a:lnTo>
                  <a:lnTo>
                    <a:pt x="75" y="62"/>
                  </a:lnTo>
                  <a:lnTo>
                    <a:pt x="60" y="46"/>
                  </a:lnTo>
                  <a:lnTo>
                    <a:pt x="15"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5" name="Freeform 591"/>
            <p:cNvSpPr>
              <a:spLocks/>
            </p:cNvSpPr>
            <p:nvPr/>
          </p:nvSpPr>
          <p:spPr bwMode="auto">
            <a:xfrm>
              <a:off x="6295425" y="4675381"/>
              <a:ext cx="40269" cy="0"/>
            </a:xfrm>
            <a:custGeom>
              <a:avLst/>
              <a:gdLst>
                <a:gd name="T0" fmla="*/ 0 w 46"/>
                <a:gd name="T1" fmla="*/ 0 h 1"/>
                <a:gd name="T2" fmla="*/ 0 w 46"/>
                <a:gd name="T3" fmla="*/ 0 h 1"/>
                <a:gd name="T4" fmla="*/ 0 w 46"/>
                <a:gd name="T5" fmla="*/ 0 h 1"/>
                <a:gd name="T6" fmla="*/ 0 w 46"/>
                <a:gd name="T7" fmla="*/ 0 h 1"/>
                <a:gd name="T8" fmla="*/ 0 w 46"/>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1">
                  <a:moveTo>
                    <a:pt x="45" y="0"/>
                  </a:moveTo>
                  <a:lnTo>
                    <a:pt x="30" y="0"/>
                  </a:lnTo>
                  <a:lnTo>
                    <a:pt x="0" y="0"/>
                  </a:lnTo>
                  <a:lnTo>
                    <a:pt x="30" y="0"/>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6" name="Freeform 592"/>
            <p:cNvSpPr>
              <a:spLocks/>
            </p:cNvSpPr>
            <p:nvPr/>
          </p:nvSpPr>
          <p:spPr bwMode="auto">
            <a:xfrm>
              <a:off x="6496769" y="4624639"/>
              <a:ext cx="111858" cy="103690"/>
            </a:xfrm>
            <a:custGeom>
              <a:avLst/>
              <a:gdLst>
                <a:gd name="T0" fmla="*/ 0 w 120"/>
                <a:gd name="T1" fmla="*/ 0 h 124"/>
                <a:gd name="T2" fmla="*/ 0 w 120"/>
                <a:gd name="T3" fmla="*/ 0 h 124"/>
                <a:gd name="T4" fmla="*/ 0 w 120"/>
                <a:gd name="T5" fmla="*/ 0 h 124"/>
                <a:gd name="T6" fmla="*/ 0 w 120"/>
                <a:gd name="T7" fmla="*/ 0 h 124"/>
                <a:gd name="T8" fmla="*/ 0 w 120"/>
                <a:gd name="T9" fmla="*/ 0 h 124"/>
                <a:gd name="T10" fmla="*/ 0 w 120"/>
                <a:gd name="T11" fmla="*/ 0 h 124"/>
                <a:gd name="T12" fmla="*/ 0 w 120"/>
                <a:gd name="T13" fmla="*/ 0 h 124"/>
                <a:gd name="T14" fmla="*/ 0 w 120"/>
                <a:gd name="T15" fmla="*/ 0 h 124"/>
                <a:gd name="T16" fmla="*/ 0 w 120"/>
                <a:gd name="T17" fmla="*/ 0 h 124"/>
                <a:gd name="T18" fmla="*/ 0 w 120"/>
                <a:gd name="T19" fmla="*/ 0 h 124"/>
                <a:gd name="T20" fmla="*/ 0 w 120"/>
                <a:gd name="T21" fmla="*/ 0 h 124"/>
                <a:gd name="T22" fmla="*/ 0 w 120"/>
                <a:gd name="T23" fmla="*/ 0 h 124"/>
                <a:gd name="T24" fmla="*/ 0 w 120"/>
                <a:gd name="T25" fmla="*/ 0 h 124"/>
                <a:gd name="T26" fmla="*/ 0 w 120"/>
                <a:gd name="T27" fmla="*/ 0 h 1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0" h="124">
                  <a:moveTo>
                    <a:pt x="0" y="62"/>
                  </a:moveTo>
                  <a:lnTo>
                    <a:pt x="15" y="77"/>
                  </a:lnTo>
                  <a:lnTo>
                    <a:pt x="0" y="92"/>
                  </a:lnTo>
                  <a:lnTo>
                    <a:pt x="0" y="123"/>
                  </a:lnTo>
                  <a:lnTo>
                    <a:pt x="30" y="123"/>
                  </a:lnTo>
                  <a:lnTo>
                    <a:pt x="45" y="92"/>
                  </a:lnTo>
                  <a:lnTo>
                    <a:pt x="89" y="62"/>
                  </a:lnTo>
                  <a:lnTo>
                    <a:pt x="104" y="31"/>
                  </a:lnTo>
                  <a:lnTo>
                    <a:pt x="119" y="15"/>
                  </a:lnTo>
                  <a:lnTo>
                    <a:pt x="104" y="0"/>
                  </a:lnTo>
                  <a:lnTo>
                    <a:pt x="30" y="31"/>
                  </a:lnTo>
                  <a:lnTo>
                    <a:pt x="15" y="46"/>
                  </a:lnTo>
                  <a:lnTo>
                    <a:pt x="0" y="46"/>
                  </a:lnTo>
                  <a:lnTo>
                    <a:pt x="0" y="6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7" name="Freeform 593"/>
            <p:cNvSpPr>
              <a:spLocks/>
            </p:cNvSpPr>
            <p:nvPr/>
          </p:nvSpPr>
          <p:spPr bwMode="auto">
            <a:xfrm>
              <a:off x="6481109" y="4701855"/>
              <a:ext cx="73827" cy="90453"/>
            </a:xfrm>
            <a:custGeom>
              <a:avLst/>
              <a:gdLst>
                <a:gd name="T0" fmla="*/ 0 w 76"/>
                <a:gd name="T1" fmla="*/ 0 h 108"/>
                <a:gd name="T2" fmla="*/ 0 w 76"/>
                <a:gd name="T3" fmla="*/ 0 h 108"/>
                <a:gd name="T4" fmla="*/ 0 w 76"/>
                <a:gd name="T5" fmla="*/ 0 h 108"/>
                <a:gd name="T6" fmla="*/ 0 w 76"/>
                <a:gd name="T7" fmla="*/ 0 h 108"/>
                <a:gd name="T8" fmla="*/ 0 w 76"/>
                <a:gd name="T9" fmla="*/ 0 h 108"/>
                <a:gd name="T10" fmla="*/ 0 w 76"/>
                <a:gd name="T11" fmla="*/ 0 h 108"/>
                <a:gd name="T12" fmla="*/ 0 w 76"/>
                <a:gd name="T13" fmla="*/ 0 h 108"/>
                <a:gd name="T14" fmla="*/ 0 w 76"/>
                <a:gd name="T15" fmla="*/ 0 h 108"/>
                <a:gd name="T16" fmla="*/ 0 w 76"/>
                <a:gd name="T17" fmla="*/ 0 h 108"/>
                <a:gd name="T18" fmla="*/ 0 w 76"/>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 h="108">
                  <a:moveTo>
                    <a:pt x="75" y="15"/>
                  </a:moveTo>
                  <a:lnTo>
                    <a:pt x="60" y="0"/>
                  </a:lnTo>
                  <a:lnTo>
                    <a:pt x="45" y="31"/>
                  </a:lnTo>
                  <a:lnTo>
                    <a:pt x="15" y="31"/>
                  </a:lnTo>
                  <a:lnTo>
                    <a:pt x="15" y="46"/>
                  </a:lnTo>
                  <a:lnTo>
                    <a:pt x="0" y="107"/>
                  </a:lnTo>
                  <a:lnTo>
                    <a:pt x="60" y="76"/>
                  </a:lnTo>
                  <a:lnTo>
                    <a:pt x="75" y="61"/>
                  </a:lnTo>
                  <a:lnTo>
                    <a:pt x="45" y="31"/>
                  </a:lnTo>
                  <a:lnTo>
                    <a:pt x="7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8" name="Freeform 594"/>
            <p:cNvSpPr>
              <a:spLocks/>
            </p:cNvSpPr>
            <p:nvPr/>
          </p:nvSpPr>
          <p:spPr bwMode="auto">
            <a:xfrm>
              <a:off x="6335694" y="4547423"/>
              <a:ext cx="302017" cy="116927"/>
            </a:xfrm>
            <a:custGeom>
              <a:avLst/>
              <a:gdLst>
                <a:gd name="T0" fmla="*/ 0 w 315"/>
                <a:gd name="T1" fmla="*/ 0 h 139"/>
                <a:gd name="T2" fmla="*/ 0 w 315"/>
                <a:gd name="T3" fmla="*/ 0 h 139"/>
                <a:gd name="T4" fmla="*/ 0 w 315"/>
                <a:gd name="T5" fmla="*/ 0 h 139"/>
                <a:gd name="T6" fmla="*/ 0 w 315"/>
                <a:gd name="T7" fmla="*/ 0 h 139"/>
                <a:gd name="T8" fmla="*/ 0 w 315"/>
                <a:gd name="T9" fmla="*/ 0 h 139"/>
                <a:gd name="T10" fmla="*/ 0 w 315"/>
                <a:gd name="T11" fmla="*/ 0 h 139"/>
                <a:gd name="T12" fmla="*/ 0 w 315"/>
                <a:gd name="T13" fmla="*/ 0 h 139"/>
                <a:gd name="T14" fmla="*/ 0 w 315"/>
                <a:gd name="T15" fmla="*/ 0 h 139"/>
                <a:gd name="T16" fmla="*/ 0 w 315"/>
                <a:gd name="T17" fmla="*/ 0 h 139"/>
                <a:gd name="T18" fmla="*/ 0 w 315"/>
                <a:gd name="T19" fmla="*/ 0 h 139"/>
                <a:gd name="T20" fmla="*/ 0 w 315"/>
                <a:gd name="T21" fmla="*/ 0 h 139"/>
                <a:gd name="T22" fmla="*/ 0 w 315"/>
                <a:gd name="T23" fmla="*/ 0 h 139"/>
                <a:gd name="T24" fmla="*/ 0 w 315"/>
                <a:gd name="T25" fmla="*/ 0 h 139"/>
                <a:gd name="T26" fmla="*/ 0 w 315"/>
                <a:gd name="T27" fmla="*/ 0 h 139"/>
                <a:gd name="T28" fmla="*/ 0 w 315"/>
                <a:gd name="T29" fmla="*/ 0 h 139"/>
                <a:gd name="T30" fmla="*/ 0 w 315"/>
                <a:gd name="T31" fmla="*/ 0 h 139"/>
                <a:gd name="T32" fmla="*/ 0 w 315"/>
                <a:gd name="T33" fmla="*/ 0 h 139"/>
                <a:gd name="T34" fmla="*/ 0 w 315"/>
                <a:gd name="T35" fmla="*/ 0 h 139"/>
                <a:gd name="T36" fmla="*/ 0 w 315"/>
                <a:gd name="T37" fmla="*/ 0 h 139"/>
                <a:gd name="T38" fmla="*/ 0 w 315"/>
                <a:gd name="T39" fmla="*/ 0 h 139"/>
                <a:gd name="T40" fmla="*/ 0 w 315"/>
                <a:gd name="T41" fmla="*/ 0 h 139"/>
                <a:gd name="T42" fmla="*/ 0 w 315"/>
                <a:gd name="T43" fmla="*/ 0 h 139"/>
                <a:gd name="T44" fmla="*/ 0 w 315"/>
                <a:gd name="T45" fmla="*/ 0 h 139"/>
                <a:gd name="T46" fmla="*/ 0 w 315"/>
                <a:gd name="T47" fmla="*/ 0 h 139"/>
                <a:gd name="T48" fmla="*/ 0 w 315"/>
                <a:gd name="T49" fmla="*/ 0 h 139"/>
                <a:gd name="T50" fmla="*/ 0 w 315"/>
                <a:gd name="T51" fmla="*/ 0 h 139"/>
                <a:gd name="T52" fmla="*/ 0 w 315"/>
                <a:gd name="T53" fmla="*/ 0 h 139"/>
                <a:gd name="T54" fmla="*/ 0 w 315"/>
                <a:gd name="T55" fmla="*/ 0 h 139"/>
                <a:gd name="T56" fmla="*/ 0 w 315"/>
                <a:gd name="T57" fmla="*/ 0 h 139"/>
                <a:gd name="T58" fmla="*/ 0 w 315"/>
                <a:gd name="T59" fmla="*/ 0 h 139"/>
                <a:gd name="T60" fmla="*/ 0 w 315"/>
                <a:gd name="T61" fmla="*/ 0 h 139"/>
                <a:gd name="T62" fmla="*/ 0 w 315"/>
                <a:gd name="T63" fmla="*/ 0 h 139"/>
                <a:gd name="T64" fmla="*/ 0 w 315"/>
                <a:gd name="T65" fmla="*/ 0 h 139"/>
                <a:gd name="T66" fmla="*/ 0 w 315"/>
                <a:gd name="T67" fmla="*/ 0 h 1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5" h="139">
                  <a:moveTo>
                    <a:pt x="164" y="138"/>
                  </a:moveTo>
                  <a:lnTo>
                    <a:pt x="179" y="138"/>
                  </a:lnTo>
                  <a:lnTo>
                    <a:pt x="194" y="123"/>
                  </a:lnTo>
                  <a:lnTo>
                    <a:pt x="269" y="92"/>
                  </a:lnTo>
                  <a:lnTo>
                    <a:pt x="314" y="92"/>
                  </a:lnTo>
                  <a:lnTo>
                    <a:pt x="299" y="61"/>
                  </a:lnTo>
                  <a:lnTo>
                    <a:pt x="314" y="46"/>
                  </a:lnTo>
                  <a:lnTo>
                    <a:pt x="314" y="31"/>
                  </a:lnTo>
                  <a:lnTo>
                    <a:pt x="299" y="31"/>
                  </a:lnTo>
                  <a:lnTo>
                    <a:pt x="299" y="15"/>
                  </a:lnTo>
                  <a:lnTo>
                    <a:pt x="284" y="0"/>
                  </a:lnTo>
                  <a:lnTo>
                    <a:pt x="254" y="0"/>
                  </a:lnTo>
                  <a:lnTo>
                    <a:pt x="224" y="31"/>
                  </a:lnTo>
                  <a:lnTo>
                    <a:pt x="209" y="15"/>
                  </a:lnTo>
                  <a:lnTo>
                    <a:pt x="209" y="31"/>
                  </a:lnTo>
                  <a:lnTo>
                    <a:pt x="150" y="0"/>
                  </a:lnTo>
                  <a:lnTo>
                    <a:pt x="105" y="0"/>
                  </a:lnTo>
                  <a:lnTo>
                    <a:pt x="75" y="31"/>
                  </a:lnTo>
                  <a:lnTo>
                    <a:pt x="45" y="31"/>
                  </a:lnTo>
                  <a:lnTo>
                    <a:pt x="30" y="46"/>
                  </a:lnTo>
                  <a:lnTo>
                    <a:pt x="0" y="46"/>
                  </a:lnTo>
                  <a:lnTo>
                    <a:pt x="0" y="61"/>
                  </a:lnTo>
                  <a:lnTo>
                    <a:pt x="15" y="77"/>
                  </a:lnTo>
                  <a:lnTo>
                    <a:pt x="0" y="77"/>
                  </a:lnTo>
                  <a:lnTo>
                    <a:pt x="15" y="92"/>
                  </a:lnTo>
                  <a:lnTo>
                    <a:pt x="0" y="92"/>
                  </a:lnTo>
                  <a:lnTo>
                    <a:pt x="15" y="107"/>
                  </a:lnTo>
                  <a:lnTo>
                    <a:pt x="30" y="138"/>
                  </a:lnTo>
                  <a:lnTo>
                    <a:pt x="75" y="138"/>
                  </a:lnTo>
                  <a:lnTo>
                    <a:pt x="90" y="123"/>
                  </a:lnTo>
                  <a:lnTo>
                    <a:pt x="105" y="138"/>
                  </a:lnTo>
                  <a:lnTo>
                    <a:pt x="150" y="107"/>
                  </a:lnTo>
                  <a:lnTo>
                    <a:pt x="164" y="107"/>
                  </a:lnTo>
                  <a:lnTo>
                    <a:pt x="164" y="13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9" name="Freeform 595"/>
            <p:cNvSpPr>
              <a:spLocks/>
            </p:cNvSpPr>
            <p:nvPr/>
          </p:nvSpPr>
          <p:spPr bwMode="auto">
            <a:xfrm>
              <a:off x="6335694" y="4547423"/>
              <a:ext cx="44744" cy="24268"/>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31">
                  <a:moveTo>
                    <a:pt x="15" y="0"/>
                  </a:moveTo>
                  <a:lnTo>
                    <a:pt x="0" y="15"/>
                  </a:lnTo>
                  <a:lnTo>
                    <a:pt x="0" y="30"/>
                  </a:lnTo>
                  <a:lnTo>
                    <a:pt x="15" y="30"/>
                  </a:lnTo>
                  <a:lnTo>
                    <a:pt x="30" y="30"/>
                  </a:lnTo>
                  <a:lnTo>
                    <a:pt x="45" y="15"/>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0" name="Freeform 596"/>
            <p:cNvSpPr>
              <a:spLocks/>
            </p:cNvSpPr>
            <p:nvPr/>
          </p:nvSpPr>
          <p:spPr bwMode="auto">
            <a:xfrm>
              <a:off x="6539275" y="4624639"/>
              <a:ext cx="185685" cy="154432"/>
            </a:xfrm>
            <a:custGeom>
              <a:avLst/>
              <a:gdLst>
                <a:gd name="T0" fmla="*/ 0 w 194"/>
                <a:gd name="T1" fmla="*/ 0 h 185"/>
                <a:gd name="T2" fmla="*/ 0 w 194"/>
                <a:gd name="T3" fmla="*/ 0 h 185"/>
                <a:gd name="T4" fmla="*/ 0 w 194"/>
                <a:gd name="T5" fmla="*/ 0 h 185"/>
                <a:gd name="T6" fmla="*/ 0 w 194"/>
                <a:gd name="T7" fmla="*/ 0 h 185"/>
                <a:gd name="T8" fmla="*/ 0 w 194"/>
                <a:gd name="T9" fmla="*/ 0 h 185"/>
                <a:gd name="T10" fmla="*/ 0 w 194"/>
                <a:gd name="T11" fmla="*/ 0 h 185"/>
                <a:gd name="T12" fmla="*/ 0 w 194"/>
                <a:gd name="T13" fmla="*/ 0 h 185"/>
                <a:gd name="T14" fmla="*/ 0 w 194"/>
                <a:gd name="T15" fmla="*/ 0 h 185"/>
                <a:gd name="T16" fmla="*/ 0 w 194"/>
                <a:gd name="T17" fmla="*/ 0 h 185"/>
                <a:gd name="T18" fmla="*/ 0 w 194"/>
                <a:gd name="T19" fmla="*/ 0 h 185"/>
                <a:gd name="T20" fmla="*/ 0 w 194"/>
                <a:gd name="T21" fmla="*/ 0 h 185"/>
                <a:gd name="T22" fmla="*/ 0 w 194"/>
                <a:gd name="T23" fmla="*/ 0 h 185"/>
                <a:gd name="T24" fmla="*/ 0 w 194"/>
                <a:gd name="T25" fmla="*/ 0 h 185"/>
                <a:gd name="T26" fmla="*/ 0 w 194"/>
                <a:gd name="T27" fmla="*/ 0 h 185"/>
                <a:gd name="T28" fmla="*/ 0 w 194"/>
                <a:gd name="T29" fmla="*/ 0 h 185"/>
                <a:gd name="T30" fmla="*/ 0 w 194"/>
                <a:gd name="T31" fmla="*/ 0 h 185"/>
                <a:gd name="T32" fmla="*/ 0 w 194"/>
                <a:gd name="T33" fmla="*/ 0 h 185"/>
                <a:gd name="T34" fmla="*/ 0 w 194"/>
                <a:gd name="T35" fmla="*/ 0 h 185"/>
                <a:gd name="T36" fmla="*/ 0 w 194"/>
                <a:gd name="T37" fmla="*/ 0 h 185"/>
                <a:gd name="T38" fmla="*/ 0 w 194"/>
                <a:gd name="T39" fmla="*/ 0 h 185"/>
                <a:gd name="T40" fmla="*/ 0 w 194"/>
                <a:gd name="T41" fmla="*/ 0 h 185"/>
                <a:gd name="T42" fmla="*/ 0 w 194"/>
                <a:gd name="T43" fmla="*/ 0 h 18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4" h="185">
                  <a:moveTo>
                    <a:pt x="104" y="0"/>
                  </a:moveTo>
                  <a:lnTo>
                    <a:pt x="59" y="0"/>
                  </a:lnTo>
                  <a:lnTo>
                    <a:pt x="74" y="15"/>
                  </a:lnTo>
                  <a:lnTo>
                    <a:pt x="59" y="31"/>
                  </a:lnTo>
                  <a:lnTo>
                    <a:pt x="45" y="61"/>
                  </a:lnTo>
                  <a:lnTo>
                    <a:pt x="0" y="92"/>
                  </a:lnTo>
                  <a:lnTo>
                    <a:pt x="15" y="107"/>
                  </a:lnTo>
                  <a:lnTo>
                    <a:pt x="30" y="123"/>
                  </a:lnTo>
                  <a:lnTo>
                    <a:pt x="89" y="138"/>
                  </a:lnTo>
                  <a:lnTo>
                    <a:pt x="89" y="153"/>
                  </a:lnTo>
                  <a:lnTo>
                    <a:pt x="104" y="153"/>
                  </a:lnTo>
                  <a:lnTo>
                    <a:pt x="119" y="184"/>
                  </a:lnTo>
                  <a:lnTo>
                    <a:pt x="163" y="184"/>
                  </a:lnTo>
                  <a:lnTo>
                    <a:pt x="178" y="153"/>
                  </a:lnTo>
                  <a:lnTo>
                    <a:pt x="193" y="169"/>
                  </a:lnTo>
                  <a:lnTo>
                    <a:pt x="193" y="153"/>
                  </a:lnTo>
                  <a:lnTo>
                    <a:pt x="163" y="107"/>
                  </a:lnTo>
                  <a:lnTo>
                    <a:pt x="134" y="77"/>
                  </a:lnTo>
                  <a:lnTo>
                    <a:pt x="134" y="46"/>
                  </a:lnTo>
                  <a:lnTo>
                    <a:pt x="134" y="31"/>
                  </a:lnTo>
                  <a:lnTo>
                    <a:pt x="119" y="15"/>
                  </a:lnTo>
                  <a:lnTo>
                    <a:pt x="10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1" name="Freeform 597"/>
            <p:cNvSpPr>
              <a:spLocks/>
            </p:cNvSpPr>
            <p:nvPr/>
          </p:nvSpPr>
          <p:spPr bwMode="auto">
            <a:xfrm>
              <a:off x="6481109" y="4712886"/>
              <a:ext cx="371368" cy="284596"/>
            </a:xfrm>
            <a:custGeom>
              <a:avLst/>
              <a:gdLst>
                <a:gd name="T0" fmla="*/ 0 w 388"/>
                <a:gd name="T1" fmla="*/ 0 h 340"/>
                <a:gd name="T2" fmla="*/ 0 w 388"/>
                <a:gd name="T3" fmla="*/ 0 h 340"/>
                <a:gd name="T4" fmla="*/ 0 w 388"/>
                <a:gd name="T5" fmla="*/ 0 h 340"/>
                <a:gd name="T6" fmla="*/ 0 w 388"/>
                <a:gd name="T7" fmla="*/ 0 h 340"/>
                <a:gd name="T8" fmla="*/ 0 w 388"/>
                <a:gd name="T9" fmla="*/ 0 h 340"/>
                <a:gd name="T10" fmla="*/ 0 w 388"/>
                <a:gd name="T11" fmla="*/ 0 h 340"/>
                <a:gd name="T12" fmla="*/ 0 w 388"/>
                <a:gd name="T13" fmla="*/ 0 h 340"/>
                <a:gd name="T14" fmla="*/ 0 w 388"/>
                <a:gd name="T15" fmla="*/ 0 h 340"/>
                <a:gd name="T16" fmla="*/ 0 w 388"/>
                <a:gd name="T17" fmla="*/ 0 h 340"/>
                <a:gd name="T18" fmla="*/ 0 w 388"/>
                <a:gd name="T19" fmla="*/ 0 h 340"/>
                <a:gd name="T20" fmla="*/ 0 w 388"/>
                <a:gd name="T21" fmla="*/ 0 h 340"/>
                <a:gd name="T22" fmla="*/ 0 w 388"/>
                <a:gd name="T23" fmla="*/ 0 h 340"/>
                <a:gd name="T24" fmla="*/ 0 w 388"/>
                <a:gd name="T25" fmla="*/ 0 h 340"/>
                <a:gd name="T26" fmla="*/ 0 w 388"/>
                <a:gd name="T27" fmla="*/ 0 h 340"/>
                <a:gd name="T28" fmla="*/ 0 w 388"/>
                <a:gd name="T29" fmla="*/ 0 h 340"/>
                <a:gd name="T30" fmla="*/ 0 w 388"/>
                <a:gd name="T31" fmla="*/ 0 h 340"/>
                <a:gd name="T32" fmla="*/ 0 w 388"/>
                <a:gd name="T33" fmla="*/ 0 h 340"/>
                <a:gd name="T34" fmla="*/ 0 w 388"/>
                <a:gd name="T35" fmla="*/ 0 h 340"/>
                <a:gd name="T36" fmla="*/ 0 w 388"/>
                <a:gd name="T37" fmla="*/ 0 h 340"/>
                <a:gd name="T38" fmla="*/ 0 w 388"/>
                <a:gd name="T39" fmla="*/ 0 h 340"/>
                <a:gd name="T40" fmla="*/ 0 w 388"/>
                <a:gd name="T41" fmla="*/ 0 h 340"/>
                <a:gd name="T42" fmla="*/ 0 w 388"/>
                <a:gd name="T43" fmla="*/ 0 h 340"/>
                <a:gd name="T44" fmla="*/ 0 w 388"/>
                <a:gd name="T45" fmla="*/ 0 h 340"/>
                <a:gd name="T46" fmla="*/ 0 w 388"/>
                <a:gd name="T47" fmla="*/ 0 h 340"/>
                <a:gd name="T48" fmla="*/ 0 w 388"/>
                <a:gd name="T49" fmla="*/ 0 h 340"/>
                <a:gd name="T50" fmla="*/ 0 w 388"/>
                <a:gd name="T51" fmla="*/ 0 h 340"/>
                <a:gd name="T52" fmla="*/ 0 w 388"/>
                <a:gd name="T53" fmla="*/ 0 h 340"/>
                <a:gd name="T54" fmla="*/ 0 w 388"/>
                <a:gd name="T55" fmla="*/ 0 h 340"/>
                <a:gd name="T56" fmla="*/ 0 w 388"/>
                <a:gd name="T57" fmla="*/ 0 h 340"/>
                <a:gd name="T58" fmla="*/ 0 w 388"/>
                <a:gd name="T59" fmla="*/ 0 h 340"/>
                <a:gd name="T60" fmla="*/ 0 w 388"/>
                <a:gd name="T61" fmla="*/ 0 h 340"/>
                <a:gd name="T62" fmla="*/ 0 w 388"/>
                <a:gd name="T63" fmla="*/ 0 h 340"/>
                <a:gd name="T64" fmla="*/ 0 w 388"/>
                <a:gd name="T65" fmla="*/ 0 h 340"/>
                <a:gd name="T66" fmla="*/ 0 w 388"/>
                <a:gd name="T67" fmla="*/ 0 h 340"/>
                <a:gd name="T68" fmla="*/ 0 w 388"/>
                <a:gd name="T69" fmla="*/ 0 h 340"/>
                <a:gd name="T70" fmla="*/ 0 w 388"/>
                <a:gd name="T71" fmla="*/ 0 h 340"/>
                <a:gd name="T72" fmla="*/ 0 w 388"/>
                <a:gd name="T73" fmla="*/ 0 h 340"/>
                <a:gd name="T74" fmla="*/ 0 w 388"/>
                <a:gd name="T75" fmla="*/ 0 h 3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8" h="340">
                  <a:moveTo>
                    <a:pt x="298" y="170"/>
                  </a:moveTo>
                  <a:lnTo>
                    <a:pt x="313" y="185"/>
                  </a:lnTo>
                  <a:lnTo>
                    <a:pt x="298" y="170"/>
                  </a:lnTo>
                  <a:lnTo>
                    <a:pt x="327" y="185"/>
                  </a:lnTo>
                  <a:lnTo>
                    <a:pt x="327" y="200"/>
                  </a:lnTo>
                  <a:lnTo>
                    <a:pt x="372" y="200"/>
                  </a:lnTo>
                  <a:lnTo>
                    <a:pt x="387" y="216"/>
                  </a:lnTo>
                  <a:lnTo>
                    <a:pt x="387" y="247"/>
                  </a:lnTo>
                  <a:lnTo>
                    <a:pt x="342" y="293"/>
                  </a:lnTo>
                  <a:lnTo>
                    <a:pt x="268" y="324"/>
                  </a:lnTo>
                  <a:lnTo>
                    <a:pt x="238" y="339"/>
                  </a:lnTo>
                  <a:lnTo>
                    <a:pt x="179" y="324"/>
                  </a:lnTo>
                  <a:lnTo>
                    <a:pt x="164" y="339"/>
                  </a:lnTo>
                  <a:lnTo>
                    <a:pt x="134" y="308"/>
                  </a:lnTo>
                  <a:lnTo>
                    <a:pt x="119" y="262"/>
                  </a:lnTo>
                  <a:lnTo>
                    <a:pt x="104" y="262"/>
                  </a:lnTo>
                  <a:lnTo>
                    <a:pt x="104" y="231"/>
                  </a:lnTo>
                  <a:lnTo>
                    <a:pt x="104" y="216"/>
                  </a:lnTo>
                  <a:lnTo>
                    <a:pt x="74" y="185"/>
                  </a:lnTo>
                  <a:lnTo>
                    <a:pt x="60" y="185"/>
                  </a:lnTo>
                  <a:lnTo>
                    <a:pt x="60" y="170"/>
                  </a:lnTo>
                  <a:lnTo>
                    <a:pt x="15" y="92"/>
                  </a:lnTo>
                  <a:lnTo>
                    <a:pt x="0" y="92"/>
                  </a:lnTo>
                  <a:lnTo>
                    <a:pt x="60" y="62"/>
                  </a:lnTo>
                  <a:lnTo>
                    <a:pt x="74" y="46"/>
                  </a:lnTo>
                  <a:lnTo>
                    <a:pt x="45" y="15"/>
                  </a:lnTo>
                  <a:lnTo>
                    <a:pt x="74" y="0"/>
                  </a:lnTo>
                  <a:lnTo>
                    <a:pt x="89" y="15"/>
                  </a:lnTo>
                  <a:lnTo>
                    <a:pt x="149" y="31"/>
                  </a:lnTo>
                  <a:lnTo>
                    <a:pt x="149" y="46"/>
                  </a:lnTo>
                  <a:lnTo>
                    <a:pt x="164" y="46"/>
                  </a:lnTo>
                  <a:lnTo>
                    <a:pt x="179" y="77"/>
                  </a:lnTo>
                  <a:lnTo>
                    <a:pt x="208" y="77"/>
                  </a:lnTo>
                  <a:lnTo>
                    <a:pt x="223" y="92"/>
                  </a:lnTo>
                  <a:lnTo>
                    <a:pt x="238" y="92"/>
                  </a:lnTo>
                  <a:lnTo>
                    <a:pt x="253" y="92"/>
                  </a:lnTo>
                  <a:lnTo>
                    <a:pt x="268" y="92"/>
                  </a:lnTo>
                  <a:lnTo>
                    <a:pt x="298" y="17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2" name="Freeform 598"/>
            <p:cNvSpPr>
              <a:spLocks/>
            </p:cNvSpPr>
            <p:nvPr/>
          </p:nvSpPr>
          <p:spPr bwMode="auto">
            <a:xfrm>
              <a:off x="7069482" y="4584928"/>
              <a:ext cx="458618" cy="540511"/>
            </a:xfrm>
            <a:custGeom>
              <a:avLst/>
              <a:gdLst>
                <a:gd name="T0" fmla="*/ 0 w 478"/>
                <a:gd name="T1" fmla="*/ 0 h 646"/>
                <a:gd name="T2" fmla="*/ 0 w 478"/>
                <a:gd name="T3" fmla="*/ 0 h 646"/>
                <a:gd name="T4" fmla="*/ 0 w 478"/>
                <a:gd name="T5" fmla="*/ 0 h 646"/>
                <a:gd name="T6" fmla="*/ 0 w 478"/>
                <a:gd name="T7" fmla="*/ 0 h 646"/>
                <a:gd name="T8" fmla="*/ 0 w 478"/>
                <a:gd name="T9" fmla="*/ 0 h 646"/>
                <a:gd name="T10" fmla="*/ 0 w 478"/>
                <a:gd name="T11" fmla="*/ 0 h 646"/>
                <a:gd name="T12" fmla="*/ 0 w 478"/>
                <a:gd name="T13" fmla="*/ 0 h 646"/>
                <a:gd name="T14" fmla="*/ 0 w 478"/>
                <a:gd name="T15" fmla="*/ 0 h 646"/>
                <a:gd name="T16" fmla="*/ 0 w 478"/>
                <a:gd name="T17" fmla="*/ 0 h 646"/>
                <a:gd name="T18" fmla="*/ 0 w 478"/>
                <a:gd name="T19" fmla="*/ 0 h 646"/>
                <a:gd name="T20" fmla="*/ 0 w 478"/>
                <a:gd name="T21" fmla="*/ 0 h 646"/>
                <a:gd name="T22" fmla="*/ 0 w 478"/>
                <a:gd name="T23" fmla="*/ 0 h 646"/>
                <a:gd name="T24" fmla="*/ 0 w 478"/>
                <a:gd name="T25" fmla="*/ 0 h 646"/>
                <a:gd name="T26" fmla="*/ 0 w 478"/>
                <a:gd name="T27" fmla="*/ 0 h 646"/>
                <a:gd name="T28" fmla="*/ 0 w 478"/>
                <a:gd name="T29" fmla="*/ 0 h 646"/>
                <a:gd name="T30" fmla="*/ 0 w 478"/>
                <a:gd name="T31" fmla="*/ 0 h 646"/>
                <a:gd name="T32" fmla="*/ 0 w 478"/>
                <a:gd name="T33" fmla="*/ 0 h 646"/>
                <a:gd name="T34" fmla="*/ 0 w 478"/>
                <a:gd name="T35" fmla="*/ 0 h 646"/>
                <a:gd name="T36" fmla="*/ 0 w 478"/>
                <a:gd name="T37" fmla="*/ 0 h 646"/>
                <a:gd name="T38" fmla="*/ 0 w 478"/>
                <a:gd name="T39" fmla="*/ 0 h 646"/>
                <a:gd name="T40" fmla="*/ 0 w 478"/>
                <a:gd name="T41" fmla="*/ 0 h 646"/>
                <a:gd name="T42" fmla="*/ 0 w 478"/>
                <a:gd name="T43" fmla="*/ 0 h 646"/>
                <a:gd name="T44" fmla="*/ 0 w 478"/>
                <a:gd name="T45" fmla="*/ 0 h 646"/>
                <a:gd name="T46" fmla="*/ 0 w 478"/>
                <a:gd name="T47" fmla="*/ 0 h 646"/>
                <a:gd name="T48" fmla="*/ 0 w 478"/>
                <a:gd name="T49" fmla="*/ 0 h 646"/>
                <a:gd name="T50" fmla="*/ 0 w 478"/>
                <a:gd name="T51" fmla="*/ 0 h 646"/>
                <a:gd name="T52" fmla="*/ 0 w 478"/>
                <a:gd name="T53" fmla="*/ 0 h 646"/>
                <a:gd name="T54" fmla="*/ 0 w 478"/>
                <a:gd name="T55" fmla="*/ 0 h 646"/>
                <a:gd name="T56" fmla="*/ 0 w 478"/>
                <a:gd name="T57" fmla="*/ 0 h 646"/>
                <a:gd name="T58" fmla="*/ 0 w 478"/>
                <a:gd name="T59" fmla="*/ 0 h 646"/>
                <a:gd name="T60" fmla="*/ 0 w 478"/>
                <a:gd name="T61" fmla="*/ 0 h 646"/>
                <a:gd name="T62" fmla="*/ 0 w 478"/>
                <a:gd name="T63" fmla="*/ 0 h 646"/>
                <a:gd name="T64" fmla="*/ 0 w 478"/>
                <a:gd name="T65" fmla="*/ 0 h 646"/>
                <a:gd name="T66" fmla="*/ 0 w 478"/>
                <a:gd name="T67" fmla="*/ 0 h 646"/>
                <a:gd name="T68" fmla="*/ 0 w 478"/>
                <a:gd name="T69" fmla="*/ 0 h 646"/>
                <a:gd name="T70" fmla="*/ 0 w 478"/>
                <a:gd name="T71" fmla="*/ 0 h 646"/>
                <a:gd name="T72" fmla="*/ 0 w 478"/>
                <a:gd name="T73" fmla="*/ 0 h 646"/>
                <a:gd name="T74" fmla="*/ 0 w 478"/>
                <a:gd name="T75" fmla="*/ 0 h 646"/>
                <a:gd name="T76" fmla="*/ 0 w 478"/>
                <a:gd name="T77" fmla="*/ 0 h 6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78" h="646">
                  <a:moveTo>
                    <a:pt x="149" y="108"/>
                  </a:moveTo>
                  <a:lnTo>
                    <a:pt x="149" y="61"/>
                  </a:lnTo>
                  <a:lnTo>
                    <a:pt x="60" y="0"/>
                  </a:lnTo>
                  <a:lnTo>
                    <a:pt x="104" y="77"/>
                  </a:lnTo>
                  <a:lnTo>
                    <a:pt x="75" y="108"/>
                  </a:lnTo>
                  <a:lnTo>
                    <a:pt x="89" y="123"/>
                  </a:lnTo>
                  <a:lnTo>
                    <a:pt x="89" y="138"/>
                  </a:lnTo>
                  <a:lnTo>
                    <a:pt x="75" y="154"/>
                  </a:lnTo>
                  <a:lnTo>
                    <a:pt x="60" y="200"/>
                  </a:lnTo>
                  <a:lnTo>
                    <a:pt x="45" y="215"/>
                  </a:lnTo>
                  <a:lnTo>
                    <a:pt x="45" y="230"/>
                  </a:lnTo>
                  <a:lnTo>
                    <a:pt x="30" y="230"/>
                  </a:lnTo>
                  <a:lnTo>
                    <a:pt x="15" y="230"/>
                  </a:lnTo>
                  <a:lnTo>
                    <a:pt x="15" y="246"/>
                  </a:lnTo>
                  <a:lnTo>
                    <a:pt x="15" y="261"/>
                  </a:lnTo>
                  <a:lnTo>
                    <a:pt x="30" y="292"/>
                  </a:lnTo>
                  <a:lnTo>
                    <a:pt x="0" y="323"/>
                  </a:lnTo>
                  <a:lnTo>
                    <a:pt x="15" y="338"/>
                  </a:lnTo>
                  <a:lnTo>
                    <a:pt x="15" y="353"/>
                  </a:lnTo>
                  <a:lnTo>
                    <a:pt x="30" y="384"/>
                  </a:lnTo>
                  <a:lnTo>
                    <a:pt x="60" y="384"/>
                  </a:lnTo>
                  <a:lnTo>
                    <a:pt x="60" y="369"/>
                  </a:lnTo>
                  <a:lnTo>
                    <a:pt x="60" y="353"/>
                  </a:lnTo>
                  <a:lnTo>
                    <a:pt x="75" y="353"/>
                  </a:lnTo>
                  <a:lnTo>
                    <a:pt x="89" y="399"/>
                  </a:lnTo>
                  <a:lnTo>
                    <a:pt x="75" y="399"/>
                  </a:lnTo>
                  <a:lnTo>
                    <a:pt x="104" y="461"/>
                  </a:lnTo>
                  <a:lnTo>
                    <a:pt x="134" y="522"/>
                  </a:lnTo>
                  <a:lnTo>
                    <a:pt x="149" y="553"/>
                  </a:lnTo>
                  <a:lnTo>
                    <a:pt x="164" y="599"/>
                  </a:lnTo>
                  <a:lnTo>
                    <a:pt x="179" y="645"/>
                  </a:lnTo>
                  <a:lnTo>
                    <a:pt x="194" y="630"/>
                  </a:lnTo>
                  <a:lnTo>
                    <a:pt x="209" y="630"/>
                  </a:lnTo>
                  <a:lnTo>
                    <a:pt x="224" y="599"/>
                  </a:lnTo>
                  <a:lnTo>
                    <a:pt x="224" y="568"/>
                  </a:lnTo>
                  <a:lnTo>
                    <a:pt x="224" y="538"/>
                  </a:lnTo>
                  <a:lnTo>
                    <a:pt x="224" y="476"/>
                  </a:lnTo>
                  <a:lnTo>
                    <a:pt x="239" y="476"/>
                  </a:lnTo>
                  <a:lnTo>
                    <a:pt x="253" y="461"/>
                  </a:lnTo>
                  <a:lnTo>
                    <a:pt x="253" y="445"/>
                  </a:lnTo>
                  <a:lnTo>
                    <a:pt x="283" y="415"/>
                  </a:lnTo>
                  <a:lnTo>
                    <a:pt x="328" y="384"/>
                  </a:lnTo>
                  <a:lnTo>
                    <a:pt x="328" y="353"/>
                  </a:lnTo>
                  <a:lnTo>
                    <a:pt x="343" y="353"/>
                  </a:lnTo>
                  <a:lnTo>
                    <a:pt x="373" y="338"/>
                  </a:lnTo>
                  <a:lnTo>
                    <a:pt x="343" y="292"/>
                  </a:lnTo>
                  <a:lnTo>
                    <a:pt x="343" y="261"/>
                  </a:lnTo>
                  <a:lnTo>
                    <a:pt x="328" y="246"/>
                  </a:lnTo>
                  <a:lnTo>
                    <a:pt x="373" y="246"/>
                  </a:lnTo>
                  <a:lnTo>
                    <a:pt x="373" y="261"/>
                  </a:lnTo>
                  <a:lnTo>
                    <a:pt x="417" y="261"/>
                  </a:lnTo>
                  <a:lnTo>
                    <a:pt x="417" y="292"/>
                  </a:lnTo>
                  <a:lnTo>
                    <a:pt x="402" y="292"/>
                  </a:lnTo>
                  <a:lnTo>
                    <a:pt x="417" y="307"/>
                  </a:lnTo>
                  <a:lnTo>
                    <a:pt x="417" y="338"/>
                  </a:lnTo>
                  <a:lnTo>
                    <a:pt x="432" y="338"/>
                  </a:lnTo>
                  <a:lnTo>
                    <a:pt x="432" y="292"/>
                  </a:lnTo>
                  <a:lnTo>
                    <a:pt x="447" y="292"/>
                  </a:lnTo>
                  <a:lnTo>
                    <a:pt x="447" y="246"/>
                  </a:lnTo>
                  <a:lnTo>
                    <a:pt x="462" y="230"/>
                  </a:lnTo>
                  <a:lnTo>
                    <a:pt x="477" y="184"/>
                  </a:lnTo>
                  <a:lnTo>
                    <a:pt x="477" y="169"/>
                  </a:lnTo>
                  <a:lnTo>
                    <a:pt x="462" y="169"/>
                  </a:lnTo>
                  <a:lnTo>
                    <a:pt x="447" y="184"/>
                  </a:lnTo>
                  <a:lnTo>
                    <a:pt x="432" y="169"/>
                  </a:lnTo>
                  <a:lnTo>
                    <a:pt x="388" y="200"/>
                  </a:lnTo>
                  <a:lnTo>
                    <a:pt x="388" y="215"/>
                  </a:lnTo>
                  <a:lnTo>
                    <a:pt x="388" y="230"/>
                  </a:lnTo>
                  <a:lnTo>
                    <a:pt x="343" y="230"/>
                  </a:lnTo>
                  <a:lnTo>
                    <a:pt x="343" y="215"/>
                  </a:lnTo>
                  <a:lnTo>
                    <a:pt x="328" y="200"/>
                  </a:lnTo>
                  <a:lnTo>
                    <a:pt x="328" y="215"/>
                  </a:lnTo>
                  <a:lnTo>
                    <a:pt x="328" y="230"/>
                  </a:lnTo>
                  <a:lnTo>
                    <a:pt x="283" y="246"/>
                  </a:lnTo>
                  <a:lnTo>
                    <a:pt x="239" y="230"/>
                  </a:lnTo>
                  <a:lnTo>
                    <a:pt x="194" y="200"/>
                  </a:lnTo>
                  <a:lnTo>
                    <a:pt x="194" y="169"/>
                  </a:lnTo>
                  <a:lnTo>
                    <a:pt x="164" y="154"/>
                  </a:lnTo>
                  <a:lnTo>
                    <a:pt x="149" y="10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3" name="Freeform 599"/>
            <p:cNvSpPr>
              <a:spLocks/>
            </p:cNvSpPr>
            <p:nvPr/>
          </p:nvSpPr>
          <p:spPr bwMode="auto">
            <a:xfrm>
              <a:off x="6624288" y="4584928"/>
              <a:ext cx="342285" cy="258121"/>
            </a:xfrm>
            <a:custGeom>
              <a:avLst/>
              <a:gdLst>
                <a:gd name="T0" fmla="*/ 0 w 358"/>
                <a:gd name="T1" fmla="*/ 0 h 308"/>
                <a:gd name="T2" fmla="*/ 0 w 358"/>
                <a:gd name="T3" fmla="*/ 0 h 308"/>
                <a:gd name="T4" fmla="*/ 0 w 358"/>
                <a:gd name="T5" fmla="*/ 0 h 308"/>
                <a:gd name="T6" fmla="*/ 0 w 358"/>
                <a:gd name="T7" fmla="*/ 0 h 308"/>
                <a:gd name="T8" fmla="*/ 0 w 358"/>
                <a:gd name="T9" fmla="*/ 0 h 308"/>
                <a:gd name="T10" fmla="*/ 0 w 358"/>
                <a:gd name="T11" fmla="*/ 0 h 308"/>
                <a:gd name="T12" fmla="*/ 0 w 358"/>
                <a:gd name="T13" fmla="*/ 0 h 308"/>
                <a:gd name="T14" fmla="*/ 0 w 358"/>
                <a:gd name="T15" fmla="*/ 0 h 308"/>
                <a:gd name="T16" fmla="*/ 0 w 358"/>
                <a:gd name="T17" fmla="*/ 0 h 308"/>
                <a:gd name="T18" fmla="*/ 0 w 358"/>
                <a:gd name="T19" fmla="*/ 0 h 308"/>
                <a:gd name="T20" fmla="*/ 0 w 358"/>
                <a:gd name="T21" fmla="*/ 0 h 308"/>
                <a:gd name="T22" fmla="*/ 0 w 358"/>
                <a:gd name="T23" fmla="*/ 0 h 308"/>
                <a:gd name="T24" fmla="*/ 0 w 358"/>
                <a:gd name="T25" fmla="*/ 0 h 308"/>
                <a:gd name="T26" fmla="*/ 0 w 358"/>
                <a:gd name="T27" fmla="*/ 0 h 308"/>
                <a:gd name="T28" fmla="*/ 0 w 358"/>
                <a:gd name="T29" fmla="*/ 0 h 308"/>
                <a:gd name="T30" fmla="*/ 0 w 358"/>
                <a:gd name="T31" fmla="*/ 0 h 308"/>
                <a:gd name="T32" fmla="*/ 0 w 358"/>
                <a:gd name="T33" fmla="*/ 0 h 308"/>
                <a:gd name="T34" fmla="*/ 0 w 358"/>
                <a:gd name="T35" fmla="*/ 0 h 308"/>
                <a:gd name="T36" fmla="*/ 0 w 358"/>
                <a:gd name="T37" fmla="*/ 0 h 308"/>
                <a:gd name="T38" fmla="*/ 0 w 358"/>
                <a:gd name="T39" fmla="*/ 0 h 308"/>
                <a:gd name="T40" fmla="*/ 0 w 358"/>
                <a:gd name="T41" fmla="*/ 0 h 308"/>
                <a:gd name="T42" fmla="*/ 0 w 358"/>
                <a:gd name="T43" fmla="*/ 0 h 308"/>
                <a:gd name="T44" fmla="*/ 0 w 358"/>
                <a:gd name="T45" fmla="*/ 0 h 308"/>
                <a:gd name="T46" fmla="*/ 0 w 358"/>
                <a:gd name="T47" fmla="*/ 0 h 308"/>
                <a:gd name="T48" fmla="*/ 0 w 358"/>
                <a:gd name="T49" fmla="*/ 0 h 308"/>
                <a:gd name="T50" fmla="*/ 0 w 358"/>
                <a:gd name="T51" fmla="*/ 0 h 308"/>
                <a:gd name="T52" fmla="*/ 0 w 358"/>
                <a:gd name="T53" fmla="*/ 0 h 308"/>
                <a:gd name="T54" fmla="*/ 0 w 358"/>
                <a:gd name="T55" fmla="*/ 0 h 308"/>
                <a:gd name="T56" fmla="*/ 0 w 358"/>
                <a:gd name="T57" fmla="*/ 0 h 308"/>
                <a:gd name="T58" fmla="*/ 0 w 358"/>
                <a:gd name="T59" fmla="*/ 0 h 308"/>
                <a:gd name="T60" fmla="*/ 0 w 358"/>
                <a:gd name="T61" fmla="*/ 0 h 308"/>
                <a:gd name="T62" fmla="*/ 0 w 358"/>
                <a:gd name="T63" fmla="*/ 0 h 308"/>
                <a:gd name="T64" fmla="*/ 0 w 358"/>
                <a:gd name="T65" fmla="*/ 0 h 308"/>
                <a:gd name="T66" fmla="*/ 0 w 358"/>
                <a:gd name="T67" fmla="*/ 0 h 308"/>
                <a:gd name="T68" fmla="*/ 0 w 358"/>
                <a:gd name="T69" fmla="*/ 0 h 308"/>
                <a:gd name="T70" fmla="*/ 0 w 358"/>
                <a:gd name="T71" fmla="*/ 0 h 308"/>
                <a:gd name="T72" fmla="*/ 0 w 358"/>
                <a:gd name="T73" fmla="*/ 0 h 308"/>
                <a:gd name="T74" fmla="*/ 0 w 358"/>
                <a:gd name="T75" fmla="*/ 0 h 3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8" h="308">
                  <a:moveTo>
                    <a:pt x="15" y="0"/>
                  </a:moveTo>
                  <a:lnTo>
                    <a:pt x="0" y="15"/>
                  </a:lnTo>
                  <a:lnTo>
                    <a:pt x="15" y="46"/>
                  </a:lnTo>
                  <a:lnTo>
                    <a:pt x="30" y="61"/>
                  </a:lnTo>
                  <a:lnTo>
                    <a:pt x="45" y="77"/>
                  </a:lnTo>
                  <a:lnTo>
                    <a:pt x="45" y="92"/>
                  </a:lnTo>
                  <a:lnTo>
                    <a:pt x="45" y="123"/>
                  </a:lnTo>
                  <a:lnTo>
                    <a:pt x="74" y="154"/>
                  </a:lnTo>
                  <a:lnTo>
                    <a:pt x="104" y="200"/>
                  </a:lnTo>
                  <a:lnTo>
                    <a:pt x="134" y="200"/>
                  </a:lnTo>
                  <a:lnTo>
                    <a:pt x="164" y="246"/>
                  </a:lnTo>
                  <a:lnTo>
                    <a:pt x="223" y="276"/>
                  </a:lnTo>
                  <a:lnTo>
                    <a:pt x="238" y="261"/>
                  </a:lnTo>
                  <a:lnTo>
                    <a:pt x="253" y="261"/>
                  </a:lnTo>
                  <a:lnTo>
                    <a:pt x="268" y="292"/>
                  </a:lnTo>
                  <a:lnTo>
                    <a:pt x="327" y="307"/>
                  </a:lnTo>
                  <a:lnTo>
                    <a:pt x="342" y="276"/>
                  </a:lnTo>
                  <a:lnTo>
                    <a:pt x="357" y="261"/>
                  </a:lnTo>
                  <a:lnTo>
                    <a:pt x="342" y="246"/>
                  </a:lnTo>
                  <a:lnTo>
                    <a:pt x="327" y="215"/>
                  </a:lnTo>
                  <a:lnTo>
                    <a:pt x="312" y="184"/>
                  </a:lnTo>
                  <a:lnTo>
                    <a:pt x="327" y="169"/>
                  </a:lnTo>
                  <a:lnTo>
                    <a:pt x="327" y="154"/>
                  </a:lnTo>
                  <a:lnTo>
                    <a:pt x="312" y="154"/>
                  </a:lnTo>
                  <a:lnTo>
                    <a:pt x="298" y="123"/>
                  </a:lnTo>
                  <a:lnTo>
                    <a:pt x="298" y="92"/>
                  </a:lnTo>
                  <a:lnTo>
                    <a:pt x="298" y="61"/>
                  </a:lnTo>
                  <a:lnTo>
                    <a:pt x="298" y="46"/>
                  </a:lnTo>
                  <a:lnTo>
                    <a:pt x="208" y="15"/>
                  </a:lnTo>
                  <a:lnTo>
                    <a:pt x="193" y="15"/>
                  </a:lnTo>
                  <a:lnTo>
                    <a:pt x="179" y="31"/>
                  </a:lnTo>
                  <a:lnTo>
                    <a:pt x="179" y="46"/>
                  </a:lnTo>
                  <a:lnTo>
                    <a:pt x="149" y="61"/>
                  </a:lnTo>
                  <a:lnTo>
                    <a:pt x="119" y="61"/>
                  </a:lnTo>
                  <a:lnTo>
                    <a:pt x="89" y="31"/>
                  </a:lnTo>
                  <a:lnTo>
                    <a:pt x="74" y="0"/>
                  </a:lnTo>
                  <a:lnTo>
                    <a:pt x="30" y="15"/>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4" name="Line 600"/>
            <p:cNvSpPr>
              <a:spLocks noChangeShapeType="1"/>
            </p:cNvSpPr>
            <p:nvPr/>
          </p:nvSpPr>
          <p:spPr bwMode="auto">
            <a:xfrm>
              <a:off x="6780889" y="4957770"/>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5" name="Line 601"/>
            <p:cNvSpPr>
              <a:spLocks noChangeShapeType="1"/>
            </p:cNvSpPr>
            <p:nvPr/>
          </p:nvSpPr>
          <p:spPr bwMode="auto">
            <a:xfrm flipV="1">
              <a:off x="6796549" y="4944533"/>
              <a:ext cx="26846"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6" name="Line 602"/>
            <p:cNvSpPr>
              <a:spLocks noChangeShapeType="1"/>
            </p:cNvSpPr>
            <p:nvPr/>
          </p:nvSpPr>
          <p:spPr bwMode="auto">
            <a:xfrm flipV="1">
              <a:off x="6823395" y="4918060"/>
              <a:ext cx="13423"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7" name="Line 603"/>
            <p:cNvSpPr>
              <a:spLocks noChangeShapeType="1"/>
            </p:cNvSpPr>
            <p:nvPr/>
          </p:nvSpPr>
          <p:spPr bwMode="auto">
            <a:xfrm flipV="1">
              <a:off x="6836818" y="4907029"/>
              <a:ext cx="1566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8" name="Line 604"/>
            <p:cNvSpPr>
              <a:spLocks noChangeShapeType="1"/>
            </p:cNvSpPr>
            <p:nvPr/>
          </p:nvSpPr>
          <p:spPr bwMode="auto">
            <a:xfrm flipH="1" flipV="1">
              <a:off x="6836818" y="4891585"/>
              <a:ext cx="1566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9" name="Line 605"/>
            <p:cNvSpPr>
              <a:spLocks noChangeShapeType="1"/>
            </p:cNvSpPr>
            <p:nvPr/>
          </p:nvSpPr>
          <p:spPr bwMode="auto">
            <a:xfrm flipH="1">
              <a:off x="6823395" y="4893792"/>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0" name="Line 606"/>
            <p:cNvSpPr>
              <a:spLocks noChangeShapeType="1"/>
            </p:cNvSpPr>
            <p:nvPr/>
          </p:nvSpPr>
          <p:spPr bwMode="auto">
            <a:xfrm flipH="1">
              <a:off x="6796549" y="4880554"/>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1" name="Line 607"/>
            <p:cNvSpPr>
              <a:spLocks noChangeShapeType="1"/>
            </p:cNvSpPr>
            <p:nvPr/>
          </p:nvSpPr>
          <p:spPr bwMode="auto">
            <a:xfrm>
              <a:off x="6809972" y="4957770"/>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2" name="Line 608"/>
            <p:cNvSpPr>
              <a:spLocks noChangeShapeType="1"/>
            </p:cNvSpPr>
            <p:nvPr/>
          </p:nvSpPr>
          <p:spPr bwMode="auto">
            <a:xfrm>
              <a:off x="6809972" y="4971007"/>
              <a:ext cx="13423"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3" name="Freeform 609"/>
            <p:cNvSpPr>
              <a:spLocks/>
            </p:cNvSpPr>
            <p:nvPr/>
          </p:nvSpPr>
          <p:spPr bwMode="auto">
            <a:xfrm>
              <a:off x="6809972" y="4840844"/>
              <a:ext cx="100672" cy="143401"/>
            </a:xfrm>
            <a:custGeom>
              <a:avLst/>
              <a:gdLst>
                <a:gd name="T0" fmla="*/ 0 w 106"/>
                <a:gd name="T1" fmla="*/ 0 h 170"/>
                <a:gd name="T2" fmla="*/ 0 w 106"/>
                <a:gd name="T3" fmla="*/ 0 h 170"/>
                <a:gd name="T4" fmla="*/ 0 w 106"/>
                <a:gd name="T5" fmla="*/ 0 h 170"/>
                <a:gd name="T6" fmla="*/ 0 w 106"/>
                <a:gd name="T7" fmla="*/ 0 h 170"/>
                <a:gd name="T8" fmla="*/ 0 w 106"/>
                <a:gd name="T9" fmla="*/ 0 h 170"/>
                <a:gd name="T10" fmla="*/ 0 w 106"/>
                <a:gd name="T11" fmla="*/ 0 h 170"/>
                <a:gd name="T12" fmla="*/ 0 w 106"/>
                <a:gd name="T13" fmla="*/ 0 h 170"/>
                <a:gd name="T14" fmla="*/ 0 w 106"/>
                <a:gd name="T15" fmla="*/ 0 h 170"/>
                <a:gd name="T16" fmla="*/ 0 w 106"/>
                <a:gd name="T17" fmla="*/ 0 h 170"/>
                <a:gd name="T18" fmla="*/ 0 w 106"/>
                <a:gd name="T19" fmla="*/ 0 h 170"/>
                <a:gd name="T20" fmla="*/ 0 w 106"/>
                <a:gd name="T21" fmla="*/ 0 h 170"/>
                <a:gd name="T22" fmla="*/ 0 w 106"/>
                <a:gd name="T23" fmla="*/ 0 h 170"/>
                <a:gd name="T24" fmla="*/ 0 w 106"/>
                <a:gd name="T25" fmla="*/ 0 h 170"/>
                <a:gd name="T26" fmla="*/ 0 w 106"/>
                <a:gd name="T27" fmla="*/ 0 h 170"/>
                <a:gd name="T28" fmla="*/ 0 w 106"/>
                <a:gd name="T29" fmla="*/ 0 h 170"/>
                <a:gd name="T30" fmla="*/ 0 w 106"/>
                <a:gd name="T31" fmla="*/ 0 h 170"/>
                <a:gd name="T32" fmla="*/ 0 w 106"/>
                <a:gd name="T33" fmla="*/ 0 h 1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6" h="170">
                  <a:moveTo>
                    <a:pt x="60" y="0"/>
                  </a:moveTo>
                  <a:lnTo>
                    <a:pt x="30" y="46"/>
                  </a:lnTo>
                  <a:lnTo>
                    <a:pt x="45" y="61"/>
                  </a:lnTo>
                  <a:lnTo>
                    <a:pt x="45" y="92"/>
                  </a:lnTo>
                  <a:lnTo>
                    <a:pt x="0" y="138"/>
                  </a:lnTo>
                  <a:lnTo>
                    <a:pt x="15" y="169"/>
                  </a:lnTo>
                  <a:lnTo>
                    <a:pt x="45" y="169"/>
                  </a:lnTo>
                  <a:lnTo>
                    <a:pt x="45" y="154"/>
                  </a:lnTo>
                  <a:lnTo>
                    <a:pt x="60" y="154"/>
                  </a:lnTo>
                  <a:lnTo>
                    <a:pt x="75" y="123"/>
                  </a:lnTo>
                  <a:lnTo>
                    <a:pt x="90" y="123"/>
                  </a:lnTo>
                  <a:lnTo>
                    <a:pt x="90" y="108"/>
                  </a:lnTo>
                  <a:lnTo>
                    <a:pt x="105" y="77"/>
                  </a:lnTo>
                  <a:lnTo>
                    <a:pt x="105" y="46"/>
                  </a:lnTo>
                  <a:lnTo>
                    <a:pt x="90" y="15"/>
                  </a:lnTo>
                  <a:lnTo>
                    <a:pt x="75" y="15"/>
                  </a:lnTo>
                  <a:lnTo>
                    <a:pt x="6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4" name="Freeform 610"/>
            <p:cNvSpPr>
              <a:spLocks/>
            </p:cNvSpPr>
            <p:nvPr/>
          </p:nvSpPr>
          <p:spPr bwMode="auto">
            <a:xfrm>
              <a:off x="6796549" y="4827606"/>
              <a:ext cx="71589" cy="55154"/>
            </a:xfrm>
            <a:custGeom>
              <a:avLst/>
              <a:gdLst>
                <a:gd name="T0" fmla="*/ 0 w 75"/>
                <a:gd name="T1" fmla="*/ 0 h 63"/>
                <a:gd name="T2" fmla="*/ 0 w 75"/>
                <a:gd name="T3" fmla="*/ 0 h 63"/>
                <a:gd name="T4" fmla="*/ 0 w 75"/>
                <a:gd name="T5" fmla="*/ 0 h 63"/>
                <a:gd name="T6" fmla="*/ 0 w 75"/>
                <a:gd name="T7" fmla="*/ 0 h 63"/>
                <a:gd name="T8" fmla="*/ 0 w 75"/>
                <a:gd name="T9" fmla="*/ 0 h 63"/>
                <a:gd name="T10" fmla="*/ 0 w 75"/>
                <a:gd name="T11" fmla="*/ 0 h 63"/>
                <a:gd name="T12" fmla="*/ 0 w 75"/>
                <a:gd name="T13" fmla="*/ 0 h 63"/>
                <a:gd name="T14" fmla="*/ 0 w 75"/>
                <a:gd name="T15" fmla="*/ 0 h 63"/>
                <a:gd name="T16" fmla="*/ 0 w 75"/>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 h="63">
                  <a:moveTo>
                    <a:pt x="0" y="47"/>
                  </a:moveTo>
                  <a:lnTo>
                    <a:pt x="0" y="62"/>
                  </a:lnTo>
                  <a:lnTo>
                    <a:pt x="44" y="62"/>
                  </a:lnTo>
                  <a:lnTo>
                    <a:pt x="74" y="16"/>
                  </a:lnTo>
                  <a:lnTo>
                    <a:pt x="74" y="0"/>
                  </a:lnTo>
                  <a:lnTo>
                    <a:pt x="59" y="0"/>
                  </a:lnTo>
                  <a:lnTo>
                    <a:pt x="30" y="31"/>
                  </a:lnTo>
                  <a:lnTo>
                    <a:pt x="15" y="31"/>
                  </a:lnTo>
                  <a:lnTo>
                    <a:pt x="0" y="4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5" name="Freeform 611"/>
            <p:cNvSpPr>
              <a:spLocks/>
            </p:cNvSpPr>
            <p:nvPr/>
          </p:nvSpPr>
          <p:spPr bwMode="auto">
            <a:xfrm>
              <a:off x="6852478" y="4814369"/>
              <a:ext cx="15660"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16"/>
                  </a:moveTo>
                  <a:lnTo>
                    <a:pt x="16" y="16"/>
                  </a:lnTo>
                  <a:lnTo>
                    <a:pt x="16"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6" name="Freeform 612"/>
            <p:cNvSpPr>
              <a:spLocks/>
            </p:cNvSpPr>
            <p:nvPr/>
          </p:nvSpPr>
          <p:spPr bwMode="auto">
            <a:xfrm>
              <a:off x="6767466" y="4827606"/>
              <a:ext cx="15660" cy="39711"/>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w 17"/>
                <a:gd name="T11" fmla="*/ 0 h 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47">
                  <a:moveTo>
                    <a:pt x="0" y="31"/>
                  </a:moveTo>
                  <a:lnTo>
                    <a:pt x="16" y="46"/>
                  </a:lnTo>
                  <a:lnTo>
                    <a:pt x="16" y="15"/>
                  </a:lnTo>
                  <a:lnTo>
                    <a:pt x="16" y="0"/>
                  </a:lnTo>
                  <a:lnTo>
                    <a:pt x="0" y="15"/>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7" name="Line 613"/>
            <p:cNvSpPr>
              <a:spLocks noChangeShapeType="1"/>
            </p:cNvSpPr>
            <p:nvPr/>
          </p:nvSpPr>
          <p:spPr bwMode="auto">
            <a:xfrm>
              <a:off x="6796549" y="4880554"/>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8" name="Line 614"/>
            <p:cNvSpPr>
              <a:spLocks noChangeShapeType="1"/>
            </p:cNvSpPr>
            <p:nvPr/>
          </p:nvSpPr>
          <p:spPr bwMode="auto">
            <a:xfrm flipH="1" flipV="1">
              <a:off x="6780889" y="4867318"/>
              <a:ext cx="1566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9" name="Line 615"/>
            <p:cNvSpPr>
              <a:spLocks noChangeShapeType="1"/>
            </p:cNvSpPr>
            <p:nvPr/>
          </p:nvSpPr>
          <p:spPr bwMode="auto">
            <a:xfrm>
              <a:off x="6852478" y="4867318"/>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00" name="Line 616"/>
            <p:cNvSpPr>
              <a:spLocks noChangeShapeType="1"/>
            </p:cNvSpPr>
            <p:nvPr/>
          </p:nvSpPr>
          <p:spPr bwMode="auto">
            <a:xfrm>
              <a:off x="6868138" y="4840844"/>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01" name="Line 617"/>
            <p:cNvSpPr>
              <a:spLocks noChangeShapeType="1"/>
            </p:cNvSpPr>
            <p:nvPr/>
          </p:nvSpPr>
          <p:spPr bwMode="auto">
            <a:xfrm>
              <a:off x="6852478" y="4854081"/>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02" name="Freeform 618"/>
            <p:cNvSpPr>
              <a:spLocks/>
            </p:cNvSpPr>
            <p:nvPr/>
          </p:nvSpPr>
          <p:spPr bwMode="auto">
            <a:xfrm>
              <a:off x="7396108" y="4752597"/>
              <a:ext cx="44744" cy="26474"/>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32">
                  <a:moveTo>
                    <a:pt x="15" y="16"/>
                  </a:moveTo>
                  <a:lnTo>
                    <a:pt x="0" y="16"/>
                  </a:lnTo>
                  <a:lnTo>
                    <a:pt x="0" y="31"/>
                  </a:lnTo>
                  <a:lnTo>
                    <a:pt x="45" y="31"/>
                  </a:lnTo>
                  <a:lnTo>
                    <a:pt x="45" y="16"/>
                  </a:lnTo>
                  <a:lnTo>
                    <a:pt x="45" y="0"/>
                  </a:lnTo>
                  <a:lnTo>
                    <a:pt x="15"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03" name="Freeform 619"/>
            <p:cNvSpPr>
              <a:spLocks/>
            </p:cNvSpPr>
            <p:nvPr/>
          </p:nvSpPr>
          <p:spPr bwMode="auto">
            <a:xfrm>
              <a:off x="6910644" y="4571691"/>
              <a:ext cx="217005" cy="194143"/>
            </a:xfrm>
            <a:custGeom>
              <a:avLst/>
              <a:gdLst>
                <a:gd name="T0" fmla="*/ 0 w 225"/>
                <a:gd name="T1" fmla="*/ 0 h 232"/>
                <a:gd name="T2" fmla="*/ 0 w 225"/>
                <a:gd name="T3" fmla="*/ 0 h 232"/>
                <a:gd name="T4" fmla="*/ 0 w 225"/>
                <a:gd name="T5" fmla="*/ 0 h 232"/>
                <a:gd name="T6" fmla="*/ 0 w 225"/>
                <a:gd name="T7" fmla="*/ 0 h 232"/>
                <a:gd name="T8" fmla="*/ 0 w 225"/>
                <a:gd name="T9" fmla="*/ 0 h 232"/>
                <a:gd name="T10" fmla="*/ 0 w 225"/>
                <a:gd name="T11" fmla="*/ 0 h 232"/>
                <a:gd name="T12" fmla="*/ 0 w 225"/>
                <a:gd name="T13" fmla="*/ 0 h 232"/>
                <a:gd name="T14" fmla="*/ 0 w 225"/>
                <a:gd name="T15" fmla="*/ 0 h 232"/>
                <a:gd name="T16" fmla="*/ 0 w 225"/>
                <a:gd name="T17" fmla="*/ 0 h 232"/>
                <a:gd name="T18" fmla="*/ 0 w 225"/>
                <a:gd name="T19" fmla="*/ 0 h 232"/>
                <a:gd name="T20" fmla="*/ 0 w 225"/>
                <a:gd name="T21" fmla="*/ 0 h 232"/>
                <a:gd name="T22" fmla="*/ 0 w 225"/>
                <a:gd name="T23" fmla="*/ 0 h 232"/>
                <a:gd name="T24" fmla="*/ 0 w 225"/>
                <a:gd name="T25" fmla="*/ 0 h 232"/>
                <a:gd name="T26" fmla="*/ 0 w 225"/>
                <a:gd name="T27" fmla="*/ 0 h 232"/>
                <a:gd name="T28" fmla="*/ 0 w 225"/>
                <a:gd name="T29" fmla="*/ 0 h 232"/>
                <a:gd name="T30" fmla="*/ 0 w 225"/>
                <a:gd name="T31" fmla="*/ 0 h 232"/>
                <a:gd name="T32" fmla="*/ 0 w 225"/>
                <a:gd name="T33" fmla="*/ 0 h 232"/>
                <a:gd name="T34" fmla="*/ 0 w 225"/>
                <a:gd name="T35" fmla="*/ 0 h 232"/>
                <a:gd name="T36" fmla="*/ 0 w 225"/>
                <a:gd name="T37" fmla="*/ 0 h 232"/>
                <a:gd name="T38" fmla="*/ 0 w 225"/>
                <a:gd name="T39" fmla="*/ 0 h 232"/>
                <a:gd name="T40" fmla="*/ 0 w 225"/>
                <a:gd name="T41" fmla="*/ 0 h 232"/>
                <a:gd name="T42" fmla="*/ 0 w 225"/>
                <a:gd name="T43" fmla="*/ 0 h 232"/>
                <a:gd name="T44" fmla="*/ 0 w 225"/>
                <a:gd name="T45" fmla="*/ 0 h 232"/>
                <a:gd name="T46" fmla="*/ 0 w 225"/>
                <a:gd name="T47" fmla="*/ 0 h 232"/>
                <a:gd name="T48" fmla="*/ 0 w 225"/>
                <a:gd name="T49" fmla="*/ 0 h 232"/>
                <a:gd name="T50" fmla="*/ 0 w 225"/>
                <a:gd name="T51" fmla="*/ 0 h 232"/>
                <a:gd name="T52" fmla="*/ 0 w 225"/>
                <a:gd name="T53" fmla="*/ 0 h 232"/>
                <a:gd name="T54" fmla="*/ 0 w 225"/>
                <a:gd name="T55" fmla="*/ 0 h 232"/>
                <a:gd name="T56" fmla="*/ 0 w 225"/>
                <a:gd name="T57" fmla="*/ 0 h 232"/>
                <a:gd name="T58" fmla="*/ 0 w 225"/>
                <a:gd name="T59" fmla="*/ 0 h 232"/>
                <a:gd name="T60" fmla="*/ 0 w 225"/>
                <a:gd name="T61" fmla="*/ 0 h 232"/>
                <a:gd name="T62" fmla="*/ 0 w 225"/>
                <a:gd name="T63" fmla="*/ 0 h 232"/>
                <a:gd name="T64" fmla="*/ 0 w 225"/>
                <a:gd name="T65" fmla="*/ 0 h 2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5" h="232">
                  <a:moveTo>
                    <a:pt x="0" y="77"/>
                  </a:moveTo>
                  <a:lnTo>
                    <a:pt x="0" y="108"/>
                  </a:lnTo>
                  <a:lnTo>
                    <a:pt x="0" y="139"/>
                  </a:lnTo>
                  <a:lnTo>
                    <a:pt x="15" y="169"/>
                  </a:lnTo>
                  <a:lnTo>
                    <a:pt x="30" y="169"/>
                  </a:lnTo>
                  <a:lnTo>
                    <a:pt x="30" y="185"/>
                  </a:lnTo>
                  <a:lnTo>
                    <a:pt x="15" y="200"/>
                  </a:lnTo>
                  <a:lnTo>
                    <a:pt x="30" y="231"/>
                  </a:lnTo>
                  <a:lnTo>
                    <a:pt x="74" y="216"/>
                  </a:lnTo>
                  <a:lnTo>
                    <a:pt x="89" y="200"/>
                  </a:lnTo>
                  <a:lnTo>
                    <a:pt x="104" y="185"/>
                  </a:lnTo>
                  <a:lnTo>
                    <a:pt x="119" y="185"/>
                  </a:lnTo>
                  <a:lnTo>
                    <a:pt x="134" y="169"/>
                  </a:lnTo>
                  <a:lnTo>
                    <a:pt x="149" y="139"/>
                  </a:lnTo>
                  <a:lnTo>
                    <a:pt x="164" y="123"/>
                  </a:lnTo>
                  <a:lnTo>
                    <a:pt x="164" y="108"/>
                  </a:lnTo>
                  <a:lnTo>
                    <a:pt x="164" y="92"/>
                  </a:lnTo>
                  <a:lnTo>
                    <a:pt x="178" y="77"/>
                  </a:lnTo>
                  <a:lnTo>
                    <a:pt x="164" y="46"/>
                  </a:lnTo>
                  <a:lnTo>
                    <a:pt x="193" y="31"/>
                  </a:lnTo>
                  <a:lnTo>
                    <a:pt x="208" y="31"/>
                  </a:lnTo>
                  <a:lnTo>
                    <a:pt x="224" y="15"/>
                  </a:lnTo>
                  <a:lnTo>
                    <a:pt x="193" y="15"/>
                  </a:lnTo>
                  <a:lnTo>
                    <a:pt x="178" y="31"/>
                  </a:lnTo>
                  <a:lnTo>
                    <a:pt x="164" y="15"/>
                  </a:lnTo>
                  <a:lnTo>
                    <a:pt x="149" y="0"/>
                  </a:lnTo>
                  <a:lnTo>
                    <a:pt x="134" y="15"/>
                  </a:lnTo>
                  <a:lnTo>
                    <a:pt x="104" y="31"/>
                  </a:lnTo>
                  <a:lnTo>
                    <a:pt x="89" y="31"/>
                  </a:lnTo>
                  <a:lnTo>
                    <a:pt x="59" y="31"/>
                  </a:lnTo>
                  <a:lnTo>
                    <a:pt x="45" y="62"/>
                  </a:lnTo>
                  <a:lnTo>
                    <a:pt x="30" y="77"/>
                  </a:lnTo>
                  <a:lnTo>
                    <a:pt x="0" y="77"/>
                  </a:lnTo>
                </a:path>
              </a:pathLst>
            </a:custGeom>
            <a:solidFill>
              <a:srgbClr val="FF0000"/>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04" name="Freeform 620"/>
            <p:cNvSpPr>
              <a:spLocks/>
            </p:cNvSpPr>
            <p:nvPr/>
          </p:nvSpPr>
          <p:spPr bwMode="auto">
            <a:xfrm>
              <a:off x="6939727" y="4584928"/>
              <a:ext cx="228191" cy="271359"/>
            </a:xfrm>
            <a:custGeom>
              <a:avLst/>
              <a:gdLst>
                <a:gd name="T0" fmla="*/ 0 w 239"/>
                <a:gd name="T1" fmla="*/ 0 h 323"/>
                <a:gd name="T2" fmla="*/ 0 w 239"/>
                <a:gd name="T3" fmla="*/ 0 h 323"/>
                <a:gd name="T4" fmla="*/ 0 w 239"/>
                <a:gd name="T5" fmla="*/ 0 h 323"/>
                <a:gd name="T6" fmla="*/ 0 w 239"/>
                <a:gd name="T7" fmla="*/ 0 h 323"/>
                <a:gd name="T8" fmla="*/ 0 w 239"/>
                <a:gd name="T9" fmla="*/ 0 h 323"/>
                <a:gd name="T10" fmla="*/ 0 w 239"/>
                <a:gd name="T11" fmla="*/ 0 h 323"/>
                <a:gd name="T12" fmla="*/ 0 w 239"/>
                <a:gd name="T13" fmla="*/ 0 h 323"/>
                <a:gd name="T14" fmla="*/ 0 w 239"/>
                <a:gd name="T15" fmla="*/ 0 h 323"/>
                <a:gd name="T16" fmla="*/ 0 w 239"/>
                <a:gd name="T17" fmla="*/ 0 h 323"/>
                <a:gd name="T18" fmla="*/ 0 w 239"/>
                <a:gd name="T19" fmla="*/ 0 h 323"/>
                <a:gd name="T20" fmla="*/ 0 w 239"/>
                <a:gd name="T21" fmla="*/ 0 h 323"/>
                <a:gd name="T22" fmla="*/ 0 w 239"/>
                <a:gd name="T23" fmla="*/ 0 h 323"/>
                <a:gd name="T24" fmla="*/ 0 w 239"/>
                <a:gd name="T25" fmla="*/ 0 h 323"/>
                <a:gd name="T26" fmla="*/ 0 w 239"/>
                <a:gd name="T27" fmla="*/ 0 h 323"/>
                <a:gd name="T28" fmla="*/ 0 w 239"/>
                <a:gd name="T29" fmla="*/ 0 h 323"/>
                <a:gd name="T30" fmla="*/ 0 w 239"/>
                <a:gd name="T31" fmla="*/ 0 h 323"/>
                <a:gd name="T32" fmla="*/ 0 w 239"/>
                <a:gd name="T33" fmla="*/ 0 h 323"/>
                <a:gd name="T34" fmla="*/ 0 w 239"/>
                <a:gd name="T35" fmla="*/ 0 h 323"/>
                <a:gd name="T36" fmla="*/ 0 w 239"/>
                <a:gd name="T37" fmla="*/ 0 h 323"/>
                <a:gd name="T38" fmla="*/ 0 w 239"/>
                <a:gd name="T39" fmla="*/ 0 h 323"/>
                <a:gd name="T40" fmla="*/ 0 w 239"/>
                <a:gd name="T41" fmla="*/ 0 h 323"/>
                <a:gd name="T42" fmla="*/ 0 w 239"/>
                <a:gd name="T43" fmla="*/ 0 h 323"/>
                <a:gd name="T44" fmla="*/ 0 w 239"/>
                <a:gd name="T45" fmla="*/ 0 h 323"/>
                <a:gd name="T46" fmla="*/ 0 w 239"/>
                <a:gd name="T47" fmla="*/ 0 h 323"/>
                <a:gd name="T48" fmla="*/ 0 w 239"/>
                <a:gd name="T49" fmla="*/ 0 h 323"/>
                <a:gd name="T50" fmla="*/ 0 w 239"/>
                <a:gd name="T51" fmla="*/ 0 h 323"/>
                <a:gd name="T52" fmla="*/ 0 w 239"/>
                <a:gd name="T53" fmla="*/ 0 h 323"/>
                <a:gd name="T54" fmla="*/ 0 w 239"/>
                <a:gd name="T55" fmla="*/ 0 h 323"/>
                <a:gd name="T56" fmla="*/ 0 w 239"/>
                <a:gd name="T57" fmla="*/ 0 h 323"/>
                <a:gd name="T58" fmla="*/ 0 w 239"/>
                <a:gd name="T59" fmla="*/ 0 h 323"/>
                <a:gd name="T60" fmla="*/ 0 w 239"/>
                <a:gd name="T61" fmla="*/ 0 h 323"/>
                <a:gd name="T62" fmla="*/ 0 w 239"/>
                <a:gd name="T63" fmla="*/ 0 h 323"/>
                <a:gd name="T64" fmla="*/ 0 w 239"/>
                <a:gd name="T65" fmla="*/ 0 h 323"/>
                <a:gd name="T66" fmla="*/ 0 w 239"/>
                <a:gd name="T67" fmla="*/ 0 h 323"/>
                <a:gd name="T68" fmla="*/ 0 w 239"/>
                <a:gd name="T69" fmla="*/ 0 h 323"/>
                <a:gd name="T70" fmla="*/ 0 w 239"/>
                <a:gd name="T71" fmla="*/ 0 h 323"/>
                <a:gd name="T72" fmla="*/ 0 w 239"/>
                <a:gd name="T73" fmla="*/ 0 h 3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9" h="323">
                  <a:moveTo>
                    <a:pt x="134" y="322"/>
                  </a:moveTo>
                  <a:lnTo>
                    <a:pt x="164" y="291"/>
                  </a:lnTo>
                  <a:lnTo>
                    <a:pt x="149" y="261"/>
                  </a:lnTo>
                  <a:lnTo>
                    <a:pt x="149" y="245"/>
                  </a:lnTo>
                  <a:lnTo>
                    <a:pt x="149" y="230"/>
                  </a:lnTo>
                  <a:lnTo>
                    <a:pt x="164" y="230"/>
                  </a:lnTo>
                  <a:lnTo>
                    <a:pt x="179" y="230"/>
                  </a:lnTo>
                  <a:lnTo>
                    <a:pt x="179" y="215"/>
                  </a:lnTo>
                  <a:lnTo>
                    <a:pt x="193" y="199"/>
                  </a:lnTo>
                  <a:lnTo>
                    <a:pt x="208" y="153"/>
                  </a:lnTo>
                  <a:lnTo>
                    <a:pt x="223" y="138"/>
                  </a:lnTo>
                  <a:lnTo>
                    <a:pt x="223" y="123"/>
                  </a:lnTo>
                  <a:lnTo>
                    <a:pt x="208" y="107"/>
                  </a:lnTo>
                  <a:lnTo>
                    <a:pt x="238" y="77"/>
                  </a:lnTo>
                  <a:lnTo>
                    <a:pt x="223" y="46"/>
                  </a:lnTo>
                  <a:lnTo>
                    <a:pt x="193" y="0"/>
                  </a:lnTo>
                  <a:lnTo>
                    <a:pt x="179" y="15"/>
                  </a:lnTo>
                  <a:lnTo>
                    <a:pt x="164" y="15"/>
                  </a:lnTo>
                  <a:lnTo>
                    <a:pt x="134" y="31"/>
                  </a:lnTo>
                  <a:lnTo>
                    <a:pt x="149" y="61"/>
                  </a:lnTo>
                  <a:lnTo>
                    <a:pt x="134" y="77"/>
                  </a:lnTo>
                  <a:lnTo>
                    <a:pt x="134" y="92"/>
                  </a:lnTo>
                  <a:lnTo>
                    <a:pt x="134" y="107"/>
                  </a:lnTo>
                  <a:lnTo>
                    <a:pt x="119" y="123"/>
                  </a:lnTo>
                  <a:lnTo>
                    <a:pt x="104" y="153"/>
                  </a:lnTo>
                  <a:lnTo>
                    <a:pt x="89" y="169"/>
                  </a:lnTo>
                  <a:lnTo>
                    <a:pt x="74" y="169"/>
                  </a:lnTo>
                  <a:lnTo>
                    <a:pt x="60" y="184"/>
                  </a:lnTo>
                  <a:lnTo>
                    <a:pt x="45" y="199"/>
                  </a:lnTo>
                  <a:lnTo>
                    <a:pt x="0" y="215"/>
                  </a:lnTo>
                  <a:lnTo>
                    <a:pt x="15" y="245"/>
                  </a:lnTo>
                  <a:lnTo>
                    <a:pt x="30" y="261"/>
                  </a:lnTo>
                  <a:lnTo>
                    <a:pt x="15" y="276"/>
                  </a:lnTo>
                  <a:lnTo>
                    <a:pt x="0" y="307"/>
                  </a:lnTo>
                  <a:lnTo>
                    <a:pt x="15" y="307"/>
                  </a:lnTo>
                  <a:lnTo>
                    <a:pt x="89" y="291"/>
                  </a:lnTo>
                  <a:lnTo>
                    <a:pt x="134" y="322"/>
                  </a:lnTo>
                </a:path>
              </a:pathLst>
            </a:custGeom>
            <a:solidFill>
              <a:srgbClr val="FF0000"/>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05" name="Line 621"/>
            <p:cNvSpPr>
              <a:spLocks noChangeShapeType="1"/>
            </p:cNvSpPr>
            <p:nvPr/>
          </p:nvSpPr>
          <p:spPr bwMode="auto">
            <a:xfrm>
              <a:off x="7125412" y="4675381"/>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06" name="Freeform 622"/>
            <p:cNvSpPr>
              <a:spLocks/>
            </p:cNvSpPr>
            <p:nvPr/>
          </p:nvSpPr>
          <p:spPr bwMode="auto">
            <a:xfrm>
              <a:off x="7384922" y="4790102"/>
              <a:ext cx="98435" cy="92659"/>
            </a:xfrm>
            <a:custGeom>
              <a:avLst/>
              <a:gdLst>
                <a:gd name="T0" fmla="*/ 0 w 106"/>
                <a:gd name="T1" fmla="*/ 0 h 109"/>
                <a:gd name="T2" fmla="*/ 0 w 106"/>
                <a:gd name="T3" fmla="*/ 0 h 109"/>
                <a:gd name="T4" fmla="*/ 0 w 106"/>
                <a:gd name="T5" fmla="*/ 0 h 109"/>
                <a:gd name="T6" fmla="*/ 0 w 106"/>
                <a:gd name="T7" fmla="*/ 0 h 109"/>
                <a:gd name="T8" fmla="*/ 0 w 106"/>
                <a:gd name="T9" fmla="*/ 0 h 109"/>
                <a:gd name="T10" fmla="*/ 0 w 106"/>
                <a:gd name="T11" fmla="*/ 0 h 109"/>
                <a:gd name="T12" fmla="*/ 0 w 106"/>
                <a:gd name="T13" fmla="*/ 0 h 109"/>
                <a:gd name="T14" fmla="*/ 0 w 106"/>
                <a:gd name="T15" fmla="*/ 0 h 109"/>
                <a:gd name="T16" fmla="*/ 0 w 106"/>
                <a:gd name="T17" fmla="*/ 0 h 109"/>
                <a:gd name="T18" fmla="*/ 0 w 106"/>
                <a:gd name="T19" fmla="*/ 0 h 109"/>
                <a:gd name="T20" fmla="*/ 0 w 106"/>
                <a:gd name="T21" fmla="*/ 0 h 109"/>
                <a:gd name="T22" fmla="*/ 0 w 106"/>
                <a:gd name="T23" fmla="*/ 0 h 109"/>
                <a:gd name="T24" fmla="*/ 0 w 106"/>
                <a:gd name="T25" fmla="*/ 0 h 109"/>
                <a:gd name="T26" fmla="*/ 0 w 106"/>
                <a:gd name="T27" fmla="*/ 0 h 109"/>
                <a:gd name="T28" fmla="*/ 0 w 106"/>
                <a:gd name="T29" fmla="*/ 0 h 109"/>
                <a:gd name="T30" fmla="*/ 0 w 106"/>
                <a:gd name="T31" fmla="*/ 0 h 109"/>
                <a:gd name="T32" fmla="*/ 0 w 106"/>
                <a:gd name="T33" fmla="*/ 0 h 1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6" h="109">
                  <a:moveTo>
                    <a:pt x="0" y="0"/>
                  </a:moveTo>
                  <a:lnTo>
                    <a:pt x="15" y="15"/>
                  </a:lnTo>
                  <a:lnTo>
                    <a:pt x="15" y="46"/>
                  </a:lnTo>
                  <a:lnTo>
                    <a:pt x="45" y="93"/>
                  </a:lnTo>
                  <a:lnTo>
                    <a:pt x="60" y="93"/>
                  </a:lnTo>
                  <a:lnTo>
                    <a:pt x="60" y="77"/>
                  </a:lnTo>
                  <a:lnTo>
                    <a:pt x="90" y="93"/>
                  </a:lnTo>
                  <a:lnTo>
                    <a:pt x="90" y="108"/>
                  </a:lnTo>
                  <a:lnTo>
                    <a:pt x="105" y="108"/>
                  </a:lnTo>
                  <a:lnTo>
                    <a:pt x="90" y="93"/>
                  </a:lnTo>
                  <a:lnTo>
                    <a:pt x="90" y="62"/>
                  </a:lnTo>
                  <a:lnTo>
                    <a:pt x="75" y="46"/>
                  </a:lnTo>
                  <a:lnTo>
                    <a:pt x="90" y="46"/>
                  </a:lnTo>
                  <a:lnTo>
                    <a:pt x="90" y="15"/>
                  </a:lnTo>
                  <a:lnTo>
                    <a:pt x="45" y="15"/>
                  </a:lnTo>
                  <a:lnTo>
                    <a:pt x="45"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07" name="Freeform 623"/>
            <p:cNvSpPr>
              <a:spLocks/>
            </p:cNvSpPr>
            <p:nvPr/>
          </p:nvSpPr>
          <p:spPr bwMode="auto">
            <a:xfrm>
              <a:off x="7255167" y="4726123"/>
              <a:ext cx="129756" cy="66185"/>
            </a:xfrm>
            <a:custGeom>
              <a:avLst/>
              <a:gdLst>
                <a:gd name="T0" fmla="*/ 0 w 135"/>
                <a:gd name="T1" fmla="*/ 0 h 77"/>
                <a:gd name="T2" fmla="*/ 0 w 135"/>
                <a:gd name="T3" fmla="*/ 0 h 77"/>
                <a:gd name="T4" fmla="*/ 0 w 135"/>
                <a:gd name="T5" fmla="*/ 0 h 77"/>
                <a:gd name="T6" fmla="*/ 0 w 135"/>
                <a:gd name="T7" fmla="*/ 0 h 77"/>
                <a:gd name="T8" fmla="*/ 0 w 135"/>
                <a:gd name="T9" fmla="*/ 0 h 77"/>
                <a:gd name="T10" fmla="*/ 0 w 135"/>
                <a:gd name="T11" fmla="*/ 0 h 77"/>
                <a:gd name="T12" fmla="*/ 0 w 135"/>
                <a:gd name="T13" fmla="*/ 0 h 77"/>
                <a:gd name="T14" fmla="*/ 0 w 135"/>
                <a:gd name="T15" fmla="*/ 0 h 77"/>
                <a:gd name="T16" fmla="*/ 0 w 135"/>
                <a:gd name="T17" fmla="*/ 0 h 77"/>
                <a:gd name="T18" fmla="*/ 0 w 135"/>
                <a:gd name="T19" fmla="*/ 0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5" h="77">
                  <a:moveTo>
                    <a:pt x="30" y="0"/>
                  </a:moveTo>
                  <a:lnTo>
                    <a:pt x="0" y="0"/>
                  </a:lnTo>
                  <a:lnTo>
                    <a:pt x="0" y="30"/>
                  </a:lnTo>
                  <a:lnTo>
                    <a:pt x="45" y="61"/>
                  </a:lnTo>
                  <a:lnTo>
                    <a:pt x="89" y="76"/>
                  </a:lnTo>
                  <a:lnTo>
                    <a:pt x="134" y="61"/>
                  </a:lnTo>
                  <a:lnTo>
                    <a:pt x="134" y="46"/>
                  </a:lnTo>
                  <a:lnTo>
                    <a:pt x="89" y="30"/>
                  </a:lnTo>
                  <a:lnTo>
                    <a:pt x="45" y="15"/>
                  </a:lnTo>
                  <a:lnTo>
                    <a:pt x="3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08" name="Line 624"/>
            <p:cNvSpPr>
              <a:spLocks noChangeShapeType="1"/>
            </p:cNvSpPr>
            <p:nvPr/>
          </p:nvSpPr>
          <p:spPr bwMode="auto">
            <a:xfrm>
              <a:off x="7125412" y="4648907"/>
              <a:ext cx="0" cy="15443"/>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09" name="Freeform 625"/>
            <p:cNvSpPr>
              <a:spLocks/>
            </p:cNvSpPr>
            <p:nvPr/>
          </p:nvSpPr>
          <p:spPr bwMode="auto">
            <a:xfrm>
              <a:off x="6226073" y="3598772"/>
              <a:ext cx="2237162" cy="1025868"/>
            </a:xfrm>
            <a:custGeom>
              <a:avLst/>
              <a:gdLst>
                <a:gd name="T0" fmla="*/ 0 w 2327"/>
                <a:gd name="T1" fmla="*/ 0 h 1231"/>
                <a:gd name="T2" fmla="*/ 0 w 2327"/>
                <a:gd name="T3" fmla="*/ 0 h 1231"/>
                <a:gd name="T4" fmla="*/ 0 w 2327"/>
                <a:gd name="T5" fmla="*/ 0 h 1231"/>
                <a:gd name="T6" fmla="*/ 0 w 2327"/>
                <a:gd name="T7" fmla="*/ 0 h 1231"/>
                <a:gd name="T8" fmla="*/ 0 w 2327"/>
                <a:gd name="T9" fmla="*/ 0 h 1231"/>
                <a:gd name="T10" fmla="*/ 0 w 2327"/>
                <a:gd name="T11" fmla="*/ 0 h 1231"/>
                <a:gd name="T12" fmla="*/ 0 w 2327"/>
                <a:gd name="T13" fmla="*/ 0 h 1231"/>
                <a:gd name="T14" fmla="*/ 0 w 2327"/>
                <a:gd name="T15" fmla="*/ 0 h 1231"/>
                <a:gd name="T16" fmla="*/ 0 w 2327"/>
                <a:gd name="T17" fmla="*/ 0 h 1231"/>
                <a:gd name="T18" fmla="*/ 0 w 2327"/>
                <a:gd name="T19" fmla="*/ 0 h 1231"/>
                <a:gd name="T20" fmla="*/ 0 w 2327"/>
                <a:gd name="T21" fmla="*/ 0 h 1231"/>
                <a:gd name="T22" fmla="*/ 0 w 2327"/>
                <a:gd name="T23" fmla="*/ 0 h 1231"/>
                <a:gd name="T24" fmla="*/ 0 w 2327"/>
                <a:gd name="T25" fmla="*/ 0 h 1231"/>
                <a:gd name="T26" fmla="*/ 0 w 2327"/>
                <a:gd name="T27" fmla="*/ 0 h 1231"/>
                <a:gd name="T28" fmla="*/ 0 w 2327"/>
                <a:gd name="T29" fmla="*/ 0 h 1231"/>
                <a:gd name="T30" fmla="*/ 0 w 2327"/>
                <a:gd name="T31" fmla="*/ 0 h 1231"/>
                <a:gd name="T32" fmla="*/ 0 w 2327"/>
                <a:gd name="T33" fmla="*/ 0 h 1231"/>
                <a:gd name="T34" fmla="*/ 0 w 2327"/>
                <a:gd name="T35" fmla="*/ 0 h 1231"/>
                <a:gd name="T36" fmla="*/ 0 w 2327"/>
                <a:gd name="T37" fmla="*/ 0 h 1231"/>
                <a:gd name="T38" fmla="*/ 0 w 2327"/>
                <a:gd name="T39" fmla="*/ 0 h 1231"/>
                <a:gd name="T40" fmla="*/ 0 w 2327"/>
                <a:gd name="T41" fmla="*/ 0 h 1231"/>
                <a:gd name="T42" fmla="*/ 0 w 2327"/>
                <a:gd name="T43" fmla="*/ 0 h 1231"/>
                <a:gd name="T44" fmla="*/ 0 w 2327"/>
                <a:gd name="T45" fmla="*/ 0 h 1231"/>
                <a:gd name="T46" fmla="*/ 0 w 2327"/>
                <a:gd name="T47" fmla="*/ 0 h 1231"/>
                <a:gd name="T48" fmla="*/ 0 w 2327"/>
                <a:gd name="T49" fmla="*/ 0 h 1231"/>
                <a:gd name="T50" fmla="*/ 0 w 2327"/>
                <a:gd name="T51" fmla="*/ 0 h 1231"/>
                <a:gd name="T52" fmla="*/ 0 w 2327"/>
                <a:gd name="T53" fmla="*/ 0 h 1231"/>
                <a:gd name="T54" fmla="*/ 0 w 2327"/>
                <a:gd name="T55" fmla="*/ 0 h 1231"/>
                <a:gd name="T56" fmla="*/ 0 w 2327"/>
                <a:gd name="T57" fmla="*/ 0 h 1231"/>
                <a:gd name="T58" fmla="*/ 0 w 2327"/>
                <a:gd name="T59" fmla="*/ 0 h 1231"/>
                <a:gd name="T60" fmla="*/ 0 w 2327"/>
                <a:gd name="T61" fmla="*/ 0 h 1231"/>
                <a:gd name="T62" fmla="*/ 0 w 2327"/>
                <a:gd name="T63" fmla="*/ 0 h 1231"/>
                <a:gd name="T64" fmla="*/ 0 w 2327"/>
                <a:gd name="T65" fmla="*/ 0 h 1231"/>
                <a:gd name="T66" fmla="*/ 0 w 2327"/>
                <a:gd name="T67" fmla="*/ 0 h 1231"/>
                <a:gd name="T68" fmla="*/ 0 w 2327"/>
                <a:gd name="T69" fmla="*/ 0 h 1231"/>
                <a:gd name="T70" fmla="*/ 0 w 2327"/>
                <a:gd name="T71" fmla="*/ 0 h 1231"/>
                <a:gd name="T72" fmla="*/ 0 w 2327"/>
                <a:gd name="T73" fmla="*/ 0 h 1231"/>
                <a:gd name="T74" fmla="*/ 0 w 2327"/>
                <a:gd name="T75" fmla="*/ 0 h 1231"/>
                <a:gd name="T76" fmla="*/ 0 w 2327"/>
                <a:gd name="T77" fmla="*/ 0 h 1231"/>
                <a:gd name="T78" fmla="*/ 0 w 2327"/>
                <a:gd name="T79" fmla="*/ 0 h 1231"/>
                <a:gd name="T80" fmla="*/ 0 w 2327"/>
                <a:gd name="T81" fmla="*/ 0 h 1231"/>
                <a:gd name="T82" fmla="*/ 0 w 2327"/>
                <a:gd name="T83" fmla="*/ 0 h 1231"/>
                <a:gd name="T84" fmla="*/ 0 w 2327"/>
                <a:gd name="T85" fmla="*/ 0 h 1231"/>
                <a:gd name="T86" fmla="*/ 0 w 2327"/>
                <a:gd name="T87" fmla="*/ 0 h 1231"/>
                <a:gd name="T88" fmla="*/ 0 w 2327"/>
                <a:gd name="T89" fmla="*/ 0 h 1231"/>
                <a:gd name="T90" fmla="*/ 0 w 2327"/>
                <a:gd name="T91" fmla="*/ 0 h 1231"/>
                <a:gd name="T92" fmla="*/ 0 w 2327"/>
                <a:gd name="T93" fmla="*/ 0 h 1231"/>
                <a:gd name="T94" fmla="*/ 0 w 2327"/>
                <a:gd name="T95" fmla="*/ 0 h 1231"/>
                <a:gd name="T96" fmla="*/ 0 w 2327"/>
                <a:gd name="T97" fmla="*/ 0 h 1231"/>
                <a:gd name="T98" fmla="*/ 0 w 2327"/>
                <a:gd name="T99" fmla="*/ 0 h 1231"/>
                <a:gd name="T100" fmla="*/ 0 w 2327"/>
                <a:gd name="T101" fmla="*/ 0 h 1231"/>
                <a:gd name="T102" fmla="*/ 0 w 2327"/>
                <a:gd name="T103" fmla="*/ 0 h 1231"/>
                <a:gd name="T104" fmla="*/ 0 w 2327"/>
                <a:gd name="T105" fmla="*/ 0 h 1231"/>
                <a:gd name="T106" fmla="*/ 0 w 2327"/>
                <a:gd name="T107" fmla="*/ 0 h 1231"/>
                <a:gd name="T108" fmla="*/ 0 w 2327"/>
                <a:gd name="T109" fmla="*/ 0 h 1231"/>
                <a:gd name="T110" fmla="*/ 0 w 2327"/>
                <a:gd name="T111" fmla="*/ 0 h 123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327" h="1231">
                  <a:moveTo>
                    <a:pt x="1082" y="881"/>
                  </a:moveTo>
                  <a:lnTo>
                    <a:pt x="948" y="941"/>
                  </a:lnTo>
                  <a:lnTo>
                    <a:pt x="904" y="941"/>
                  </a:lnTo>
                  <a:lnTo>
                    <a:pt x="889" y="972"/>
                  </a:lnTo>
                  <a:lnTo>
                    <a:pt x="859" y="972"/>
                  </a:lnTo>
                  <a:lnTo>
                    <a:pt x="859" y="957"/>
                  </a:lnTo>
                  <a:lnTo>
                    <a:pt x="667" y="1017"/>
                  </a:lnTo>
                  <a:lnTo>
                    <a:pt x="667" y="1002"/>
                  </a:lnTo>
                  <a:lnTo>
                    <a:pt x="652" y="987"/>
                  </a:lnTo>
                  <a:lnTo>
                    <a:pt x="637" y="1002"/>
                  </a:lnTo>
                  <a:lnTo>
                    <a:pt x="637" y="1017"/>
                  </a:lnTo>
                  <a:lnTo>
                    <a:pt x="652" y="1048"/>
                  </a:lnTo>
                  <a:lnTo>
                    <a:pt x="667" y="1048"/>
                  </a:lnTo>
                  <a:lnTo>
                    <a:pt x="667" y="1033"/>
                  </a:lnTo>
                  <a:lnTo>
                    <a:pt x="667" y="1017"/>
                  </a:lnTo>
                  <a:lnTo>
                    <a:pt x="859" y="957"/>
                  </a:lnTo>
                  <a:lnTo>
                    <a:pt x="859" y="926"/>
                  </a:lnTo>
                  <a:lnTo>
                    <a:pt x="948" y="926"/>
                  </a:lnTo>
                  <a:lnTo>
                    <a:pt x="948" y="941"/>
                  </a:lnTo>
                  <a:lnTo>
                    <a:pt x="1082" y="881"/>
                  </a:lnTo>
                  <a:lnTo>
                    <a:pt x="1067" y="941"/>
                  </a:lnTo>
                  <a:lnTo>
                    <a:pt x="1007" y="941"/>
                  </a:lnTo>
                  <a:lnTo>
                    <a:pt x="1022" y="972"/>
                  </a:lnTo>
                  <a:lnTo>
                    <a:pt x="993" y="987"/>
                  </a:lnTo>
                  <a:lnTo>
                    <a:pt x="1007" y="1017"/>
                  </a:lnTo>
                  <a:lnTo>
                    <a:pt x="993" y="1078"/>
                  </a:lnTo>
                  <a:lnTo>
                    <a:pt x="948" y="1109"/>
                  </a:lnTo>
                  <a:lnTo>
                    <a:pt x="933" y="1093"/>
                  </a:lnTo>
                  <a:lnTo>
                    <a:pt x="904" y="1124"/>
                  </a:lnTo>
                  <a:lnTo>
                    <a:pt x="919" y="1139"/>
                  </a:lnTo>
                  <a:lnTo>
                    <a:pt x="933" y="1169"/>
                  </a:lnTo>
                  <a:lnTo>
                    <a:pt x="904" y="1169"/>
                  </a:lnTo>
                  <a:lnTo>
                    <a:pt x="889" y="1184"/>
                  </a:lnTo>
                  <a:lnTo>
                    <a:pt x="874" y="1169"/>
                  </a:lnTo>
                  <a:lnTo>
                    <a:pt x="859" y="1154"/>
                  </a:lnTo>
                  <a:lnTo>
                    <a:pt x="844" y="1169"/>
                  </a:lnTo>
                  <a:lnTo>
                    <a:pt x="815" y="1184"/>
                  </a:lnTo>
                  <a:lnTo>
                    <a:pt x="800" y="1184"/>
                  </a:lnTo>
                  <a:lnTo>
                    <a:pt x="770" y="1184"/>
                  </a:lnTo>
                  <a:lnTo>
                    <a:pt x="756" y="1215"/>
                  </a:lnTo>
                  <a:lnTo>
                    <a:pt x="741" y="1230"/>
                  </a:lnTo>
                  <a:lnTo>
                    <a:pt x="711" y="1230"/>
                  </a:lnTo>
                  <a:lnTo>
                    <a:pt x="711" y="1215"/>
                  </a:lnTo>
                  <a:lnTo>
                    <a:pt x="622" y="1184"/>
                  </a:lnTo>
                  <a:lnTo>
                    <a:pt x="607" y="1184"/>
                  </a:lnTo>
                  <a:lnTo>
                    <a:pt x="593" y="1200"/>
                  </a:lnTo>
                  <a:lnTo>
                    <a:pt x="563" y="1139"/>
                  </a:lnTo>
                  <a:lnTo>
                    <a:pt x="578" y="1139"/>
                  </a:lnTo>
                  <a:lnTo>
                    <a:pt x="563" y="1109"/>
                  </a:lnTo>
                  <a:lnTo>
                    <a:pt x="548" y="1124"/>
                  </a:lnTo>
                  <a:lnTo>
                    <a:pt x="548" y="1093"/>
                  </a:lnTo>
                  <a:lnTo>
                    <a:pt x="519" y="1063"/>
                  </a:lnTo>
                  <a:lnTo>
                    <a:pt x="504" y="1048"/>
                  </a:lnTo>
                  <a:lnTo>
                    <a:pt x="519" y="1048"/>
                  </a:lnTo>
                  <a:lnTo>
                    <a:pt x="519" y="1017"/>
                  </a:lnTo>
                  <a:lnTo>
                    <a:pt x="533" y="1017"/>
                  </a:lnTo>
                  <a:lnTo>
                    <a:pt x="533" y="987"/>
                  </a:lnTo>
                  <a:lnTo>
                    <a:pt x="504" y="987"/>
                  </a:lnTo>
                  <a:lnTo>
                    <a:pt x="489" y="987"/>
                  </a:lnTo>
                  <a:lnTo>
                    <a:pt x="444" y="1017"/>
                  </a:lnTo>
                  <a:lnTo>
                    <a:pt x="444" y="1048"/>
                  </a:lnTo>
                  <a:lnTo>
                    <a:pt x="489" y="1109"/>
                  </a:lnTo>
                  <a:lnTo>
                    <a:pt x="504" y="1139"/>
                  </a:lnTo>
                  <a:lnTo>
                    <a:pt x="504" y="1200"/>
                  </a:lnTo>
                  <a:lnTo>
                    <a:pt x="489" y="1169"/>
                  </a:lnTo>
                  <a:lnTo>
                    <a:pt x="444" y="1184"/>
                  </a:lnTo>
                  <a:lnTo>
                    <a:pt x="430" y="1169"/>
                  </a:lnTo>
                  <a:lnTo>
                    <a:pt x="430" y="1154"/>
                  </a:lnTo>
                  <a:lnTo>
                    <a:pt x="415" y="1154"/>
                  </a:lnTo>
                  <a:lnTo>
                    <a:pt x="415" y="1139"/>
                  </a:lnTo>
                  <a:lnTo>
                    <a:pt x="400" y="1124"/>
                  </a:lnTo>
                  <a:lnTo>
                    <a:pt x="370" y="1124"/>
                  </a:lnTo>
                  <a:lnTo>
                    <a:pt x="356" y="1093"/>
                  </a:lnTo>
                  <a:lnTo>
                    <a:pt x="326" y="1093"/>
                  </a:lnTo>
                  <a:lnTo>
                    <a:pt x="281" y="1048"/>
                  </a:lnTo>
                  <a:lnTo>
                    <a:pt x="296" y="1017"/>
                  </a:lnTo>
                  <a:lnTo>
                    <a:pt x="267" y="1017"/>
                  </a:lnTo>
                  <a:lnTo>
                    <a:pt x="237" y="1033"/>
                  </a:lnTo>
                  <a:lnTo>
                    <a:pt x="267" y="1048"/>
                  </a:lnTo>
                  <a:lnTo>
                    <a:pt x="222" y="1063"/>
                  </a:lnTo>
                  <a:lnTo>
                    <a:pt x="207" y="1033"/>
                  </a:lnTo>
                  <a:lnTo>
                    <a:pt x="163" y="1033"/>
                  </a:lnTo>
                  <a:lnTo>
                    <a:pt x="163" y="1048"/>
                  </a:lnTo>
                  <a:lnTo>
                    <a:pt x="133" y="1048"/>
                  </a:lnTo>
                  <a:lnTo>
                    <a:pt x="133" y="1017"/>
                  </a:lnTo>
                  <a:lnTo>
                    <a:pt x="104" y="987"/>
                  </a:lnTo>
                  <a:lnTo>
                    <a:pt x="89" y="1002"/>
                  </a:lnTo>
                  <a:lnTo>
                    <a:pt x="44" y="1002"/>
                  </a:lnTo>
                  <a:lnTo>
                    <a:pt x="30" y="987"/>
                  </a:lnTo>
                  <a:lnTo>
                    <a:pt x="44" y="987"/>
                  </a:lnTo>
                  <a:lnTo>
                    <a:pt x="59" y="926"/>
                  </a:lnTo>
                  <a:lnTo>
                    <a:pt x="44" y="896"/>
                  </a:lnTo>
                  <a:lnTo>
                    <a:pt x="44" y="866"/>
                  </a:lnTo>
                  <a:lnTo>
                    <a:pt x="0" y="790"/>
                  </a:lnTo>
                  <a:lnTo>
                    <a:pt x="15" y="759"/>
                  </a:lnTo>
                  <a:lnTo>
                    <a:pt x="30" y="774"/>
                  </a:lnTo>
                  <a:lnTo>
                    <a:pt x="44" y="759"/>
                  </a:lnTo>
                  <a:lnTo>
                    <a:pt x="30" y="729"/>
                  </a:lnTo>
                  <a:lnTo>
                    <a:pt x="59" y="714"/>
                  </a:lnTo>
                  <a:lnTo>
                    <a:pt x="89" y="729"/>
                  </a:lnTo>
                  <a:lnTo>
                    <a:pt x="119" y="699"/>
                  </a:lnTo>
                  <a:lnTo>
                    <a:pt x="104" y="683"/>
                  </a:lnTo>
                  <a:lnTo>
                    <a:pt x="133" y="623"/>
                  </a:lnTo>
                  <a:lnTo>
                    <a:pt x="119" y="592"/>
                  </a:lnTo>
                  <a:lnTo>
                    <a:pt x="104" y="547"/>
                  </a:lnTo>
                  <a:lnTo>
                    <a:pt x="119" y="531"/>
                  </a:lnTo>
                  <a:lnTo>
                    <a:pt x="104" y="486"/>
                  </a:lnTo>
                  <a:lnTo>
                    <a:pt x="89" y="471"/>
                  </a:lnTo>
                  <a:lnTo>
                    <a:pt x="89" y="440"/>
                  </a:lnTo>
                  <a:lnTo>
                    <a:pt x="89" y="425"/>
                  </a:lnTo>
                  <a:lnTo>
                    <a:pt x="163" y="440"/>
                  </a:lnTo>
                  <a:lnTo>
                    <a:pt x="252" y="456"/>
                  </a:lnTo>
                  <a:lnTo>
                    <a:pt x="252" y="486"/>
                  </a:lnTo>
                  <a:lnTo>
                    <a:pt x="237" y="516"/>
                  </a:lnTo>
                  <a:lnTo>
                    <a:pt x="193" y="516"/>
                  </a:lnTo>
                  <a:lnTo>
                    <a:pt x="133" y="486"/>
                  </a:lnTo>
                  <a:lnTo>
                    <a:pt x="148" y="516"/>
                  </a:lnTo>
                  <a:lnTo>
                    <a:pt x="163" y="531"/>
                  </a:lnTo>
                  <a:lnTo>
                    <a:pt x="178" y="577"/>
                  </a:lnTo>
                  <a:lnTo>
                    <a:pt x="207" y="577"/>
                  </a:lnTo>
                  <a:lnTo>
                    <a:pt x="207" y="547"/>
                  </a:lnTo>
                  <a:lnTo>
                    <a:pt x="237" y="562"/>
                  </a:lnTo>
                  <a:lnTo>
                    <a:pt x="237" y="531"/>
                  </a:lnTo>
                  <a:lnTo>
                    <a:pt x="267" y="501"/>
                  </a:lnTo>
                  <a:lnTo>
                    <a:pt x="296" y="501"/>
                  </a:lnTo>
                  <a:lnTo>
                    <a:pt x="281" y="471"/>
                  </a:lnTo>
                  <a:lnTo>
                    <a:pt x="281" y="440"/>
                  </a:lnTo>
                  <a:lnTo>
                    <a:pt x="311" y="440"/>
                  </a:lnTo>
                  <a:lnTo>
                    <a:pt x="311" y="456"/>
                  </a:lnTo>
                  <a:lnTo>
                    <a:pt x="326" y="471"/>
                  </a:lnTo>
                  <a:lnTo>
                    <a:pt x="356" y="471"/>
                  </a:lnTo>
                  <a:lnTo>
                    <a:pt x="341" y="440"/>
                  </a:lnTo>
                  <a:lnTo>
                    <a:pt x="415" y="410"/>
                  </a:lnTo>
                  <a:lnTo>
                    <a:pt x="400" y="456"/>
                  </a:lnTo>
                  <a:lnTo>
                    <a:pt x="400" y="471"/>
                  </a:lnTo>
                  <a:lnTo>
                    <a:pt x="430" y="425"/>
                  </a:lnTo>
                  <a:lnTo>
                    <a:pt x="489" y="410"/>
                  </a:lnTo>
                  <a:lnTo>
                    <a:pt x="504" y="410"/>
                  </a:lnTo>
                  <a:lnTo>
                    <a:pt x="489" y="380"/>
                  </a:lnTo>
                  <a:lnTo>
                    <a:pt x="593" y="380"/>
                  </a:lnTo>
                  <a:lnTo>
                    <a:pt x="593" y="395"/>
                  </a:lnTo>
                  <a:lnTo>
                    <a:pt x="563" y="319"/>
                  </a:lnTo>
                  <a:lnTo>
                    <a:pt x="578" y="304"/>
                  </a:lnTo>
                  <a:lnTo>
                    <a:pt x="578" y="258"/>
                  </a:lnTo>
                  <a:lnTo>
                    <a:pt x="607" y="258"/>
                  </a:lnTo>
                  <a:lnTo>
                    <a:pt x="622" y="304"/>
                  </a:lnTo>
                  <a:lnTo>
                    <a:pt x="667" y="380"/>
                  </a:lnTo>
                  <a:lnTo>
                    <a:pt x="682" y="410"/>
                  </a:lnTo>
                  <a:lnTo>
                    <a:pt x="667" y="440"/>
                  </a:lnTo>
                  <a:lnTo>
                    <a:pt x="637" y="456"/>
                  </a:lnTo>
                  <a:lnTo>
                    <a:pt x="682" y="471"/>
                  </a:lnTo>
                  <a:lnTo>
                    <a:pt x="696" y="410"/>
                  </a:lnTo>
                  <a:lnTo>
                    <a:pt x="696" y="380"/>
                  </a:lnTo>
                  <a:lnTo>
                    <a:pt x="711" y="380"/>
                  </a:lnTo>
                  <a:lnTo>
                    <a:pt x="756" y="410"/>
                  </a:lnTo>
                  <a:lnTo>
                    <a:pt x="711" y="364"/>
                  </a:lnTo>
                  <a:lnTo>
                    <a:pt x="682" y="364"/>
                  </a:lnTo>
                  <a:lnTo>
                    <a:pt x="667" y="319"/>
                  </a:lnTo>
                  <a:lnTo>
                    <a:pt x="637" y="304"/>
                  </a:lnTo>
                  <a:lnTo>
                    <a:pt x="652" y="258"/>
                  </a:lnTo>
                  <a:lnTo>
                    <a:pt x="682" y="289"/>
                  </a:lnTo>
                  <a:lnTo>
                    <a:pt x="682" y="258"/>
                  </a:lnTo>
                  <a:lnTo>
                    <a:pt x="741" y="273"/>
                  </a:lnTo>
                  <a:lnTo>
                    <a:pt x="741" y="243"/>
                  </a:lnTo>
                  <a:lnTo>
                    <a:pt x="711" y="243"/>
                  </a:lnTo>
                  <a:lnTo>
                    <a:pt x="696" y="213"/>
                  </a:lnTo>
                  <a:lnTo>
                    <a:pt x="741" y="182"/>
                  </a:lnTo>
                  <a:lnTo>
                    <a:pt x="726" y="167"/>
                  </a:lnTo>
                  <a:lnTo>
                    <a:pt x="800" y="91"/>
                  </a:lnTo>
                  <a:lnTo>
                    <a:pt x="919" y="61"/>
                  </a:lnTo>
                  <a:lnTo>
                    <a:pt x="919" y="30"/>
                  </a:lnTo>
                  <a:lnTo>
                    <a:pt x="933" y="0"/>
                  </a:lnTo>
                  <a:lnTo>
                    <a:pt x="978" y="0"/>
                  </a:lnTo>
                  <a:lnTo>
                    <a:pt x="993" y="30"/>
                  </a:lnTo>
                  <a:lnTo>
                    <a:pt x="1022" y="0"/>
                  </a:lnTo>
                  <a:lnTo>
                    <a:pt x="1052" y="0"/>
                  </a:lnTo>
                  <a:lnTo>
                    <a:pt x="1067" y="0"/>
                  </a:lnTo>
                  <a:lnTo>
                    <a:pt x="1096" y="30"/>
                  </a:lnTo>
                  <a:lnTo>
                    <a:pt x="1082" y="61"/>
                  </a:lnTo>
                  <a:lnTo>
                    <a:pt x="1067" y="91"/>
                  </a:lnTo>
                  <a:lnTo>
                    <a:pt x="1096" y="106"/>
                  </a:lnTo>
                  <a:lnTo>
                    <a:pt x="1082" y="137"/>
                  </a:lnTo>
                  <a:lnTo>
                    <a:pt x="1156" y="61"/>
                  </a:lnTo>
                  <a:lnTo>
                    <a:pt x="1185" y="91"/>
                  </a:lnTo>
                  <a:lnTo>
                    <a:pt x="1200" y="46"/>
                  </a:lnTo>
                  <a:lnTo>
                    <a:pt x="1333" y="61"/>
                  </a:lnTo>
                  <a:lnTo>
                    <a:pt x="1452" y="106"/>
                  </a:lnTo>
                  <a:lnTo>
                    <a:pt x="1467" y="76"/>
                  </a:lnTo>
                  <a:lnTo>
                    <a:pt x="1526" y="46"/>
                  </a:lnTo>
                  <a:lnTo>
                    <a:pt x="1600" y="46"/>
                  </a:lnTo>
                  <a:lnTo>
                    <a:pt x="1644" y="61"/>
                  </a:lnTo>
                  <a:lnTo>
                    <a:pt x="1733" y="30"/>
                  </a:lnTo>
                  <a:lnTo>
                    <a:pt x="1837" y="46"/>
                  </a:lnTo>
                  <a:lnTo>
                    <a:pt x="1941" y="106"/>
                  </a:lnTo>
                  <a:lnTo>
                    <a:pt x="2015" y="61"/>
                  </a:lnTo>
                  <a:lnTo>
                    <a:pt x="2030" y="91"/>
                  </a:lnTo>
                  <a:lnTo>
                    <a:pt x="2059" y="76"/>
                  </a:lnTo>
                  <a:lnTo>
                    <a:pt x="2059" y="46"/>
                  </a:lnTo>
                  <a:lnTo>
                    <a:pt x="2133" y="30"/>
                  </a:lnTo>
                  <a:lnTo>
                    <a:pt x="2193" y="61"/>
                  </a:lnTo>
                  <a:lnTo>
                    <a:pt x="2296" y="46"/>
                  </a:lnTo>
                  <a:lnTo>
                    <a:pt x="2326" y="106"/>
                  </a:lnTo>
                  <a:lnTo>
                    <a:pt x="2296" y="106"/>
                  </a:lnTo>
                  <a:lnTo>
                    <a:pt x="2237" y="91"/>
                  </a:lnTo>
                  <a:lnTo>
                    <a:pt x="2237" y="121"/>
                  </a:lnTo>
                  <a:lnTo>
                    <a:pt x="2252" y="137"/>
                  </a:lnTo>
                  <a:lnTo>
                    <a:pt x="2296" y="137"/>
                  </a:lnTo>
                  <a:lnTo>
                    <a:pt x="2311" y="137"/>
                  </a:lnTo>
                  <a:lnTo>
                    <a:pt x="2311" y="182"/>
                  </a:lnTo>
                  <a:lnTo>
                    <a:pt x="2267" y="228"/>
                  </a:lnTo>
                  <a:lnTo>
                    <a:pt x="2237" y="273"/>
                  </a:lnTo>
                  <a:lnTo>
                    <a:pt x="2193" y="258"/>
                  </a:lnTo>
                  <a:lnTo>
                    <a:pt x="2148" y="258"/>
                  </a:lnTo>
                  <a:lnTo>
                    <a:pt x="2133" y="304"/>
                  </a:lnTo>
                  <a:lnTo>
                    <a:pt x="2119" y="273"/>
                  </a:lnTo>
                  <a:lnTo>
                    <a:pt x="2089" y="304"/>
                  </a:lnTo>
                  <a:lnTo>
                    <a:pt x="2104" y="364"/>
                  </a:lnTo>
                  <a:lnTo>
                    <a:pt x="2133" y="364"/>
                  </a:lnTo>
                  <a:lnTo>
                    <a:pt x="2133" y="395"/>
                  </a:lnTo>
                  <a:lnTo>
                    <a:pt x="2148" y="410"/>
                  </a:lnTo>
                  <a:lnTo>
                    <a:pt x="2148" y="456"/>
                  </a:lnTo>
                  <a:lnTo>
                    <a:pt x="2163" y="471"/>
                  </a:lnTo>
                  <a:lnTo>
                    <a:pt x="2148" y="486"/>
                  </a:lnTo>
                  <a:lnTo>
                    <a:pt x="2163" y="531"/>
                  </a:lnTo>
                  <a:lnTo>
                    <a:pt x="2148" y="531"/>
                  </a:lnTo>
                  <a:lnTo>
                    <a:pt x="2133" y="607"/>
                  </a:lnTo>
                  <a:lnTo>
                    <a:pt x="2045" y="456"/>
                  </a:lnTo>
                  <a:lnTo>
                    <a:pt x="2030" y="395"/>
                  </a:lnTo>
                  <a:lnTo>
                    <a:pt x="2045" y="395"/>
                  </a:lnTo>
                  <a:lnTo>
                    <a:pt x="2074" y="289"/>
                  </a:lnTo>
                  <a:lnTo>
                    <a:pt x="2045" y="213"/>
                  </a:lnTo>
                  <a:lnTo>
                    <a:pt x="2015" y="228"/>
                  </a:lnTo>
                  <a:lnTo>
                    <a:pt x="2030" y="243"/>
                  </a:lnTo>
                  <a:lnTo>
                    <a:pt x="2030" y="289"/>
                  </a:lnTo>
                  <a:lnTo>
                    <a:pt x="2000" y="289"/>
                  </a:lnTo>
                  <a:lnTo>
                    <a:pt x="2000" y="243"/>
                  </a:lnTo>
                  <a:lnTo>
                    <a:pt x="1956" y="304"/>
                  </a:lnTo>
                  <a:lnTo>
                    <a:pt x="1956" y="380"/>
                  </a:lnTo>
                  <a:lnTo>
                    <a:pt x="1926" y="395"/>
                  </a:lnTo>
                  <a:lnTo>
                    <a:pt x="1882" y="380"/>
                  </a:lnTo>
                  <a:lnTo>
                    <a:pt x="1882" y="395"/>
                  </a:lnTo>
                  <a:lnTo>
                    <a:pt x="1793" y="425"/>
                  </a:lnTo>
                  <a:lnTo>
                    <a:pt x="1763" y="547"/>
                  </a:lnTo>
                  <a:lnTo>
                    <a:pt x="1748" y="577"/>
                  </a:lnTo>
                  <a:lnTo>
                    <a:pt x="1793" y="592"/>
                  </a:lnTo>
                  <a:lnTo>
                    <a:pt x="1807" y="623"/>
                  </a:lnTo>
                  <a:lnTo>
                    <a:pt x="1837" y="577"/>
                  </a:lnTo>
                  <a:lnTo>
                    <a:pt x="1867" y="592"/>
                  </a:lnTo>
                  <a:lnTo>
                    <a:pt x="1882" y="607"/>
                  </a:lnTo>
                  <a:lnTo>
                    <a:pt x="1896" y="683"/>
                  </a:lnTo>
                  <a:lnTo>
                    <a:pt x="1911" y="744"/>
                  </a:lnTo>
                  <a:lnTo>
                    <a:pt x="1882" y="896"/>
                  </a:lnTo>
                  <a:lnTo>
                    <a:pt x="1837" y="926"/>
                  </a:lnTo>
                  <a:lnTo>
                    <a:pt x="1807" y="866"/>
                  </a:lnTo>
                  <a:lnTo>
                    <a:pt x="1837" y="850"/>
                  </a:lnTo>
                  <a:lnTo>
                    <a:pt x="1837" y="774"/>
                  </a:lnTo>
                  <a:lnTo>
                    <a:pt x="1807" y="774"/>
                  </a:lnTo>
                  <a:lnTo>
                    <a:pt x="1793" y="790"/>
                  </a:lnTo>
                  <a:lnTo>
                    <a:pt x="1778" y="790"/>
                  </a:lnTo>
                  <a:lnTo>
                    <a:pt x="1719" y="744"/>
                  </a:lnTo>
                  <a:lnTo>
                    <a:pt x="1719" y="759"/>
                  </a:lnTo>
                  <a:lnTo>
                    <a:pt x="1689" y="729"/>
                  </a:lnTo>
                  <a:lnTo>
                    <a:pt x="1644" y="683"/>
                  </a:lnTo>
                  <a:lnTo>
                    <a:pt x="1600" y="653"/>
                  </a:lnTo>
                  <a:lnTo>
                    <a:pt x="1570" y="653"/>
                  </a:lnTo>
                  <a:lnTo>
                    <a:pt x="1556" y="699"/>
                  </a:lnTo>
                  <a:lnTo>
                    <a:pt x="1570" y="699"/>
                  </a:lnTo>
                  <a:lnTo>
                    <a:pt x="1570" y="729"/>
                  </a:lnTo>
                  <a:lnTo>
                    <a:pt x="1556" y="774"/>
                  </a:lnTo>
                  <a:lnTo>
                    <a:pt x="1541" y="790"/>
                  </a:lnTo>
                  <a:lnTo>
                    <a:pt x="1526" y="790"/>
                  </a:lnTo>
                  <a:lnTo>
                    <a:pt x="1482" y="790"/>
                  </a:lnTo>
                  <a:lnTo>
                    <a:pt x="1467" y="805"/>
                  </a:lnTo>
                  <a:lnTo>
                    <a:pt x="1437" y="805"/>
                  </a:lnTo>
                  <a:lnTo>
                    <a:pt x="1422" y="820"/>
                  </a:lnTo>
                  <a:lnTo>
                    <a:pt x="1348" y="790"/>
                  </a:lnTo>
                  <a:lnTo>
                    <a:pt x="1304" y="805"/>
                  </a:lnTo>
                  <a:lnTo>
                    <a:pt x="1289" y="790"/>
                  </a:lnTo>
                  <a:lnTo>
                    <a:pt x="1230" y="759"/>
                  </a:lnTo>
                  <a:lnTo>
                    <a:pt x="1215" y="805"/>
                  </a:lnTo>
                  <a:lnTo>
                    <a:pt x="1215" y="835"/>
                  </a:lnTo>
                  <a:lnTo>
                    <a:pt x="1170" y="835"/>
                  </a:lnTo>
                  <a:lnTo>
                    <a:pt x="1126" y="835"/>
                  </a:lnTo>
                  <a:lnTo>
                    <a:pt x="1082" y="88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10" name="Freeform 626"/>
            <p:cNvSpPr>
              <a:spLocks/>
            </p:cNvSpPr>
            <p:nvPr/>
          </p:nvSpPr>
          <p:spPr bwMode="auto">
            <a:xfrm>
              <a:off x="6219361" y="3598772"/>
              <a:ext cx="2252822" cy="1039104"/>
            </a:xfrm>
            <a:custGeom>
              <a:avLst/>
              <a:gdLst>
                <a:gd name="T0" fmla="*/ 0 w 2342"/>
                <a:gd name="T1" fmla="*/ 0 h 1246"/>
                <a:gd name="T2" fmla="*/ 0 w 2342"/>
                <a:gd name="T3" fmla="*/ 0 h 1246"/>
                <a:gd name="T4" fmla="*/ 0 w 2342"/>
                <a:gd name="T5" fmla="*/ 0 h 1246"/>
                <a:gd name="T6" fmla="*/ 0 w 2342"/>
                <a:gd name="T7" fmla="*/ 0 h 1246"/>
                <a:gd name="T8" fmla="*/ 0 w 2342"/>
                <a:gd name="T9" fmla="*/ 0 h 1246"/>
                <a:gd name="T10" fmla="*/ 0 w 2342"/>
                <a:gd name="T11" fmla="*/ 0 h 1246"/>
                <a:gd name="T12" fmla="*/ 0 w 2342"/>
                <a:gd name="T13" fmla="*/ 0 h 1246"/>
                <a:gd name="T14" fmla="*/ 0 w 2342"/>
                <a:gd name="T15" fmla="*/ 0 h 1246"/>
                <a:gd name="T16" fmla="*/ 0 w 2342"/>
                <a:gd name="T17" fmla="*/ 0 h 1246"/>
                <a:gd name="T18" fmla="*/ 0 w 2342"/>
                <a:gd name="T19" fmla="*/ 0 h 1246"/>
                <a:gd name="T20" fmla="*/ 0 w 2342"/>
                <a:gd name="T21" fmla="*/ 0 h 1246"/>
                <a:gd name="T22" fmla="*/ 0 w 2342"/>
                <a:gd name="T23" fmla="*/ 0 h 1246"/>
                <a:gd name="T24" fmla="*/ 0 w 2342"/>
                <a:gd name="T25" fmla="*/ 0 h 1246"/>
                <a:gd name="T26" fmla="*/ 0 w 2342"/>
                <a:gd name="T27" fmla="*/ 0 h 1246"/>
                <a:gd name="T28" fmla="*/ 0 w 2342"/>
                <a:gd name="T29" fmla="*/ 0 h 1246"/>
                <a:gd name="T30" fmla="*/ 0 w 2342"/>
                <a:gd name="T31" fmla="*/ 0 h 1246"/>
                <a:gd name="T32" fmla="*/ 0 w 2342"/>
                <a:gd name="T33" fmla="*/ 0 h 1246"/>
                <a:gd name="T34" fmla="*/ 0 w 2342"/>
                <a:gd name="T35" fmla="*/ 0 h 1246"/>
                <a:gd name="T36" fmla="*/ 0 w 2342"/>
                <a:gd name="T37" fmla="*/ 0 h 1246"/>
                <a:gd name="T38" fmla="*/ 0 w 2342"/>
                <a:gd name="T39" fmla="*/ 0 h 1246"/>
                <a:gd name="T40" fmla="*/ 0 w 2342"/>
                <a:gd name="T41" fmla="*/ 0 h 1246"/>
                <a:gd name="T42" fmla="*/ 0 w 2342"/>
                <a:gd name="T43" fmla="*/ 0 h 1246"/>
                <a:gd name="T44" fmla="*/ 0 w 2342"/>
                <a:gd name="T45" fmla="*/ 0 h 1246"/>
                <a:gd name="T46" fmla="*/ 0 w 2342"/>
                <a:gd name="T47" fmla="*/ 0 h 1246"/>
                <a:gd name="T48" fmla="*/ 0 w 2342"/>
                <a:gd name="T49" fmla="*/ 0 h 1246"/>
                <a:gd name="T50" fmla="*/ 0 w 2342"/>
                <a:gd name="T51" fmla="*/ 0 h 1246"/>
                <a:gd name="T52" fmla="*/ 0 w 2342"/>
                <a:gd name="T53" fmla="*/ 0 h 1246"/>
                <a:gd name="T54" fmla="*/ 0 w 2342"/>
                <a:gd name="T55" fmla="*/ 0 h 1246"/>
                <a:gd name="T56" fmla="*/ 0 w 2342"/>
                <a:gd name="T57" fmla="*/ 0 h 1246"/>
                <a:gd name="T58" fmla="*/ 0 w 2342"/>
                <a:gd name="T59" fmla="*/ 0 h 1246"/>
                <a:gd name="T60" fmla="*/ 0 w 2342"/>
                <a:gd name="T61" fmla="*/ 0 h 1246"/>
                <a:gd name="T62" fmla="*/ 0 w 2342"/>
                <a:gd name="T63" fmla="*/ 0 h 1246"/>
                <a:gd name="T64" fmla="*/ 0 w 2342"/>
                <a:gd name="T65" fmla="*/ 0 h 1246"/>
                <a:gd name="T66" fmla="*/ 0 w 2342"/>
                <a:gd name="T67" fmla="*/ 0 h 1246"/>
                <a:gd name="T68" fmla="*/ 0 w 2342"/>
                <a:gd name="T69" fmla="*/ 0 h 1246"/>
                <a:gd name="T70" fmla="*/ 0 w 2342"/>
                <a:gd name="T71" fmla="*/ 0 h 1246"/>
                <a:gd name="T72" fmla="*/ 0 w 2342"/>
                <a:gd name="T73" fmla="*/ 0 h 1246"/>
                <a:gd name="T74" fmla="*/ 0 w 2342"/>
                <a:gd name="T75" fmla="*/ 0 h 1246"/>
                <a:gd name="T76" fmla="*/ 0 w 2342"/>
                <a:gd name="T77" fmla="*/ 0 h 1246"/>
                <a:gd name="T78" fmla="*/ 0 w 2342"/>
                <a:gd name="T79" fmla="*/ 0 h 1246"/>
                <a:gd name="T80" fmla="*/ 0 w 2342"/>
                <a:gd name="T81" fmla="*/ 0 h 1246"/>
                <a:gd name="T82" fmla="*/ 0 w 2342"/>
                <a:gd name="T83" fmla="*/ 0 h 1246"/>
                <a:gd name="T84" fmla="*/ 0 w 2342"/>
                <a:gd name="T85" fmla="*/ 0 h 1246"/>
                <a:gd name="T86" fmla="*/ 0 w 2342"/>
                <a:gd name="T87" fmla="*/ 0 h 1246"/>
                <a:gd name="T88" fmla="*/ 0 w 2342"/>
                <a:gd name="T89" fmla="*/ 0 h 1246"/>
                <a:gd name="T90" fmla="*/ 0 w 2342"/>
                <a:gd name="T91" fmla="*/ 0 h 1246"/>
                <a:gd name="T92" fmla="*/ 0 w 2342"/>
                <a:gd name="T93" fmla="*/ 0 h 1246"/>
                <a:gd name="T94" fmla="*/ 0 w 2342"/>
                <a:gd name="T95" fmla="*/ 0 h 1246"/>
                <a:gd name="T96" fmla="*/ 0 w 2342"/>
                <a:gd name="T97" fmla="*/ 0 h 1246"/>
                <a:gd name="T98" fmla="*/ 0 w 2342"/>
                <a:gd name="T99" fmla="*/ 0 h 1246"/>
                <a:gd name="T100" fmla="*/ 0 w 2342"/>
                <a:gd name="T101" fmla="*/ 0 h 1246"/>
                <a:gd name="T102" fmla="*/ 0 w 2342"/>
                <a:gd name="T103" fmla="*/ 0 h 1246"/>
                <a:gd name="T104" fmla="*/ 0 w 2342"/>
                <a:gd name="T105" fmla="*/ 0 h 12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342" h="1246">
                  <a:moveTo>
                    <a:pt x="1088" y="891"/>
                  </a:moveTo>
                  <a:lnTo>
                    <a:pt x="1074" y="953"/>
                  </a:lnTo>
                  <a:lnTo>
                    <a:pt x="1014" y="953"/>
                  </a:lnTo>
                  <a:lnTo>
                    <a:pt x="1029" y="984"/>
                  </a:lnTo>
                  <a:lnTo>
                    <a:pt x="999" y="999"/>
                  </a:lnTo>
                  <a:lnTo>
                    <a:pt x="1014" y="1030"/>
                  </a:lnTo>
                  <a:lnTo>
                    <a:pt x="999" y="1091"/>
                  </a:lnTo>
                  <a:lnTo>
                    <a:pt x="954" y="1122"/>
                  </a:lnTo>
                  <a:lnTo>
                    <a:pt x="939" y="1107"/>
                  </a:lnTo>
                  <a:lnTo>
                    <a:pt x="910" y="1137"/>
                  </a:lnTo>
                  <a:lnTo>
                    <a:pt x="924" y="1153"/>
                  </a:lnTo>
                  <a:lnTo>
                    <a:pt x="939" y="1184"/>
                  </a:lnTo>
                  <a:lnTo>
                    <a:pt x="910" y="1184"/>
                  </a:lnTo>
                  <a:lnTo>
                    <a:pt x="895" y="1199"/>
                  </a:lnTo>
                  <a:lnTo>
                    <a:pt x="880" y="1184"/>
                  </a:lnTo>
                  <a:lnTo>
                    <a:pt x="865" y="1168"/>
                  </a:lnTo>
                  <a:lnTo>
                    <a:pt x="850" y="1184"/>
                  </a:lnTo>
                  <a:lnTo>
                    <a:pt x="820" y="1199"/>
                  </a:lnTo>
                  <a:lnTo>
                    <a:pt x="805" y="1199"/>
                  </a:lnTo>
                  <a:lnTo>
                    <a:pt x="775" y="1199"/>
                  </a:lnTo>
                  <a:lnTo>
                    <a:pt x="760" y="1230"/>
                  </a:lnTo>
                  <a:lnTo>
                    <a:pt x="746" y="1245"/>
                  </a:lnTo>
                  <a:lnTo>
                    <a:pt x="716" y="1245"/>
                  </a:lnTo>
                  <a:lnTo>
                    <a:pt x="716" y="1230"/>
                  </a:lnTo>
                  <a:lnTo>
                    <a:pt x="626" y="1199"/>
                  </a:lnTo>
                  <a:lnTo>
                    <a:pt x="611" y="1199"/>
                  </a:lnTo>
                  <a:lnTo>
                    <a:pt x="596" y="1214"/>
                  </a:lnTo>
                  <a:lnTo>
                    <a:pt x="567" y="1153"/>
                  </a:lnTo>
                  <a:lnTo>
                    <a:pt x="582" y="1153"/>
                  </a:lnTo>
                  <a:lnTo>
                    <a:pt x="567" y="1122"/>
                  </a:lnTo>
                  <a:lnTo>
                    <a:pt x="552" y="1137"/>
                  </a:lnTo>
                  <a:lnTo>
                    <a:pt x="552" y="1107"/>
                  </a:lnTo>
                  <a:lnTo>
                    <a:pt x="522" y="1076"/>
                  </a:lnTo>
                  <a:lnTo>
                    <a:pt x="507" y="1061"/>
                  </a:lnTo>
                  <a:lnTo>
                    <a:pt x="522" y="1061"/>
                  </a:lnTo>
                  <a:lnTo>
                    <a:pt x="522" y="1030"/>
                  </a:lnTo>
                  <a:lnTo>
                    <a:pt x="537" y="1030"/>
                  </a:lnTo>
                  <a:lnTo>
                    <a:pt x="537" y="999"/>
                  </a:lnTo>
                  <a:lnTo>
                    <a:pt x="507" y="999"/>
                  </a:lnTo>
                  <a:lnTo>
                    <a:pt x="492" y="999"/>
                  </a:lnTo>
                  <a:lnTo>
                    <a:pt x="447" y="1030"/>
                  </a:lnTo>
                  <a:lnTo>
                    <a:pt x="447" y="1061"/>
                  </a:lnTo>
                  <a:lnTo>
                    <a:pt x="492" y="1122"/>
                  </a:lnTo>
                  <a:lnTo>
                    <a:pt x="507" y="1153"/>
                  </a:lnTo>
                  <a:lnTo>
                    <a:pt x="507" y="1214"/>
                  </a:lnTo>
                  <a:lnTo>
                    <a:pt x="492" y="1184"/>
                  </a:lnTo>
                  <a:lnTo>
                    <a:pt x="447" y="1199"/>
                  </a:lnTo>
                  <a:lnTo>
                    <a:pt x="432" y="1184"/>
                  </a:lnTo>
                  <a:lnTo>
                    <a:pt x="432" y="1168"/>
                  </a:lnTo>
                  <a:lnTo>
                    <a:pt x="418" y="1168"/>
                  </a:lnTo>
                  <a:lnTo>
                    <a:pt x="418" y="1153"/>
                  </a:lnTo>
                  <a:lnTo>
                    <a:pt x="403" y="1137"/>
                  </a:lnTo>
                  <a:lnTo>
                    <a:pt x="373" y="1137"/>
                  </a:lnTo>
                  <a:lnTo>
                    <a:pt x="358" y="1107"/>
                  </a:lnTo>
                  <a:lnTo>
                    <a:pt x="328" y="1107"/>
                  </a:lnTo>
                  <a:lnTo>
                    <a:pt x="283" y="1061"/>
                  </a:lnTo>
                  <a:lnTo>
                    <a:pt x="298" y="1030"/>
                  </a:lnTo>
                  <a:lnTo>
                    <a:pt x="268" y="1030"/>
                  </a:lnTo>
                  <a:lnTo>
                    <a:pt x="239" y="1045"/>
                  </a:lnTo>
                  <a:lnTo>
                    <a:pt x="268" y="1061"/>
                  </a:lnTo>
                  <a:lnTo>
                    <a:pt x="224" y="1076"/>
                  </a:lnTo>
                  <a:lnTo>
                    <a:pt x="209" y="1045"/>
                  </a:lnTo>
                  <a:lnTo>
                    <a:pt x="164" y="1045"/>
                  </a:lnTo>
                  <a:lnTo>
                    <a:pt x="164" y="1061"/>
                  </a:lnTo>
                  <a:lnTo>
                    <a:pt x="134" y="1061"/>
                  </a:lnTo>
                  <a:lnTo>
                    <a:pt x="134" y="1030"/>
                  </a:lnTo>
                  <a:lnTo>
                    <a:pt x="104" y="999"/>
                  </a:lnTo>
                  <a:lnTo>
                    <a:pt x="89" y="1014"/>
                  </a:lnTo>
                  <a:lnTo>
                    <a:pt x="45" y="1014"/>
                  </a:lnTo>
                  <a:lnTo>
                    <a:pt x="30" y="999"/>
                  </a:lnTo>
                  <a:lnTo>
                    <a:pt x="45" y="999"/>
                  </a:lnTo>
                  <a:lnTo>
                    <a:pt x="60" y="938"/>
                  </a:lnTo>
                  <a:lnTo>
                    <a:pt x="45" y="907"/>
                  </a:lnTo>
                  <a:lnTo>
                    <a:pt x="45" y="876"/>
                  </a:lnTo>
                  <a:lnTo>
                    <a:pt x="0" y="799"/>
                  </a:lnTo>
                  <a:lnTo>
                    <a:pt x="15" y="769"/>
                  </a:lnTo>
                  <a:lnTo>
                    <a:pt x="30" y="784"/>
                  </a:lnTo>
                  <a:lnTo>
                    <a:pt x="45" y="769"/>
                  </a:lnTo>
                  <a:lnTo>
                    <a:pt x="30" y="738"/>
                  </a:lnTo>
                  <a:lnTo>
                    <a:pt x="60" y="722"/>
                  </a:lnTo>
                  <a:lnTo>
                    <a:pt x="89" y="738"/>
                  </a:lnTo>
                  <a:lnTo>
                    <a:pt x="119" y="707"/>
                  </a:lnTo>
                  <a:lnTo>
                    <a:pt x="104" y="692"/>
                  </a:lnTo>
                  <a:lnTo>
                    <a:pt x="134" y="630"/>
                  </a:lnTo>
                  <a:lnTo>
                    <a:pt x="119" y="599"/>
                  </a:lnTo>
                  <a:lnTo>
                    <a:pt x="104" y="553"/>
                  </a:lnTo>
                  <a:lnTo>
                    <a:pt x="119" y="538"/>
                  </a:lnTo>
                  <a:lnTo>
                    <a:pt x="104" y="492"/>
                  </a:lnTo>
                  <a:lnTo>
                    <a:pt x="89" y="476"/>
                  </a:lnTo>
                  <a:lnTo>
                    <a:pt x="89" y="446"/>
                  </a:lnTo>
                  <a:lnTo>
                    <a:pt x="89" y="430"/>
                  </a:lnTo>
                  <a:lnTo>
                    <a:pt x="164" y="446"/>
                  </a:lnTo>
                  <a:lnTo>
                    <a:pt x="253" y="461"/>
                  </a:lnTo>
                  <a:lnTo>
                    <a:pt x="253" y="492"/>
                  </a:lnTo>
                  <a:lnTo>
                    <a:pt x="239" y="523"/>
                  </a:lnTo>
                  <a:lnTo>
                    <a:pt x="194" y="523"/>
                  </a:lnTo>
                  <a:lnTo>
                    <a:pt x="134" y="492"/>
                  </a:lnTo>
                  <a:lnTo>
                    <a:pt x="149" y="523"/>
                  </a:lnTo>
                  <a:lnTo>
                    <a:pt x="164" y="538"/>
                  </a:lnTo>
                  <a:lnTo>
                    <a:pt x="179" y="584"/>
                  </a:lnTo>
                  <a:lnTo>
                    <a:pt x="209" y="584"/>
                  </a:lnTo>
                  <a:lnTo>
                    <a:pt x="209" y="553"/>
                  </a:lnTo>
                  <a:lnTo>
                    <a:pt x="239" y="569"/>
                  </a:lnTo>
                  <a:lnTo>
                    <a:pt x="239" y="538"/>
                  </a:lnTo>
                  <a:lnTo>
                    <a:pt x="268" y="507"/>
                  </a:lnTo>
                  <a:lnTo>
                    <a:pt x="298" y="507"/>
                  </a:lnTo>
                  <a:lnTo>
                    <a:pt x="283" y="476"/>
                  </a:lnTo>
                  <a:lnTo>
                    <a:pt x="283" y="446"/>
                  </a:lnTo>
                  <a:lnTo>
                    <a:pt x="313" y="446"/>
                  </a:lnTo>
                  <a:lnTo>
                    <a:pt x="313" y="461"/>
                  </a:lnTo>
                  <a:lnTo>
                    <a:pt x="328" y="476"/>
                  </a:lnTo>
                  <a:lnTo>
                    <a:pt x="358" y="476"/>
                  </a:lnTo>
                  <a:lnTo>
                    <a:pt x="343" y="446"/>
                  </a:lnTo>
                  <a:lnTo>
                    <a:pt x="418" y="415"/>
                  </a:lnTo>
                  <a:lnTo>
                    <a:pt x="403" y="461"/>
                  </a:lnTo>
                  <a:lnTo>
                    <a:pt x="403" y="476"/>
                  </a:lnTo>
                  <a:lnTo>
                    <a:pt x="432" y="430"/>
                  </a:lnTo>
                  <a:lnTo>
                    <a:pt x="492" y="415"/>
                  </a:lnTo>
                  <a:lnTo>
                    <a:pt x="507" y="415"/>
                  </a:lnTo>
                  <a:lnTo>
                    <a:pt x="492" y="384"/>
                  </a:lnTo>
                  <a:lnTo>
                    <a:pt x="596" y="384"/>
                  </a:lnTo>
                  <a:lnTo>
                    <a:pt x="596" y="400"/>
                  </a:lnTo>
                  <a:lnTo>
                    <a:pt x="567" y="323"/>
                  </a:lnTo>
                  <a:lnTo>
                    <a:pt x="582" y="307"/>
                  </a:lnTo>
                  <a:lnTo>
                    <a:pt x="582" y="261"/>
                  </a:lnTo>
                  <a:lnTo>
                    <a:pt x="611" y="261"/>
                  </a:lnTo>
                  <a:lnTo>
                    <a:pt x="626" y="307"/>
                  </a:lnTo>
                  <a:lnTo>
                    <a:pt x="671" y="384"/>
                  </a:lnTo>
                  <a:lnTo>
                    <a:pt x="686" y="415"/>
                  </a:lnTo>
                  <a:lnTo>
                    <a:pt x="671" y="446"/>
                  </a:lnTo>
                  <a:lnTo>
                    <a:pt x="641" y="461"/>
                  </a:lnTo>
                  <a:lnTo>
                    <a:pt x="686" y="476"/>
                  </a:lnTo>
                  <a:lnTo>
                    <a:pt x="701" y="415"/>
                  </a:lnTo>
                  <a:lnTo>
                    <a:pt x="701" y="384"/>
                  </a:lnTo>
                  <a:lnTo>
                    <a:pt x="716" y="384"/>
                  </a:lnTo>
                  <a:lnTo>
                    <a:pt x="760" y="415"/>
                  </a:lnTo>
                  <a:lnTo>
                    <a:pt x="716" y="369"/>
                  </a:lnTo>
                  <a:lnTo>
                    <a:pt x="686" y="369"/>
                  </a:lnTo>
                  <a:lnTo>
                    <a:pt x="671" y="323"/>
                  </a:lnTo>
                  <a:lnTo>
                    <a:pt x="641" y="307"/>
                  </a:lnTo>
                  <a:lnTo>
                    <a:pt x="656" y="261"/>
                  </a:lnTo>
                  <a:lnTo>
                    <a:pt x="686" y="292"/>
                  </a:lnTo>
                  <a:lnTo>
                    <a:pt x="686" y="261"/>
                  </a:lnTo>
                  <a:lnTo>
                    <a:pt x="746" y="277"/>
                  </a:lnTo>
                  <a:lnTo>
                    <a:pt x="746" y="246"/>
                  </a:lnTo>
                  <a:lnTo>
                    <a:pt x="716" y="246"/>
                  </a:lnTo>
                  <a:lnTo>
                    <a:pt x="701" y="215"/>
                  </a:lnTo>
                  <a:lnTo>
                    <a:pt x="746" y="184"/>
                  </a:lnTo>
                  <a:lnTo>
                    <a:pt x="731" y="169"/>
                  </a:lnTo>
                  <a:lnTo>
                    <a:pt x="805" y="92"/>
                  </a:lnTo>
                  <a:lnTo>
                    <a:pt x="924" y="61"/>
                  </a:lnTo>
                  <a:lnTo>
                    <a:pt x="924" y="31"/>
                  </a:lnTo>
                  <a:lnTo>
                    <a:pt x="939" y="0"/>
                  </a:lnTo>
                  <a:lnTo>
                    <a:pt x="984" y="0"/>
                  </a:lnTo>
                  <a:lnTo>
                    <a:pt x="999" y="31"/>
                  </a:lnTo>
                  <a:lnTo>
                    <a:pt x="1029" y="0"/>
                  </a:lnTo>
                  <a:lnTo>
                    <a:pt x="1059" y="0"/>
                  </a:lnTo>
                  <a:lnTo>
                    <a:pt x="1074" y="0"/>
                  </a:lnTo>
                  <a:lnTo>
                    <a:pt x="1103" y="31"/>
                  </a:lnTo>
                  <a:lnTo>
                    <a:pt x="1088" y="61"/>
                  </a:lnTo>
                  <a:lnTo>
                    <a:pt x="1074" y="92"/>
                  </a:lnTo>
                  <a:lnTo>
                    <a:pt x="1103" y="108"/>
                  </a:lnTo>
                  <a:lnTo>
                    <a:pt x="1088" y="138"/>
                  </a:lnTo>
                  <a:lnTo>
                    <a:pt x="1163" y="61"/>
                  </a:lnTo>
                  <a:lnTo>
                    <a:pt x="1193" y="92"/>
                  </a:lnTo>
                  <a:lnTo>
                    <a:pt x="1208" y="46"/>
                  </a:lnTo>
                  <a:lnTo>
                    <a:pt x="1342" y="61"/>
                  </a:lnTo>
                  <a:lnTo>
                    <a:pt x="1461" y="108"/>
                  </a:lnTo>
                  <a:lnTo>
                    <a:pt x="1476" y="77"/>
                  </a:lnTo>
                  <a:lnTo>
                    <a:pt x="1536" y="46"/>
                  </a:lnTo>
                  <a:lnTo>
                    <a:pt x="1610" y="46"/>
                  </a:lnTo>
                  <a:lnTo>
                    <a:pt x="1655" y="61"/>
                  </a:lnTo>
                  <a:lnTo>
                    <a:pt x="1745" y="31"/>
                  </a:lnTo>
                  <a:lnTo>
                    <a:pt x="1849" y="46"/>
                  </a:lnTo>
                  <a:lnTo>
                    <a:pt x="1953" y="108"/>
                  </a:lnTo>
                  <a:lnTo>
                    <a:pt x="2028" y="61"/>
                  </a:lnTo>
                  <a:lnTo>
                    <a:pt x="2043" y="92"/>
                  </a:lnTo>
                  <a:lnTo>
                    <a:pt x="2073" y="77"/>
                  </a:lnTo>
                  <a:lnTo>
                    <a:pt x="2073" y="46"/>
                  </a:lnTo>
                  <a:lnTo>
                    <a:pt x="2147" y="31"/>
                  </a:lnTo>
                  <a:lnTo>
                    <a:pt x="2207" y="61"/>
                  </a:lnTo>
                  <a:lnTo>
                    <a:pt x="2311" y="46"/>
                  </a:lnTo>
                  <a:lnTo>
                    <a:pt x="2341" y="108"/>
                  </a:lnTo>
                  <a:lnTo>
                    <a:pt x="2311" y="108"/>
                  </a:lnTo>
                  <a:lnTo>
                    <a:pt x="2252" y="92"/>
                  </a:lnTo>
                  <a:lnTo>
                    <a:pt x="2252" y="123"/>
                  </a:lnTo>
                  <a:lnTo>
                    <a:pt x="2266" y="138"/>
                  </a:lnTo>
                  <a:lnTo>
                    <a:pt x="2311" y="138"/>
                  </a:lnTo>
                  <a:lnTo>
                    <a:pt x="2326" y="138"/>
                  </a:lnTo>
                  <a:lnTo>
                    <a:pt x="2326" y="184"/>
                  </a:lnTo>
                  <a:lnTo>
                    <a:pt x="2281" y="231"/>
                  </a:lnTo>
                  <a:lnTo>
                    <a:pt x="2252" y="277"/>
                  </a:lnTo>
                  <a:lnTo>
                    <a:pt x="2207" y="261"/>
                  </a:lnTo>
                  <a:lnTo>
                    <a:pt x="2162" y="261"/>
                  </a:lnTo>
                  <a:lnTo>
                    <a:pt x="2147" y="307"/>
                  </a:lnTo>
                  <a:lnTo>
                    <a:pt x="2132" y="277"/>
                  </a:lnTo>
                  <a:lnTo>
                    <a:pt x="2102" y="307"/>
                  </a:lnTo>
                  <a:lnTo>
                    <a:pt x="2117" y="369"/>
                  </a:lnTo>
                  <a:lnTo>
                    <a:pt x="2147" y="369"/>
                  </a:lnTo>
                  <a:lnTo>
                    <a:pt x="2147" y="400"/>
                  </a:lnTo>
                  <a:lnTo>
                    <a:pt x="2162" y="415"/>
                  </a:lnTo>
                  <a:lnTo>
                    <a:pt x="2162" y="461"/>
                  </a:lnTo>
                  <a:lnTo>
                    <a:pt x="2177" y="476"/>
                  </a:lnTo>
                  <a:lnTo>
                    <a:pt x="2162" y="492"/>
                  </a:lnTo>
                  <a:lnTo>
                    <a:pt x="2177" y="538"/>
                  </a:lnTo>
                  <a:lnTo>
                    <a:pt x="2162" y="538"/>
                  </a:lnTo>
                  <a:lnTo>
                    <a:pt x="2147" y="615"/>
                  </a:lnTo>
                  <a:lnTo>
                    <a:pt x="2058" y="461"/>
                  </a:lnTo>
                  <a:lnTo>
                    <a:pt x="2043" y="400"/>
                  </a:lnTo>
                  <a:lnTo>
                    <a:pt x="2058" y="400"/>
                  </a:lnTo>
                  <a:lnTo>
                    <a:pt x="2088" y="292"/>
                  </a:lnTo>
                  <a:lnTo>
                    <a:pt x="2058" y="215"/>
                  </a:lnTo>
                  <a:lnTo>
                    <a:pt x="2028" y="231"/>
                  </a:lnTo>
                  <a:lnTo>
                    <a:pt x="2043" y="246"/>
                  </a:lnTo>
                  <a:lnTo>
                    <a:pt x="2043" y="292"/>
                  </a:lnTo>
                  <a:lnTo>
                    <a:pt x="2013" y="292"/>
                  </a:lnTo>
                  <a:lnTo>
                    <a:pt x="2013" y="246"/>
                  </a:lnTo>
                  <a:lnTo>
                    <a:pt x="1968" y="307"/>
                  </a:lnTo>
                  <a:lnTo>
                    <a:pt x="1968" y="384"/>
                  </a:lnTo>
                  <a:lnTo>
                    <a:pt x="1938" y="400"/>
                  </a:lnTo>
                  <a:lnTo>
                    <a:pt x="1894" y="384"/>
                  </a:lnTo>
                  <a:lnTo>
                    <a:pt x="1894" y="400"/>
                  </a:lnTo>
                  <a:lnTo>
                    <a:pt x="1804" y="430"/>
                  </a:lnTo>
                  <a:lnTo>
                    <a:pt x="1774" y="553"/>
                  </a:lnTo>
                  <a:lnTo>
                    <a:pt x="1759" y="584"/>
                  </a:lnTo>
                  <a:lnTo>
                    <a:pt x="1804" y="599"/>
                  </a:lnTo>
                  <a:lnTo>
                    <a:pt x="1819" y="630"/>
                  </a:lnTo>
                  <a:lnTo>
                    <a:pt x="1849" y="584"/>
                  </a:lnTo>
                  <a:lnTo>
                    <a:pt x="1879" y="599"/>
                  </a:lnTo>
                  <a:lnTo>
                    <a:pt x="1894" y="615"/>
                  </a:lnTo>
                  <a:lnTo>
                    <a:pt x="1909" y="692"/>
                  </a:lnTo>
                  <a:lnTo>
                    <a:pt x="1923" y="753"/>
                  </a:lnTo>
                  <a:lnTo>
                    <a:pt x="1894" y="907"/>
                  </a:lnTo>
                  <a:lnTo>
                    <a:pt x="1849" y="938"/>
                  </a:lnTo>
                  <a:lnTo>
                    <a:pt x="1819" y="876"/>
                  </a:lnTo>
                  <a:lnTo>
                    <a:pt x="1849" y="861"/>
                  </a:lnTo>
                  <a:lnTo>
                    <a:pt x="1849" y="784"/>
                  </a:lnTo>
                  <a:lnTo>
                    <a:pt x="1819" y="784"/>
                  </a:lnTo>
                  <a:lnTo>
                    <a:pt x="1804" y="799"/>
                  </a:lnTo>
                  <a:lnTo>
                    <a:pt x="1789" y="799"/>
                  </a:lnTo>
                  <a:lnTo>
                    <a:pt x="1730" y="753"/>
                  </a:lnTo>
                  <a:lnTo>
                    <a:pt x="1730" y="769"/>
                  </a:lnTo>
                  <a:lnTo>
                    <a:pt x="1700" y="738"/>
                  </a:lnTo>
                  <a:lnTo>
                    <a:pt x="1655" y="692"/>
                  </a:lnTo>
                  <a:lnTo>
                    <a:pt x="1610" y="661"/>
                  </a:lnTo>
                  <a:lnTo>
                    <a:pt x="1581" y="661"/>
                  </a:lnTo>
                  <a:lnTo>
                    <a:pt x="1566" y="707"/>
                  </a:lnTo>
                  <a:lnTo>
                    <a:pt x="1581" y="707"/>
                  </a:lnTo>
                  <a:lnTo>
                    <a:pt x="1581" y="738"/>
                  </a:lnTo>
                  <a:lnTo>
                    <a:pt x="1566" y="784"/>
                  </a:lnTo>
                  <a:lnTo>
                    <a:pt x="1551" y="799"/>
                  </a:lnTo>
                  <a:lnTo>
                    <a:pt x="1536" y="799"/>
                  </a:lnTo>
                  <a:lnTo>
                    <a:pt x="1491" y="799"/>
                  </a:lnTo>
                  <a:lnTo>
                    <a:pt x="1476" y="815"/>
                  </a:lnTo>
                  <a:lnTo>
                    <a:pt x="1446" y="815"/>
                  </a:lnTo>
                  <a:lnTo>
                    <a:pt x="1431" y="830"/>
                  </a:lnTo>
                  <a:lnTo>
                    <a:pt x="1357" y="799"/>
                  </a:lnTo>
                  <a:lnTo>
                    <a:pt x="1312" y="815"/>
                  </a:lnTo>
                  <a:lnTo>
                    <a:pt x="1297" y="799"/>
                  </a:lnTo>
                  <a:lnTo>
                    <a:pt x="1238" y="769"/>
                  </a:lnTo>
                  <a:lnTo>
                    <a:pt x="1223" y="815"/>
                  </a:lnTo>
                  <a:lnTo>
                    <a:pt x="1223" y="845"/>
                  </a:lnTo>
                  <a:lnTo>
                    <a:pt x="1178" y="845"/>
                  </a:lnTo>
                  <a:lnTo>
                    <a:pt x="1133" y="845"/>
                  </a:lnTo>
                  <a:lnTo>
                    <a:pt x="1088" y="89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11" name="Freeform 627"/>
            <p:cNvSpPr>
              <a:spLocks/>
            </p:cNvSpPr>
            <p:nvPr/>
          </p:nvSpPr>
          <p:spPr bwMode="auto">
            <a:xfrm>
              <a:off x="7053822" y="4379755"/>
              <a:ext cx="85012" cy="41917"/>
            </a:xfrm>
            <a:custGeom>
              <a:avLst/>
              <a:gdLst>
                <a:gd name="T0" fmla="*/ 0 w 90"/>
                <a:gd name="T1" fmla="*/ 0 h 47"/>
                <a:gd name="T2" fmla="*/ 0 w 90"/>
                <a:gd name="T3" fmla="*/ 0 h 47"/>
                <a:gd name="T4" fmla="*/ 0 w 90"/>
                <a:gd name="T5" fmla="*/ 0 h 47"/>
                <a:gd name="T6" fmla="*/ 0 w 90"/>
                <a:gd name="T7" fmla="*/ 0 h 47"/>
                <a:gd name="T8" fmla="*/ 0 w 90"/>
                <a:gd name="T9" fmla="*/ 0 h 47"/>
                <a:gd name="T10" fmla="*/ 0 w 90"/>
                <a:gd name="T11" fmla="*/ 0 h 47"/>
                <a:gd name="T12" fmla="*/ 0 w 90"/>
                <a:gd name="T13" fmla="*/ 0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47">
                  <a:moveTo>
                    <a:pt x="30" y="46"/>
                  </a:moveTo>
                  <a:lnTo>
                    <a:pt x="0" y="46"/>
                  </a:lnTo>
                  <a:lnTo>
                    <a:pt x="0" y="0"/>
                  </a:lnTo>
                  <a:lnTo>
                    <a:pt x="89" y="0"/>
                  </a:lnTo>
                  <a:lnTo>
                    <a:pt x="89" y="15"/>
                  </a:lnTo>
                  <a:lnTo>
                    <a:pt x="45" y="15"/>
                  </a:lnTo>
                  <a:lnTo>
                    <a:pt x="30"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12" name="Freeform 628"/>
            <p:cNvSpPr>
              <a:spLocks/>
            </p:cNvSpPr>
            <p:nvPr/>
          </p:nvSpPr>
          <p:spPr bwMode="auto">
            <a:xfrm>
              <a:off x="6836818" y="4430496"/>
              <a:ext cx="31321" cy="52948"/>
            </a:xfrm>
            <a:custGeom>
              <a:avLst/>
              <a:gdLst>
                <a:gd name="T0" fmla="*/ 0 w 31"/>
                <a:gd name="T1" fmla="*/ 0 h 62"/>
                <a:gd name="T2" fmla="*/ 0 w 31"/>
                <a:gd name="T3" fmla="*/ 0 h 62"/>
                <a:gd name="T4" fmla="*/ 0 w 31"/>
                <a:gd name="T5" fmla="*/ 0 h 62"/>
                <a:gd name="T6" fmla="*/ 0 w 31"/>
                <a:gd name="T7" fmla="*/ 0 h 62"/>
                <a:gd name="T8" fmla="*/ 0 w 31"/>
                <a:gd name="T9" fmla="*/ 0 h 62"/>
                <a:gd name="T10" fmla="*/ 0 w 31"/>
                <a:gd name="T11" fmla="*/ 0 h 62"/>
                <a:gd name="T12" fmla="*/ 0 w 31"/>
                <a:gd name="T13" fmla="*/ 0 h 62"/>
                <a:gd name="T14" fmla="*/ 0 w 31"/>
                <a:gd name="T15" fmla="*/ 0 h 62"/>
                <a:gd name="T16" fmla="*/ 0 w 31"/>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62">
                  <a:moveTo>
                    <a:pt x="30" y="31"/>
                  </a:moveTo>
                  <a:lnTo>
                    <a:pt x="30" y="15"/>
                  </a:lnTo>
                  <a:lnTo>
                    <a:pt x="15" y="0"/>
                  </a:lnTo>
                  <a:lnTo>
                    <a:pt x="0" y="15"/>
                  </a:lnTo>
                  <a:lnTo>
                    <a:pt x="0" y="31"/>
                  </a:lnTo>
                  <a:lnTo>
                    <a:pt x="15" y="61"/>
                  </a:lnTo>
                  <a:lnTo>
                    <a:pt x="30" y="61"/>
                  </a:lnTo>
                  <a:lnTo>
                    <a:pt x="30" y="46"/>
                  </a:lnTo>
                  <a:lnTo>
                    <a:pt x="3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13" name="Freeform 629"/>
            <p:cNvSpPr>
              <a:spLocks/>
            </p:cNvSpPr>
            <p:nvPr/>
          </p:nvSpPr>
          <p:spPr bwMode="auto">
            <a:xfrm>
              <a:off x="6595205" y="3702462"/>
              <a:ext cx="129756" cy="127958"/>
            </a:xfrm>
            <a:custGeom>
              <a:avLst/>
              <a:gdLst>
                <a:gd name="T0" fmla="*/ 0 w 134"/>
                <a:gd name="T1" fmla="*/ 0 h 156"/>
                <a:gd name="T2" fmla="*/ 0 w 134"/>
                <a:gd name="T3" fmla="*/ 0 h 156"/>
                <a:gd name="T4" fmla="*/ 0 w 134"/>
                <a:gd name="T5" fmla="*/ 0 h 156"/>
                <a:gd name="T6" fmla="*/ 0 w 134"/>
                <a:gd name="T7" fmla="*/ 0 h 156"/>
                <a:gd name="T8" fmla="*/ 0 w 134"/>
                <a:gd name="T9" fmla="*/ 0 h 156"/>
                <a:gd name="T10" fmla="*/ 0 w 134"/>
                <a:gd name="T11" fmla="*/ 0 h 156"/>
                <a:gd name="T12" fmla="*/ 0 w 134"/>
                <a:gd name="T13" fmla="*/ 0 h 156"/>
                <a:gd name="T14" fmla="*/ 0 w 134"/>
                <a:gd name="T15" fmla="*/ 0 h 156"/>
                <a:gd name="T16" fmla="*/ 0 w 134"/>
                <a:gd name="T17" fmla="*/ 0 h 156"/>
                <a:gd name="T18" fmla="*/ 0 w 134"/>
                <a:gd name="T19" fmla="*/ 0 h 156"/>
                <a:gd name="T20" fmla="*/ 0 w 134"/>
                <a:gd name="T21" fmla="*/ 0 h 156"/>
                <a:gd name="T22" fmla="*/ 0 w 134"/>
                <a:gd name="T23" fmla="*/ 0 h 156"/>
                <a:gd name="T24" fmla="*/ 0 w 134"/>
                <a:gd name="T25" fmla="*/ 0 h 1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4" h="156">
                  <a:moveTo>
                    <a:pt x="15" y="155"/>
                  </a:moveTo>
                  <a:lnTo>
                    <a:pt x="15" y="140"/>
                  </a:lnTo>
                  <a:lnTo>
                    <a:pt x="59" y="93"/>
                  </a:lnTo>
                  <a:lnTo>
                    <a:pt x="103" y="47"/>
                  </a:lnTo>
                  <a:lnTo>
                    <a:pt x="133" y="31"/>
                  </a:lnTo>
                  <a:lnTo>
                    <a:pt x="118" y="0"/>
                  </a:lnTo>
                  <a:lnTo>
                    <a:pt x="103" y="0"/>
                  </a:lnTo>
                  <a:lnTo>
                    <a:pt x="89" y="16"/>
                  </a:lnTo>
                  <a:lnTo>
                    <a:pt x="74" y="31"/>
                  </a:lnTo>
                  <a:lnTo>
                    <a:pt x="30" y="62"/>
                  </a:lnTo>
                  <a:lnTo>
                    <a:pt x="0" y="109"/>
                  </a:lnTo>
                  <a:lnTo>
                    <a:pt x="0" y="140"/>
                  </a:lnTo>
                  <a:lnTo>
                    <a:pt x="15" y="15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14" name="Freeform 630"/>
            <p:cNvSpPr>
              <a:spLocks/>
            </p:cNvSpPr>
            <p:nvPr/>
          </p:nvSpPr>
          <p:spPr bwMode="auto">
            <a:xfrm>
              <a:off x="8026987" y="4070892"/>
              <a:ext cx="131993" cy="194143"/>
            </a:xfrm>
            <a:custGeom>
              <a:avLst/>
              <a:gdLst>
                <a:gd name="T0" fmla="*/ 0 w 136"/>
                <a:gd name="T1" fmla="*/ 0 h 231"/>
                <a:gd name="T2" fmla="*/ 0 w 136"/>
                <a:gd name="T3" fmla="*/ 0 h 231"/>
                <a:gd name="T4" fmla="*/ 0 w 136"/>
                <a:gd name="T5" fmla="*/ 0 h 231"/>
                <a:gd name="T6" fmla="*/ 0 w 136"/>
                <a:gd name="T7" fmla="*/ 0 h 231"/>
                <a:gd name="T8" fmla="*/ 0 w 136"/>
                <a:gd name="T9" fmla="*/ 0 h 231"/>
                <a:gd name="T10" fmla="*/ 0 w 136"/>
                <a:gd name="T11" fmla="*/ 0 h 231"/>
                <a:gd name="T12" fmla="*/ 0 w 136"/>
                <a:gd name="T13" fmla="*/ 0 h 231"/>
                <a:gd name="T14" fmla="*/ 0 w 136"/>
                <a:gd name="T15" fmla="*/ 0 h 231"/>
                <a:gd name="T16" fmla="*/ 0 w 136"/>
                <a:gd name="T17" fmla="*/ 0 h 231"/>
                <a:gd name="T18" fmla="*/ 0 w 136"/>
                <a:gd name="T19" fmla="*/ 0 h 231"/>
                <a:gd name="T20" fmla="*/ 0 w 136"/>
                <a:gd name="T21" fmla="*/ 0 h 231"/>
                <a:gd name="T22" fmla="*/ 0 w 136"/>
                <a:gd name="T23" fmla="*/ 0 h 231"/>
                <a:gd name="T24" fmla="*/ 0 w 136"/>
                <a:gd name="T25" fmla="*/ 0 h 231"/>
                <a:gd name="T26" fmla="*/ 0 w 136"/>
                <a:gd name="T27" fmla="*/ 0 h 231"/>
                <a:gd name="T28" fmla="*/ 0 w 136"/>
                <a:gd name="T29" fmla="*/ 0 h 231"/>
                <a:gd name="T30" fmla="*/ 0 w 136"/>
                <a:gd name="T31" fmla="*/ 0 h 2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6" h="231">
                  <a:moveTo>
                    <a:pt x="0" y="0"/>
                  </a:moveTo>
                  <a:lnTo>
                    <a:pt x="30" y="61"/>
                  </a:lnTo>
                  <a:lnTo>
                    <a:pt x="45" y="77"/>
                  </a:lnTo>
                  <a:lnTo>
                    <a:pt x="60" y="153"/>
                  </a:lnTo>
                  <a:lnTo>
                    <a:pt x="75" y="169"/>
                  </a:lnTo>
                  <a:lnTo>
                    <a:pt x="90" y="199"/>
                  </a:lnTo>
                  <a:lnTo>
                    <a:pt x="105" y="230"/>
                  </a:lnTo>
                  <a:lnTo>
                    <a:pt x="105" y="215"/>
                  </a:lnTo>
                  <a:lnTo>
                    <a:pt x="135" y="230"/>
                  </a:lnTo>
                  <a:lnTo>
                    <a:pt x="135" y="215"/>
                  </a:lnTo>
                  <a:lnTo>
                    <a:pt x="105" y="184"/>
                  </a:lnTo>
                  <a:lnTo>
                    <a:pt x="90" y="138"/>
                  </a:lnTo>
                  <a:lnTo>
                    <a:pt x="105" y="153"/>
                  </a:lnTo>
                  <a:lnTo>
                    <a:pt x="90" y="107"/>
                  </a:lnTo>
                  <a:lnTo>
                    <a:pt x="45" y="6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15" name="Freeform 631"/>
            <p:cNvSpPr>
              <a:spLocks/>
            </p:cNvSpPr>
            <p:nvPr/>
          </p:nvSpPr>
          <p:spPr bwMode="auto">
            <a:xfrm>
              <a:off x="6982233" y="3508319"/>
              <a:ext cx="87249" cy="77216"/>
            </a:xfrm>
            <a:custGeom>
              <a:avLst/>
              <a:gdLst>
                <a:gd name="T0" fmla="*/ 0 w 90"/>
                <a:gd name="T1" fmla="*/ 0 h 93"/>
                <a:gd name="T2" fmla="*/ 0 w 90"/>
                <a:gd name="T3" fmla="*/ 0 h 93"/>
                <a:gd name="T4" fmla="*/ 0 w 90"/>
                <a:gd name="T5" fmla="*/ 0 h 93"/>
                <a:gd name="T6" fmla="*/ 0 w 90"/>
                <a:gd name="T7" fmla="*/ 0 h 93"/>
                <a:gd name="T8" fmla="*/ 0 w 90"/>
                <a:gd name="T9" fmla="*/ 0 h 93"/>
                <a:gd name="T10" fmla="*/ 0 w 90"/>
                <a:gd name="T11" fmla="*/ 0 h 93"/>
                <a:gd name="T12" fmla="*/ 0 w 90"/>
                <a:gd name="T13" fmla="*/ 0 h 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93">
                  <a:moveTo>
                    <a:pt x="74" y="31"/>
                  </a:moveTo>
                  <a:lnTo>
                    <a:pt x="15" y="0"/>
                  </a:lnTo>
                  <a:lnTo>
                    <a:pt x="0" y="31"/>
                  </a:lnTo>
                  <a:lnTo>
                    <a:pt x="30" y="92"/>
                  </a:lnTo>
                  <a:lnTo>
                    <a:pt x="74" y="77"/>
                  </a:lnTo>
                  <a:lnTo>
                    <a:pt x="89" y="31"/>
                  </a:lnTo>
                  <a:lnTo>
                    <a:pt x="74"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16" name="Freeform 632"/>
            <p:cNvSpPr>
              <a:spLocks/>
            </p:cNvSpPr>
            <p:nvPr/>
          </p:nvSpPr>
          <p:spPr bwMode="auto">
            <a:xfrm>
              <a:off x="6566121" y="3841450"/>
              <a:ext cx="87249" cy="66185"/>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w 91"/>
                <a:gd name="T15" fmla="*/ 0 h 78"/>
                <a:gd name="T16" fmla="*/ 0 w 91"/>
                <a:gd name="T17" fmla="*/ 0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1" h="78">
                  <a:moveTo>
                    <a:pt x="45" y="0"/>
                  </a:moveTo>
                  <a:lnTo>
                    <a:pt x="15" y="0"/>
                  </a:lnTo>
                  <a:lnTo>
                    <a:pt x="0" y="31"/>
                  </a:lnTo>
                  <a:lnTo>
                    <a:pt x="15" y="62"/>
                  </a:lnTo>
                  <a:lnTo>
                    <a:pt x="30" y="62"/>
                  </a:lnTo>
                  <a:lnTo>
                    <a:pt x="45" y="77"/>
                  </a:lnTo>
                  <a:lnTo>
                    <a:pt x="90" y="62"/>
                  </a:lnTo>
                  <a:lnTo>
                    <a:pt x="45" y="31"/>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17" name="Freeform 633"/>
            <p:cNvSpPr>
              <a:spLocks/>
            </p:cNvSpPr>
            <p:nvPr/>
          </p:nvSpPr>
          <p:spPr bwMode="auto">
            <a:xfrm>
              <a:off x="7080668" y="3534793"/>
              <a:ext cx="46981" cy="50742"/>
            </a:xfrm>
            <a:custGeom>
              <a:avLst/>
              <a:gdLst>
                <a:gd name="T0" fmla="*/ 0 w 47"/>
                <a:gd name="T1" fmla="*/ 0 h 62"/>
                <a:gd name="T2" fmla="*/ 0 w 47"/>
                <a:gd name="T3" fmla="*/ 0 h 62"/>
                <a:gd name="T4" fmla="*/ 0 w 47"/>
                <a:gd name="T5" fmla="*/ 0 h 62"/>
                <a:gd name="T6" fmla="*/ 0 w 47"/>
                <a:gd name="T7" fmla="*/ 0 h 62"/>
                <a:gd name="T8" fmla="*/ 0 w 47"/>
                <a:gd name="T9" fmla="*/ 0 h 62"/>
                <a:gd name="T10" fmla="*/ 0 w 47"/>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62">
                  <a:moveTo>
                    <a:pt x="0" y="0"/>
                  </a:moveTo>
                  <a:lnTo>
                    <a:pt x="0" y="46"/>
                  </a:lnTo>
                  <a:lnTo>
                    <a:pt x="15" y="61"/>
                  </a:lnTo>
                  <a:lnTo>
                    <a:pt x="46" y="31"/>
                  </a:lnTo>
                  <a:lnTo>
                    <a:pt x="30"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18" name="Freeform 634"/>
            <p:cNvSpPr>
              <a:spLocks/>
            </p:cNvSpPr>
            <p:nvPr/>
          </p:nvSpPr>
          <p:spPr bwMode="auto">
            <a:xfrm>
              <a:off x="7655619" y="3559061"/>
              <a:ext cx="42506" cy="26474"/>
            </a:xfrm>
            <a:custGeom>
              <a:avLst/>
              <a:gdLst>
                <a:gd name="T0" fmla="*/ 0 w 45"/>
                <a:gd name="T1" fmla="*/ 0 h 32"/>
                <a:gd name="T2" fmla="*/ 0 w 45"/>
                <a:gd name="T3" fmla="*/ 0 h 32"/>
                <a:gd name="T4" fmla="*/ 0 w 45"/>
                <a:gd name="T5" fmla="*/ 0 h 32"/>
                <a:gd name="T6" fmla="*/ 0 w 45"/>
                <a:gd name="T7" fmla="*/ 0 h 32"/>
                <a:gd name="T8" fmla="*/ 0 w 45"/>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2">
                  <a:moveTo>
                    <a:pt x="0" y="0"/>
                  </a:moveTo>
                  <a:lnTo>
                    <a:pt x="44" y="16"/>
                  </a:lnTo>
                  <a:lnTo>
                    <a:pt x="44" y="31"/>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19" name="Freeform 635"/>
            <p:cNvSpPr>
              <a:spLocks/>
            </p:cNvSpPr>
            <p:nvPr/>
          </p:nvSpPr>
          <p:spPr bwMode="auto">
            <a:xfrm>
              <a:off x="8214909" y="3572298"/>
              <a:ext cx="44744" cy="26474"/>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31">
                  <a:moveTo>
                    <a:pt x="0" y="0"/>
                  </a:moveTo>
                  <a:lnTo>
                    <a:pt x="0" y="30"/>
                  </a:lnTo>
                  <a:lnTo>
                    <a:pt x="30" y="15"/>
                  </a:lnTo>
                  <a:lnTo>
                    <a:pt x="45"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20" name="Freeform 636"/>
            <p:cNvSpPr>
              <a:spLocks/>
            </p:cNvSpPr>
            <p:nvPr/>
          </p:nvSpPr>
          <p:spPr bwMode="auto">
            <a:xfrm>
              <a:off x="7599690" y="3559061"/>
              <a:ext cx="29083" cy="39711"/>
            </a:xfrm>
            <a:custGeom>
              <a:avLst/>
              <a:gdLst>
                <a:gd name="T0" fmla="*/ 0 w 30"/>
                <a:gd name="T1" fmla="*/ 0 h 47"/>
                <a:gd name="T2" fmla="*/ 0 w 30"/>
                <a:gd name="T3" fmla="*/ 0 h 47"/>
                <a:gd name="T4" fmla="*/ 0 w 30"/>
                <a:gd name="T5" fmla="*/ 0 h 47"/>
                <a:gd name="T6" fmla="*/ 0 w 30"/>
                <a:gd name="T7" fmla="*/ 0 h 47"/>
                <a:gd name="T8" fmla="*/ 0 w 30"/>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47">
                  <a:moveTo>
                    <a:pt x="0" y="0"/>
                  </a:moveTo>
                  <a:lnTo>
                    <a:pt x="0" y="31"/>
                  </a:lnTo>
                  <a:lnTo>
                    <a:pt x="29" y="46"/>
                  </a:lnTo>
                  <a:lnTo>
                    <a:pt x="29"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21" name="Freeform 637"/>
            <p:cNvSpPr>
              <a:spLocks/>
            </p:cNvSpPr>
            <p:nvPr/>
          </p:nvSpPr>
          <p:spPr bwMode="auto">
            <a:xfrm>
              <a:off x="6666793" y="3894398"/>
              <a:ext cx="29083" cy="24268"/>
            </a:xfrm>
            <a:custGeom>
              <a:avLst/>
              <a:gdLst>
                <a:gd name="T0" fmla="*/ 0 w 30"/>
                <a:gd name="T1" fmla="*/ 0 h 32"/>
                <a:gd name="T2" fmla="*/ 0 w 30"/>
                <a:gd name="T3" fmla="*/ 0 h 32"/>
                <a:gd name="T4" fmla="*/ 0 w 30"/>
                <a:gd name="T5" fmla="*/ 0 h 32"/>
                <a:gd name="T6" fmla="*/ 0 w 30"/>
                <a:gd name="T7" fmla="*/ 0 h 32"/>
                <a:gd name="T8" fmla="*/ 0 w 30"/>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2">
                  <a:moveTo>
                    <a:pt x="0" y="0"/>
                  </a:moveTo>
                  <a:lnTo>
                    <a:pt x="29" y="16"/>
                  </a:lnTo>
                  <a:lnTo>
                    <a:pt x="15" y="31"/>
                  </a:lnTo>
                  <a:lnTo>
                    <a:pt x="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22" name="Freeform 638"/>
            <p:cNvSpPr>
              <a:spLocks/>
            </p:cNvSpPr>
            <p:nvPr/>
          </p:nvSpPr>
          <p:spPr bwMode="auto">
            <a:xfrm>
              <a:off x="8344664" y="3969408"/>
              <a:ext cx="42506" cy="15443"/>
            </a:xfrm>
            <a:custGeom>
              <a:avLst/>
              <a:gdLst>
                <a:gd name="T0" fmla="*/ 0 w 45"/>
                <a:gd name="T1" fmla="*/ 0 h 17"/>
                <a:gd name="T2" fmla="*/ 0 w 45"/>
                <a:gd name="T3" fmla="*/ 0 h 17"/>
                <a:gd name="T4" fmla="*/ 0 w 45"/>
                <a:gd name="T5" fmla="*/ 0 h 17"/>
                <a:gd name="T6" fmla="*/ 0 w 45"/>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7">
                  <a:moveTo>
                    <a:pt x="14" y="0"/>
                  </a:moveTo>
                  <a:lnTo>
                    <a:pt x="0" y="0"/>
                  </a:lnTo>
                  <a:lnTo>
                    <a:pt x="44" y="16"/>
                  </a:lnTo>
                  <a:lnTo>
                    <a:pt x="1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23" name="Line 639"/>
            <p:cNvSpPr>
              <a:spLocks noChangeShapeType="1"/>
            </p:cNvSpPr>
            <p:nvPr/>
          </p:nvSpPr>
          <p:spPr bwMode="auto">
            <a:xfrm>
              <a:off x="8487843" y="4009119"/>
              <a:ext cx="13423"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24" name="Line 640"/>
            <p:cNvSpPr>
              <a:spLocks noChangeShapeType="1"/>
            </p:cNvSpPr>
            <p:nvPr/>
          </p:nvSpPr>
          <p:spPr bwMode="auto">
            <a:xfrm>
              <a:off x="7125412" y="4584928"/>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25" name="Line 641"/>
            <p:cNvSpPr>
              <a:spLocks noChangeShapeType="1"/>
            </p:cNvSpPr>
            <p:nvPr/>
          </p:nvSpPr>
          <p:spPr bwMode="auto">
            <a:xfrm>
              <a:off x="7109751" y="4598166"/>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26" name="Line 642"/>
            <p:cNvSpPr>
              <a:spLocks noChangeShapeType="1"/>
            </p:cNvSpPr>
            <p:nvPr/>
          </p:nvSpPr>
          <p:spPr bwMode="auto">
            <a:xfrm>
              <a:off x="7109751" y="4598166"/>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27" name="Line 643"/>
            <p:cNvSpPr>
              <a:spLocks noChangeShapeType="1"/>
            </p:cNvSpPr>
            <p:nvPr/>
          </p:nvSpPr>
          <p:spPr bwMode="auto">
            <a:xfrm flipH="1">
              <a:off x="7098566" y="4611402"/>
              <a:ext cx="11186"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28" name="Line 644"/>
            <p:cNvSpPr>
              <a:spLocks noChangeShapeType="1"/>
            </p:cNvSpPr>
            <p:nvPr/>
          </p:nvSpPr>
          <p:spPr bwMode="auto">
            <a:xfrm>
              <a:off x="7098566" y="4611402"/>
              <a:ext cx="11186"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29" name="Line 645"/>
            <p:cNvSpPr>
              <a:spLocks noChangeShapeType="1"/>
            </p:cNvSpPr>
            <p:nvPr/>
          </p:nvSpPr>
          <p:spPr bwMode="auto">
            <a:xfrm>
              <a:off x="7109751" y="4624639"/>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0" name="Line 646"/>
            <p:cNvSpPr>
              <a:spLocks noChangeShapeType="1"/>
            </p:cNvSpPr>
            <p:nvPr/>
          </p:nvSpPr>
          <p:spPr bwMode="auto">
            <a:xfrm>
              <a:off x="7125412" y="4624639"/>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1" name="Line 647"/>
            <p:cNvSpPr>
              <a:spLocks noChangeShapeType="1"/>
            </p:cNvSpPr>
            <p:nvPr/>
          </p:nvSpPr>
          <p:spPr bwMode="auto">
            <a:xfrm>
              <a:off x="7125412" y="4637876"/>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2" name="Line 648"/>
            <p:cNvSpPr>
              <a:spLocks noChangeShapeType="1"/>
            </p:cNvSpPr>
            <p:nvPr/>
          </p:nvSpPr>
          <p:spPr bwMode="auto">
            <a:xfrm>
              <a:off x="7125412" y="4637876"/>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3" name="Line 649"/>
            <p:cNvSpPr>
              <a:spLocks noChangeShapeType="1"/>
            </p:cNvSpPr>
            <p:nvPr/>
          </p:nvSpPr>
          <p:spPr bwMode="auto">
            <a:xfrm>
              <a:off x="7138835" y="4637876"/>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4" name="Line 650"/>
            <p:cNvSpPr>
              <a:spLocks noChangeShapeType="1"/>
            </p:cNvSpPr>
            <p:nvPr/>
          </p:nvSpPr>
          <p:spPr bwMode="auto">
            <a:xfrm>
              <a:off x="7167918" y="4624639"/>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5" name="Line 651"/>
            <p:cNvSpPr>
              <a:spLocks noChangeShapeType="1"/>
            </p:cNvSpPr>
            <p:nvPr/>
          </p:nvSpPr>
          <p:spPr bwMode="auto">
            <a:xfrm flipV="1">
              <a:off x="7167918" y="4611402"/>
              <a:ext cx="1566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6" name="Freeform 652"/>
            <p:cNvSpPr>
              <a:spLocks/>
            </p:cNvSpPr>
            <p:nvPr/>
          </p:nvSpPr>
          <p:spPr bwMode="auto">
            <a:xfrm>
              <a:off x="7268590" y="4238560"/>
              <a:ext cx="503361" cy="218411"/>
            </a:xfrm>
            <a:custGeom>
              <a:avLst/>
              <a:gdLst>
                <a:gd name="T0" fmla="*/ 0 w 523"/>
                <a:gd name="T1" fmla="*/ 0 h 262"/>
                <a:gd name="T2" fmla="*/ 0 w 523"/>
                <a:gd name="T3" fmla="*/ 0 h 262"/>
                <a:gd name="T4" fmla="*/ 0 w 523"/>
                <a:gd name="T5" fmla="*/ 0 h 262"/>
                <a:gd name="T6" fmla="*/ 0 w 523"/>
                <a:gd name="T7" fmla="*/ 0 h 262"/>
                <a:gd name="T8" fmla="*/ 0 w 523"/>
                <a:gd name="T9" fmla="*/ 0 h 262"/>
                <a:gd name="T10" fmla="*/ 0 w 523"/>
                <a:gd name="T11" fmla="*/ 0 h 262"/>
                <a:gd name="T12" fmla="*/ 0 w 523"/>
                <a:gd name="T13" fmla="*/ 0 h 262"/>
                <a:gd name="T14" fmla="*/ 0 w 523"/>
                <a:gd name="T15" fmla="*/ 0 h 262"/>
                <a:gd name="T16" fmla="*/ 0 w 523"/>
                <a:gd name="T17" fmla="*/ 0 h 262"/>
                <a:gd name="T18" fmla="*/ 0 w 523"/>
                <a:gd name="T19" fmla="*/ 0 h 262"/>
                <a:gd name="T20" fmla="*/ 0 w 523"/>
                <a:gd name="T21" fmla="*/ 0 h 262"/>
                <a:gd name="T22" fmla="*/ 0 w 523"/>
                <a:gd name="T23" fmla="*/ 0 h 262"/>
                <a:gd name="T24" fmla="*/ 0 w 523"/>
                <a:gd name="T25" fmla="*/ 0 h 262"/>
                <a:gd name="T26" fmla="*/ 0 w 523"/>
                <a:gd name="T27" fmla="*/ 0 h 262"/>
                <a:gd name="T28" fmla="*/ 0 w 523"/>
                <a:gd name="T29" fmla="*/ 0 h 262"/>
                <a:gd name="T30" fmla="*/ 0 w 523"/>
                <a:gd name="T31" fmla="*/ 0 h 262"/>
                <a:gd name="T32" fmla="*/ 0 w 523"/>
                <a:gd name="T33" fmla="*/ 0 h 262"/>
                <a:gd name="T34" fmla="*/ 0 w 523"/>
                <a:gd name="T35" fmla="*/ 0 h 262"/>
                <a:gd name="T36" fmla="*/ 0 w 523"/>
                <a:gd name="T37" fmla="*/ 0 h 262"/>
                <a:gd name="T38" fmla="*/ 0 w 523"/>
                <a:gd name="T39" fmla="*/ 0 h 262"/>
                <a:gd name="T40" fmla="*/ 0 w 523"/>
                <a:gd name="T41" fmla="*/ 0 h 262"/>
                <a:gd name="T42" fmla="*/ 0 w 523"/>
                <a:gd name="T43" fmla="*/ 0 h 262"/>
                <a:gd name="T44" fmla="*/ 0 w 523"/>
                <a:gd name="T45" fmla="*/ 0 h 262"/>
                <a:gd name="T46" fmla="*/ 0 w 523"/>
                <a:gd name="T47" fmla="*/ 0 h 262"/>
                <a:gd name="T48" fmla="*/ 0 w 523"/>
                <a:gd name="T49" fmla="*/ 0 h 262"/>
                <a:gd name="T50" fmla="*/ 0 w 523"/>
                <a:gd name="T51" fmla="*/ 0 h 262"/>
                <a:gd name="T52" fmla="*/ 0 w 523"/>
                <a:gd name="T53" fmla="*/ 0 h 262"/>
                <a:gd name="T54" fmla="*/ 0 w 523"/>
                <a:gd name="T55" fmla="*/ 0 h 262"/>
                <a:gd name="T56" fmla="*/ 0 w 523"/>
                <a:gd name="T57" fmla="*/ 0 h 262"/>
                <a:gd name="T58" fmla="*/ 0 w 523"/>
                <a:gd name="T59" fmla="*/ 0 h 262"/>
                <a:gd name="T60" fmla="*/ 0 w 523"/>
                <a:gd name="T61" fmla="*/ 0 h 262"/>
                <a:gd name="T62" fmla="*/ 0 w 523"/>
                <a:gd name="T63" fmla="*/ 0 h 262"/>
                <a:gd name="T64" fmla="*/ 0 w 523"/>
                <a:gd name="T65" fmla="*/ 0 h 262"/>
                <a:gd name="T66" fmla="*/ 0 w 523"/>
                <a:gd name="T67" fmla="*/ 0 h 262"/>
                <a:gd name="T68" fmla="*/ 0 w 523"/>
                <a:gd name="T69" fmla="*/ 0 h 262"/>
                <a:gd name="T70" fmla="*/ 0 w 523"/>
                <a:gd name="T71" fmla="*/ 0 h 262"/>
                <a:gd name="T72" fmla="*/ 0 w 523"/>
                <a:gd name="T73" fmla="*/ 0 h 2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23" h="262">
                  <a:moveTo>
                    <a:pt x="447" y="31"/>
                  </a:moveTo>
                  <a:lnTo>
                    <a:pt x="403" y="31"/>
                  </a:lnTo>
                  <a:lnTo>
                    <a:pt x="388" y="46"/>
                  </a:lnTo>
                  <a:lnTo>
                    <a:pt x="358" y="46"/>
                  </a:lnTo>
                  <a:lnTo>
                    <a:pt x="343" y="61"/>
                  </a:lnTo>
                  <a:lnTo>
                    <a:pt x="268" y="31"/>
                  </a:lnTo>
                  <a:lnTo>
                    <a:pt x="224" y="46"/>
                  </a:lnTo>
                  <a:lnTo>
                    <a:pt x="209" y="31"/>
                  </a:lnTo>
                  <a:lnTo>
                    <a:pt x="149" y="0"/>
                  </a:lnTo>
                  <a:lnTo>
                    <a:pt x="134" y="46"/>
                  </a:lnTo>
                  <a:lnTo>
                    <a:pt x="134" y="77"/>
                  </a:lnTo>
                  <a:lnTo>
                    <a:pt x="89" y="77"/>
                  </a:lnTo>
                  <a:lnTo>
                    <a:pt x="45" y="77"/>
                  </a:lnTo>
                  <a:lnTo>
                    <a:pt x="0" y="123"/>
                  </a:lnTo>
                  <a:lnTo>
                    <a:pt x="15" y="138"/>
                  </a:lnTo>
                  <a:lnTo>
                    <a:pt x="30" y="154"/>
                  </a:lnTo>
                  <a:lnTo>
                    <a:pt x="60" y="154"/>
                  </a:lnTo>
                  <a:lnTo>
                    <a:pt x="75" y="184"/>
                  </a:lnTo>
                  <a:lnTo>
                    <a:pt x="75" y="200"/>
                  </a:lnTo>
                  <a:lnTo>
                    <a:pt x="164" y="230"/>
                  </a:lnTo>
                  <a:lnTo>
                    <a:pt x="179" y="261"/>
                  </a:lnTo>
                  <a:lnTo>
                    <a:pt x="239" y="230"/>
                  </a:lnTo>
                  <a:lnTo>
                    <a:pt x="254" y="246"/>
                  </a:lnTo>
                  <a:lnTo>
                    <a:pt x="268" y="261"/>
                  </a:lnTo>
                  <a:lnTo>
                    <a:pt x="343" y="261"/>
                  </a:lnTo>
                  <a:lnTo>
                    <a:pt x="358" y="246"/>
                  </a:lnTo>
                  <a:lnTo>
                    <a:pt x="403" y="230"/>
                  </a:lnTo>
                  <a:lnTo>
                    <a:pt x="418" y="200"/>
                  </a:lnTo>
                  <a:lnTo>
                    <a:pt x="403" y="184"/>
                  </a:lnTo>
                  <a:lnTo>
                    <a:pt x="433" y="154"/>
                  </a:lnTo>
                  <a:lnTo>
                    <a:pt x="447" y="154"/>
                  </a:lnTo>
                  <a:lnTo>
                    <a:pt x="477" y="138"/>
                  </a:lnTo>
                  <a:lnTo>
                    <a:pt x="492" y="107"/>
                  </a:lnTo>
                  <a:lnTo>
                    <a:pt x="522" y="92"/>
                  </a:lnTo>
                  <a:lnTo>
                    <a:pt x="492" y="61"/>
                  </a:lnTo>
                  <a:lnTo>
                    <a:pt x="462" y="61"/>
                  </a:lnTo>
                  <a:lnTo>
                    <a:pt x="447"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7" name="Freeform 653"/>
            <p:cNvSpPr>
              <a:spLocks/>
            </p:cNvSpPr>
            <p:nvPr/>
          </p:nvSpPr>
          <p:spPr bwMode="auto">
            <a:xfrm>
              <a:off x="7098566" y="4150313"/>
              <a:ext cx="901576" cy="732447"/>
            </a:xfrm>
            <a:custGeom>
              <a:avLst/>
              <a:gdLst>
                <a:gd name="T0" fmla="*/ 0 w 941"/>
                <a:gd name="T1" fmla="*/ 0 h 877"/>
                <a:gd name="T2" fmla="*/ 0 w 941"/>
                <a:gd name="T3" fmla="*/ 0 h 877"/>
                <a:gd name="T4" fmla="*/ 0 w 941"/>
                <a:gd name="T5" fmla="*/ 0 h 877"/>
                <a:gd name="T6" fmla="*/ 0 w 941"/>
                <a:gd name="T7" fmla="*/ 0 h 877"/>
                <a:gd name="T8" fmla="*/ 0 w 941"/>
                <a:gd name="T9" fmla="*/ 0 h 877"/>
                <a:gd name="T10" fmla="*/ 0 w 941"/>
                <a:gd name="T11" fmla="*/ 0 h 877"/>
                <a:gd name="T12" fmla="*/ 0 w 941"/>
                <a:gd name="T13" fmla="*/ 0 h 877"/>
                <a:gd name="T14" fmla="*/ 0 w 941"/>
                <a:gd name="T15" fmla="*/ 0 h 877"/>
                <a:gd name="T16" fmla="*/ 0 w 941"/>
                <a:gd name="T17" fmla="*/ 0 h 877"/>
                <a:gd name="T18" fmla="*/ 0 w 941"/>
                <a:gd name="T19" fmla="*/ 0 h 877"/>
                <a:gd name="T20" fmla="*/ 0 w 941"/>
                <a:gd name="T21" fmla="*/ 0 h 877"/>
                <a:gd name="T22" fmla="*/ 0 w 941"/>
                <a:gd name="T23" fmla="*/ 0 h 877"/>
                <a:gd name="T24" fmla="*/ 0 w 941"/>
                <a:gd name="T25" fmla="*/ 0 h 877"/>
                <a:gd name="T26" fmla="*/ 0 w 941"/>
                <a:gd name="T27" fmla="*/ 0 h 877"/>
                <a:gd name="T28" fmla="*/ 0 w 941"/>
                <a:gd name="T29" fmla="*/ 0 h 877"/>
                <a:gd name="T30" fmla="*/ 0 w 941"/>
                <a:gd name="T31" fmla="*/ 0 h 877"/>
                <a:gd name="T32" fmla="*/ 0 w 941"/>
                <a:gd name="T33" fmla="*/ 0 h 877"/>
                <a:gd name="T34" fmla="*/ 0 w 941"/>
                <a:gd name="T35" fmla="*/ 0 h 877"/>
                <a:gd name="T36" fmla="*/ 0 w 941"/>
                <a:gd name="T37" fmla="*/ 0 h 877"/>
                <a:gd name="T38" fmla="*/ 0 w 941"/>
                <a:gd name="T39" fmla="*/ 0 h 877"/>
                <a:gd name="T40" fmla="*/ 0 w 941"/>
                <a:gd name="T41" fmla="*/ 0 h 877"/>
                <a:gd name="T42" fmla="*/ 0 w 941"/>
                <a:gd name="T43" fmla="*/ 0 h 877"/>
                <a:gd name="T44" fmla="*/ 0 w 941"/>
                <a:gd name="T45" fmla="*/ 0 h 877"/>
                <a:gd name="T46" fmla="*/ 0 w 941"/>
                <a:gd name="T47" fmla="*/ 0 h 877"/>
                <a:gd name="T48" fmla="*/ 0 w 941"/>
                <a:gd name="T49" fmla="*/ 0 h 877"/>
                <a:gd name="T50" fmla="*/ 0 w 941"/>
                <a:gd name="T51" fmla="*/ 0 h 877"/>
                <a:gd name="T52" fmla="*/ 0 w 941"/>
                <a:gd name="T53" fmla="*/ 0 h 877"/>
                <a:gd name="T54" fmla="*/ 0 w 941"/>
                <a:gd name="T55" fmla="*/ 0 h 877"/>
                <a:gd name="T56" fmla="*/ 0 w 941"/>
                <a:gd name="T57" fmla="*/ 0 h 877"/>
                <a:gd name="T58" fmla="*/ 0 w 941"/>
                <a:gd name="T59" fmla="*/ 0 h 877"/>
                <a:gd name="T60" fmla="*/ 0 w 941"/>
                <a:gd name="T61" fmla="*/ 0 h 877"/>
                <a:gd name="T62" fmla="*/ 0 w 941"/>
                <a:gd name="T63" fmla="*/ 0 h 877"/>
                <a:gd name="T64" fmla="*/ 0 w 941"/>
                <a:gd name="T65" fmla="*/ 0 h 877"/>
                <a:gd name="T66" fmla="*/ 0 w 941"/>
                <a:gd name="T67" fmla="*/ 0 h 877"/>
                <a:gd name="T68" fmla="*/ 0 w 941"/>
                <a:gd name="T69" fmla="*/ 0 h 877"/>
                <a:gd name="T70" fmla="*/ 0 w 941"/>
                <a:gd name="T71" fmla="*/ 0 h 877"/>
                <a:gd name="T72" fmla="*/ 0 w 941"/>
                <a:gd name="T73" fmla="*/ 0 h 877"/>
                <a:gd name="T74" fmla="*/ 0 w 941"/>
                <a:gd name="T75" fmla="*/ 0 h 877"/>
                <a:gd name="T76" fmla="*/ 0 w 941"/>
                <a:gd name="T77" fmla="*/ 0 h 877"/>
                <a:gd name="T78" fmla="*/ 0 w 941"/>
                <a:gd name="T79" fmla="*/ 0 h 877"/>
                <a:gd name="T80" fmla="*/ 0 w 941"/>
                <a:gd name="T81" fmla="*/ 0 h 877"/>
                <a:gd name="T82" fmla="*/ 0 w 941"/>
                <a:gd name="T83" fmla="*/ 0 h 877"/>
                <a:gd name="T84" fmla="*/ 0 w 941"/>
                <a:gd name="T85" fmla="*/ 0 h 877"/>
                <a:gd name="T86" fmla="*/ 0 w 941"/>
                <a:gd name="T87" fmla="*/ 0 h 877"/>
                <a:gd name="T88" fmla="*/ 0 w 941"/>
                <a:gd name="T89" fmla="*/ 0 h 877"/>
                <a:gd name="T90" fmla="*/ 0 w 941"/>
                <a:gd name="T91" fmla="*/ 0 h 877"/>
                <a:gd name="T92" fmla="*/ 0 w 941"/>
                <a:gd name="T93" fmla="*/ 0 h 877"/>
                <a:gd name="T94" fmla="*/ 0 w 941"/>
                <a:gd name="T95" fmla="*/ 0 h 877"/>
                <a:gd name="T96" fmla="*/ 0 w 941"/>
                <a:gd name="T97" fmla="*/ 0 h 877"/>
                <a:gd name="T98" fmla="*/ 0 w 941"/>
                <a:gd name="T99" fmla="*/ 0 h 877"/>
                <a:gd name="T100" fmla="*/ 0 w 941"/>
                <a:gd name="T101" fmla="*/ 0 h 877"/>
                <a:gd name="T102" fmla="*/ 0 w 941"/>
                <a:gd name="T103" fmla="*/ 0 h 877"/>
                <a:gd name="T104" fmla="*/ 0 w 941"/>
                <a:gd name="T105" fmla="*/ 0 h 877"/>
                <a:gd name="T106" fmla="*/ 0 w 941"/>
                <a:gd name="T107" fmla="*/ 0 h 877"/>
                <a:gd name="T108" fmla="*/ 0 w 941"/>
                <a:gd name="T109" fmla="*/ 0 h 877"/>
                <a:gd name="T110" fmla="*/ 0 w 941"/>
                <a:gd name="T111" fmla="*/ 0 h 877"/>
                <a:gd name="T112" fmla="*/ 0 w 941"/>
                <a:gd name="T113" fmla="*/ 0 h 877"/>
                <a:gd name="T114" fmla="*/ 0 w 941"/>
                <a:gd name="T115" fmla="*/ 0 h 877"/>
                <a:gd name="T116" fmla="*/ 0 w 941"/>
                <a:gd name="T117" fmla="*/ 0 h 877"/>
                <a:gd name="T118" fmla="*/ 0 w 941"/>
                <a:gd name="T119" fmla="*/ 0 h 877"/>
                <a:gd name="T120" fmla="*/ 0 w 941"/>
                <a:gd name="T121" fmla="*/ 0 h 87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41" h="877">
                  <a:moveTo>
                    <a:pt x="701" y="200"/>
                  </a:moveTo>
                  <a:lnTo>
                    <a:pt x="671" y="215"/>
                  </a:lnTo>
                  <a:lnTo>
                    <a:pt x="657" y="246"/>
                  </a:lnTo>
                  <a:lnTo>
                    <a:pt x="627" y="261"/>
                  </a:lnTo>
                  <a:lnTo>
                    <a:pt x="612" y="261"/>
                  </a:lnTo>
                  <a:lnTo>
                    <a:pt x="582" y="292"/>
                  </a:lnTo>
                  <a:lnTo>
                    <a:pt x="597" y="307"/>
                  </a:lnTo>
                  <a:lnTo>
                    <a:pt x="582" y="338"/>
                  </a:lnTo>
                  <a:lnTo>
                    <a:pt x="537" y="353"/>
                  </a:lnTo>
                  <a:lnTo>
                    <a:pt x="522" y="369"/>
                  </a:lnTo>
                  <a:lnTo>
                    <a:pt x="448" y="369"/>
                  </a:lnTo>
                  <a:lnTo>
                    <a:pt x="433" y="353"/>
                  </a:lnTo>
                  <a:lnTo>
                    <a:pt x="418" y="338"/>
                  </a:lnTo>
                  <a:lnTo>
                    <a:pt x="358" y="369"/>
                  </a:lnTo>
                  <a:lnTo>
                    <a:pt x="343" y="338"/>
                  </a:lnTo>
                  <a:lnTo>
                    <a:pt x="254" y="307"/>
                  </a:lnTo>
                  <a:lnTo>
                    <a:pt x="254" y="292"/>
                  </a:lnTo>
                  <a:lnTo>
                    <a:pt x="239" y="261"/>
                  </a:lnTo>
                  <a:lnTo>
                    <a:pt x="209" y="261"/>
                  </a:lnTo>
                  <a:lnTo>
                    <a:pt x="194" y="246"/>
                  </a:lnTo>
                  <a:lnTo>
                    <a:pt x="179" y="231"/>
                  </a:lnTo>
                  <a:lnTo>
                    <a:pt x="164" y="292"/>
                  </a:lnTo>
                  <a:lnTo>
                    <a:pt x="104" y="292"/>
                  </a:lnTo>
                  <a:lnTo>
                    <a:pt x="119" y="323"/>
                  </a:lnTo>
                  <a:lnTo>
                    <a:pt x="90" y="338"/>
                  </a:lnTo>
                  <a:lnTo>
                    <a:pt x="104" y="369"/>
                  </a:lnTo>
                  <a:lnTo>
                    <a:pt x="90" y="430"/>
                  </a:lnTo>
                  <a:lnTo>
                    <a:pt x="45" y="461"/>
                  </a:lnTo>
                  <a:lnTo>
                    <a:pt x="30" y="446"/>
                  </a:lnTo>
                  <a:lnTo>
                    <a:pt x="0" y="476"/>
                  </a:lnTo>
                  <a:lnTo>
                    <a:pt x="15" y="492"/>
                  </a:lnTo>
                  <a:lnTo>
                    <a:pt x="30" y="523"/>
                  </a:lnTo>
                  <a:lnTo>
                    <a:pt x="75" y="553"/>
                  </a:lnTo>
                  <a:lnTo>
                    <a:pt x="119" y="584"/>
                  </a:lnTo>
                  <a:lnTo>
                    <a:pt x="119" y="630"/>
                  </a:lnTo>
                  <a:lnTo>
                    <a:pt x="134" y="676"/>
                  </a:lnTo>
                  <a:lnTo>
                    <a:pt x="164" y="692"/>
                  </a:lnTo>
                  <a:lnTo>
                    <a:pt x="194" y="692"/>
                  </a:lnTo>
                  <a:lnTo>
                    <a:pt x="209" y="707"/>
                  </a:lnTo>
                  <a:lnTo>
                    <a:pt x="254" y="722"/>
                  </a:lnTo>
                  <a:lnTo>
                    <a:pt x="298" y="738"/>
                  </a:lnTo>
                  <a:lnTo>
                    <a:pt x="298" y="722"/>
                  </a:lnTo>
                  <a:lnTo>
                    <a:pt x="313" y="738"/>
                  </a:lnTo>
                  <a:lnTo>
                    <a:pt x="328" y="738"/>
                  </a:lnTo>
                  <a:lnTo>
                    <a:pt x="358" y="722"/>
                  </a:lnTo>
                  <a:lnTo>
                    <a:pt x="403" y="692"/>
                  </a:lnTo>
                  <a:lnTo>
                    <a:pt x="418" y="707"/>
                  </a:lnTo>
                  <a:lnTo>
                    <a:pt x="433" y="692"/>
                  </a:lnTo>
                  <a:lnTo>
                    <a:pt x="448" y="692"/>
                  </a:lnTo>
                  <a:lnTo>
                    <a:pt x="448" y="707"/>
                  </a:lnTo>
                  <a:lnTo>
                    <a:pt x="477" y="707"/>
                  </a:lnTo>
                  <a:lnTo>
                    <a:pt x="477" y="722"/>
                  </a:lnTo>
                  <a:lnTo>
                    <a:pt x="492" y="768"/>
                  </a:lnTo>
                  <a:lnTo>
                    <a:pt x="477" y="784"/>
                  </a:lnTo>
                  <a:lnTo>
                    <a:pt x="477" y="815"/>
                  </a:lnTo>
                  <a:lnTo>
                    <a:pt x="492" y="799"/>
                  </a:lnTo>
                  <a:lnTo>
                    <a:pt x="507" y="861"/>
                  </a:lnTo>
                  <a:lnTo>
                    <a:pt x="537" y="861"/>
                  </a:lnTo>
                  <a:lnTo>
                    <a:pt x="552" y="876"/>
                  </a:lnTo>
                  <a:lnTo>
                    <a:pt x="567" y="861"/>
                  </a:lnTo>
                  <a:lnTo>
                    <a:pt x="567" y="845"/>
                  </a:lnTo>
                  <a:lnTo>
                    <a:pt x="582" y="830"/>
                  </a:lnTo>
                  <a:lnTo>
                    <a:pt x="597" y="830"/>
                  </a:lnTo>
                  <a:lnTo>
                    <a:pt x="627" y="815"/>
                  </a:lnTo>
                  <a:lnTo>
                    <a:pt x="642" y="830"/>
                  </a:lnTo>
                  <a:lnTo>
                    <a:pt x="642" y="845"/>
                  </a:lnTo>
                  <a:lnTo>
                    <a:pt x="671" y="861"/>
                  </a:lnTo>
                  <a:lnTo>
                    <a:pt x="701" y="845"/>
                  </a:lnTo>
                  <a:lnTo>
                    <a:pt x="701" y="861"/>
                  </a:lnTo>
                  <a:lnTo>
                    <a:pt x="716" y="876"/>
                  </a:lnTo>
                  <a:lnTo>
                    <a:pt x="716" y="861"/>
                  </a:lnTo>
                  <a:lnTo>
                    <a:pt x="716" y="845"/>
                  </a:lnTo>
                  <a:lnTo>
                    <a:pt x="761" y="830"/>
                  </a:lnTo>
                  <a:lnTo>
                    <a:pt x="761" y="815"/>
                  </a:lnTo>
                  <a:lnTo>
                    <a:pt x="776" y="830"/>
                  </a:lnTo>
                  <a:lnTo>
                    <a:pt x="776" y="815"/>
                  </a:lnTo>
                  <a:lnTo>
                    <a:pt x="806" y="815"/>
                  </a:lnTo>
                  <a:lnTo>
                    <a:pt x="850" y="753"/>
                  </a:lnTo>
                  <a:lnTo>
                    <a:pt x="880" y="645"/>
                  </a:lnTo>
                  <a:lnTo>
                    <a:pt x="865" y="630"/>
                  </a:lnTo>
                  <a:lnTo>
                    <a:pt x="850" y="615"/>
                  </a:lnTo>
                  <a:lnTo>
                    <a:pt x="865" y="599"/>
                  </a:lnTo>
                  <a:lnTo>
                    <a:pt x="865" y="584"/>
                  </a:lnTo>
                  <a:lnTo>
                    <a:pt x="836" y="538"/>
                  </a:lnTo>
                  <a:lnTo>
                    <a:pt x="806" y="523"/>
                  </a:lnTo>
                  <a:lnTo>
                    <a:pt x="806" y="492"/>
                  </a:lnTo>
                  <a:lnTo>
                    <a:pt x="821" y="461"/>
                  </a:lnTo>
                  <a:lnTo>
                    <a:pt x="836" y="461"/>
                  </a:lnTo>
                  <a:lnTo>
                    <a:pt x="836" y="446"/>
                  </a:lnTo>
                  <a:lnTo>
                    <a:pt x="806" y="430"/>
                  </a:lnTo>
                  <a:lnTo>
                    <a:pt x="791" y="461"/>
                  </a:lnTo>
                  <a:lnTo>
                    <a:pt x="746" y="415"/>
                  </a:lnTo>
                  <a:lnTo>
                    <a:pt x="761" y="400"/>
                  </a:lnTo>
                  <a:lnTo>
                    <a:pt x="806" y="353"/>
                  </a:lnTo>
                  <a:lnTo>
                    <a:pt x="821" y="369"/>
                  </a:lnTo>
                  <a:lnTo>
                    <a:pt x="806" y="400"/>
                  </a:lnTo>
                  <a:lnTo>
                    <a:pt x="821" y="384"/>
                  </a:lnTo>
                  <a:lnTo>
                    <a:pt x="865" y="369"/>
                  </a:lnTo>
                  <a:lnTo>
                    <a:pt x="865" y="323"/>
                  </a:lnTo>
                  <a:lnTo>
                    <a:pt x="895" y="323"/>
                  </a:lnTo>
                  <a:lnTo>
                    <a:pt x="910" y="277"/>
                  </a:lnTo>
                  <a:lnTo>
                    <a:pt x="940" y="277"/>
                  </a:lnTo>
                  <a:lnTo>
                    <a:pt x="910" y="215"/>
                  </a:lnTo>
                  <a:lnTo>
                    <a:pt x="940" y="200"/>
                  </a:lnTo>
                  <a:lnTo>
                    <a:pt x="940" y="123"/>
                  </a:lnTo>
                  <a:lnTo>
                    <a:pt x="910" y="123"/>
                  </a:lnTo>
                  <a:lnTo>
                    <a:pt x="895" y="138"/>
                  </a:lnTo>
                  <a:lnTo>
                    <a:pt x="880" y="138"/>
                  </a:lnTo>
                  <a:lnTo>
                    <a:pt x="821" y="92"/>
                  </a:lnTo>
                  <a:lnTo>
                    <a:pt x="821" y="108"/>
                  </a:lnTo>
                  <a:lnTo>
                    <a:pt x="791" y="77"/>
                  </a:lnTo>
                  <a:lnTo>
                    <a:pt x="746" y="31"/>
                  </a:lnTo>
                  <a:lnTo>
                    <a:pt x="701" y="0"/>
                  </a:lnTo>
                  <a:lnTo>
                    <a:pt x="671" y="0"/>
                  </a:lnTo>
                  <a:lnTo>
                    <a:pt x="657" y="46"/>
                  </a:lnTo>
                  <a:lnTo>
                    <a:pt x="671" y="46"/>
                  </a:lnTo>
                  <a:lnTo>
                    <a:pt x="671" y="77"/>
                  </a:lnTo>
                  <a:lnTo>
                    <a:pt x="657" y="123"/>
                  </a:lnTo>
                  <a:lnTo>
                    <a:pt x="642" y="138"/>
                  </a:lnTo>
                  <a:lnTo>
                    <a:pt x="627" y="138"/>
                  </a:lnTo>
                  <a:lnTo>
                    <a:pt x="642" y="169"/>
                  </a:lnTo>
                  <a:lnTo>
                    <a:pt x="671" y="169"/>
                  </a:lnTo>
                  <a:lnTo>
                    <a:pt x="701" y="20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8" name="Freeform 654"/>
            <p:cNvSpPr>
              <a:spLocks/>
            </p:cNvSpPr>
            <p:nvPr/>
          </p:nvSpPr>
          <p:spPr bwMode="auto">
            <a:xfrm>
              <a:off x="7756291" y="4893792"/>
              <a:ext cx="44744" cy="24268"/>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32">
                  <a:moveTo>
                    <a:pt x="45" y="0"/>
                  </a:moveTo>
                  <a:lnTo>
                    <a:pt x="15" y="0"/>
                  </a:lnTo>
                  <a:lnTo>
                    <a:pt x="0" y="31"/>
                  </a:lnTo>
                  <a:lnTo>
                    <a:pt x="30" y="31"/>
                  </a:lnTo>
                  <a:lnTo>
                    <a:pt x="45" y="16"/>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9" name="Line 655"/>
            <p:cNvSpPr>
              <a:spLocks noChangeShapeType="1"/>
            </p:cNvSpPr>
            <p:nvPr/>
          </p:nvSpPr>
          <p:spPr bwMode="auto">
            <a:xfrm>
              <a:off x="7138835" y="4675381"/>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0" name="Line 656"/>
            <p:cNvSpPr>
              <a:spLocks noChangeShapeType="1"/>
            </p:cNvSpPr>
            <p:nvPr/>
          </p:nvSpPr>
          <p:spPr bwMode="auto">
            <a:xfrm>
              <a:off x="7440852" y="4752597"/>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1" name="Line 657"/>
            <p:cNvSpPr>
              <a:spLocks noChangeShapeType="1"/>
            </p:cNvSpPr>
            <p:nvPr/>
          </p:nvSpPr>
          <p:spPr bwMode="auto">
            <a:xfrm flipV="1">
              <a:off x="7469935" y="4739360"/>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2" name="Line 658"/>
            <p:cNvSpPr>
              <a:spLocks noChangeShapeType="1"/>
            </p:cNvSpPr>
            <p:nvPr/>
          </p:nvSpPr>
          <p:spPr bwMode="auto">
            <a:xfrm>
              <a:off x="7483357" y="4739360"/>
              <a:ext cx="17897"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3" name="Line 659"/>
            <p:cNvSpPr>
              <a:spLocks noChangeShapeType="1"/>
            </p:cNvSpPr>
            <p:nvPr/>
          </p:nvSpPr>
          <p:spPr bwMode="auto">
            <a:xfrm>
              <a:off x="7483357" y="4739360"/>
              <a:ext cx="17897"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4" name="Line 660"/>
            <p:cNvSpPr>
              <a:spLocks noChangeShapeType="1"/>
            </p:cNvSpPr>
            <p:nvPr/>
          </p:nvSpPr>
          <p:spPr bwMode="auto">
            <a:xfrm>
              <a:off x="7501255" y="4739360"/>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5" name="Line 661"/>
            <p:cNvSpPr>
              <a:spLocks noChangeShapeType="1"/>
            </p:cNvSpPr>
            <p:nvPr/>
          </p:nvSpPr>
          <p:spPr bwMode="auto">
            <a:xfrm flipV="1">
              <a:off x="7512440" y="4726123"/>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6" name="Line 662"/>
            <p:cNvSpPr>
              <a:spLocks noChangeShapeType="1"/>
            </p:cNvSpPr>
            <p:nvPr/>
          </p:nvSpPr>
          <p:spPr bwMode="auto">
            <a:xfrm>
              <a:off x="7512440" y="4726123"/>
              <a:ext cx="13423"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7" name="Line 663"/>
            <p:cNvSpPr>
              <a:spLocks noChangeShapeType="1"/>
            </p:cNvSpPr>
            <p:nvPr/>
          </p:nvSpPr>
          <p:spPr bwMode="auto">
            <a:xfrm>
              <a:off x="7525863" y="4739360"/>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8" name="Line 664"/>
            <p:cNvSpPr>
              <a:spLocks noChangeShapeType="1"/>
            </p:cNvSpPr>
            <p:nvPr/>
          </p:nvSpPr>
          <p:spPr bwMode="auto">
            <a:xfrm>
              <a:off x="7152258" y="4675381"/>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9" name="Line 665"/>
            <p:cNvSpPr>
              <a:spLocks noChangeShapeType="1"/>
            </p:cNvSpPr>
            <p:nvPr/>
          </p:nvSpPr>
          <p:spPr bwMode="auto">
            <a:xfrm>
              <a:off x="7167918" y="4664350"/>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50" name="Line 666"/>
            <p:cNvSpPr>
              <a:spLocks noChangeShapeType="1"/>
            </p:cNvSpPr>
            <p:nvPr/>
          </p:nvSpPr>
          <p:spPr bwMode="auto">
            <a:xfrm>
              <a:off x="7183578" y="4664350"/>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51" name="Line 667"/>
            <p:cNvSpPr>
              <a:spLocks noChangeShapeType="1"/>
            </p:cNvSpPr>
            <p:nvPr/>
          </p:nvSpPr>
          <p:spPr bwMode="auto">
            <a:xfrm>
              <a:off x="7197001" y="4675381"/>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52" name="Freeform 668"/>
            <p:cNvSpPr>
              <a:spLocks/>
            </p:cNvSpPr>
            <p:nvPr/>
          </p:nvSpPr>
          <p:spPr bwMode="auto">
            <a:xfrm>
              <a:off x="7655619" y="4827606"/>
              <a:ext cx="129756" cy="284596"/>
            </a:xfrm>
            <a:custGeom>
              <a:avLst/>
              <a:gdLst>
                <a:gd name="T0" fmla="*/ 0 w 135"/>
                <a:gd name="T1" fmla="*/ 0 h 340"/>
                <a:gd name="T2" fmla="*/ 0 w 135"/>
                <a:gd name="T3" fmla="*/ 0 h 340"/>
                <a:gd name="T4" fmla="*/ 0 w 135"/>
                <a:gd name="T5" fmla="*/ 0 h 340"/>
                <a:gd name="T6" fmla="*/ 0 w 135"/>
                <a:gd name="T7" fmla="*/ 0 h 340"/>
                <a:gd name="T8" fmla="*/ 0 w 135"/>
                <a:gd name="T9" fmla="*/ 0 h 340"/>
                <a:gd name="T10" fmla="*/ 0 w 135"/>
                <a:gd name="T11" fmla="*/ 0 h 340"/>
                <a:gd name="T12" fmla="*/ 0 w 135"/>
                <a:gd name="T13" fmla="*/ 0 h 340"/>
                <a:gd name="T14" fmla="*/ 0 w 135"/>
                <a:gd name="T15" fmla="*/ 0 h 340"/>
                <a:gd name="T16" fmla="*/ 0 w 135"/>
                <a:gd name="T17" fmla="*/ 0 h 340"/>
                <a:gd name="T18" fmla="*/ 0 w 135"/>
                <a:gd name="T19" fmla="*/ 0 h 340"/>
                <a:gd name="T20" fmla="*/ 0 w 135"/>
                <a:gd name="T21" fmla="*/ 0 h 340"/>
                <a:gd name="T22" fmla="*/ 0 w 135"/>
                <a:gd name="T23" fmla="*/ 0 h 340"/>
                <a:gd name="T24" fmla="*/ 0 w 135"/>
                <a:gd name="T25" fmla="*/ 0 h 340"/>
                <a:gd name="T26" fmla="*/ 0 w 135"/>
                <a:gd name="T27" fmla="*/ 0 h 340"/>
                <a:gd name="T28" fmla="*/ 0 w 135"/>
                <a:gd name="T29" fmla="*/ 0 h 340"/>
                <a:gd name="T30" fmla="*/ 0 w 135"/>
                <a:gd name="T31" fmla="*/ 0 h 340"/>
                <a:gd name="T32" fmla="*/ 0 w 135"/>
                <a:gd name="T33" fmla="*/ 0 h 340"/>
                <a:gd name="T34" fmla="*/ 0 w 135"/>
                <a:gd name="T35" fmla="*/ 0 h 340"/>
                <a:gd name="T36" fmla="*/ 0 w 135"/>
                <a:gd name="T37" fmla="*/ 0 h 340"/>
                <a:gd name="T38" fmla="*/ 0 w 135"/>
                <a:gd name="T39" fmla="*/ 0 h 340"/>
                <a:gd name="T40" fmla="*/ 0 w 135"/>
                <a:gd name="T41" fmla="*/ 0 h 340"/>
                <a:gd name="T42" fmla="*/ 0 w 135"/>
                <a:gd name="T43" fmla="*/ 0 h 340"/>
                <a:gd name="T44" fmla="*/ 0 w 135"/>
                <a:gd name="T45" fmla="*/ 0 h 340"/>
                <a:gd name="T46" fmla="*/ 0 w 135"/>
                <a:gd name="T47" fmla="*/ 0 h 340"/>
                <a:gd name="T48" fmla="*/ 0 w 135"/>
                <a:gd name="T49" fmla="*/ 0 h 340"/>
                <a:gd name="T50" fmla="*/ 0 w 135"/>
                <a:gd name="T51" fmla="*/ 0 h 340"/>
                <a:gd name="T52" fmla="*/ 0 w 135"/>
                <a:gd name="T53" fmla="*/ 0 h 340"/>
                <a:gd name="T54" fmla="*/ 0 w 135"/>
                <a:gd name="T55" fmla="*/ 0 h 340"/>
                <a:gd name="T56" fmla="*/ 0 w 135"/>
                <a:gd name="T57" fmla="*/ 0 h 340"/>
                <a:gd name="T58" fmla="*/ 0 w 135"/>
                <a:gd name="T59" fmla="*/ 0 h 340"/>
                <a:gd name="T60" fmla="*/ 0 w 135"/>
                <a:gd name="T61" fmla="*/ 0 h 3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5" h="340">
                  <a:moveTo>
                    <a:pt x="0" y="15"/>
                  </a:moveTo>
                  <a:lnTo>
                    <a:pt x="0" y="46"/>
                  </a:lnTo>
                  <a:lnTo>
                    <a:pt x="15" y="46"/>
                  </a:lnTo>
                  <a:lnTo>
                    <a:pt x="30" y="77"/>
                  </a:lnTo>
                  <a:lnTo>
                    <a:pt x="45" y="108"/>
                  </a:lnTo>
                  <a:lnTo>
                    <a:pt x="74" y="154"/>
                  </a:lnTo>
                  <a:lnTo>
                    <a:pt x="89" y="170"/>
                  </a:lnTo>
                  <a:lnTo>
                    <a:pt x="89" y="200"/>
                  </a:lnTo>
                  <a:lnTo>
                    <a:pt x="89" y="247"/>
                  </a:lnTo>
                  <a:lnTo>
                    <a:pt x="89" y="262"/>
                  </a:lnTo>
                  <a:lnTo>
                    <a:pt x="74" y="247"/>
                  </a:lnTo>
                  <a:lnTo>
                    <a:pt x="74" y="262"/>
                  </a:lnTo>
                  <a:lnTo>
                    <a:pt x="45" y="293"/>
                  </a:lnTo>
                  <a:lnTo>
                    <a:pt x="60" y="293"/>
                  </a:lnTo>
                  <a:lnTo>
                    <a:pt x="45" y="308"/>
                  </a:lnTo>
                  <a:lnTo>
                    <a:pt x="60" y="339"/>
                  </a:lnTo>
                  <a:lnTo>
                    <a:pt x="74" y="339"/>
                  </a:lnTo>
                  <a:lnTo>
                    <a:pt x="89" y="293"/>
                  </a:lnTo>
                  <a:lnTo>
                    <a:pt x="119" y="262"/>
                  </a:lnTo>
                  <a:lnTo>
                    <a:pt x="134" y="231"/>
                  </a:lnTo>
                  <a:lnTo>
                    <a:pt x="119" y="185"/>
                  </a:lnTo>
                  <a:lnTo>
                    <a:pt x="104" y="154"/>
                  </a:lnTo>
                  <a:lnTo>
                    <a:pt x="60" y="108"/>
                  </a:lnTo>
                  <a:lnTo>
                    <a:pt x="45" y="77"/>
                  </a:lnTo>
                  <a:lnTo>
                    <a:pt x="74" y="62"/>
                  </a:lnTo>
                  <a:lnTo>
                    <a:pt x="89" y="46"/>
                  </a:lnTo>
                  <a:lnTo>
                    <a:pt x="60" y="31"/>
                  </a:lnTo>
                  <a:lnTo>
                    <a:pt x="60" y="15"/>
                  </a:lnTo>
                  <a:lnTo>
                    <a:pt x="45" y="0"/>
                  </a:lnTo>
                  <a:lnTo>
                    <a:pt x="15" y="15"/>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53" name="Freeform 669"/>
            <p:cNvSpPr>
              <a:spLocks/>
            </p:cNvSpPr>
            <p:nvPr/>
          </p:nvSpPr>
          <p:spPr bwMode="auto">
            <a:xfrm>
              <a:off x="7669042" y="4997481"/>
              <a:ext cx="73827" cy="77216"/>
            </a:xfrm>
            <a:custGeom>
              <a:avLst/>
              <a:gdLst>
                <a:gd name="T0" fmla="*/ 0 w 75"/>
                <a:gd name="T1" fmla="*/ 0 h 93"/>
                <a:gd name="T2" fmla="*/ 0 w 75"/>
                <a:gd name="T3" fmla="*/ 0 h 93"/>
                <a:gd name="T4" fmla="*/ 0 w 75"/>
                <a:gd name="T5" fmla="*/ 0 h 93"/>
                <a:gd name="T6" fmla="*/ 0 w 75"/>
                <a:gd name="T7" fmla="*/ 0 h 93"/>
                <a:gd name="T8" fmla="*/ 0 w 75"/>
                <a:gd name="T9" fmla="*/ 0 h 93"/>
                <a:gd name="T10" fmla="*/ 0 w 75"/>
                <a:gd name="T11" fmla="*/ 0 h 93"/>
                <a:gd name="T12" fmla="*/ 0 w 75"/>
                <a:gd name="T13" fmla="*/ 0 h 93"/>
                <a:gd name="T14" fmla="*/ 0 w 75"/>
                <a:gd name="T15" fmla="*/ 0 h 93"/>
                <a:gd name="T16" fmla="*/ 0 w 75"/>
                <a:gd name="T17" fmla="*/ 0 h 93"/>
                <a:gd name="T18" fmla="*/ 0 w 75"/>
                <a:gd name="T19" fmla="*/ 0 h 93"/>
                <a:gd name="T20" fmla="*/ 0 w 75"/>
                <a:gd name="T21" fmla="*/ 0 h 93"/>
                <a:gd name="T22" fmla="*/ 0 w 75"/>
                <a:gd name="T23" fmla="*/ 0 h 93"/>
                <a:gd name="T24" fmla="*/ 0 w 75"/>
                <a:gd name="T25" fmla="*/ 0 h 93"/>
                <a:gd name="T26" fmla="*/ 0 w 75"/>
                <a:gd name="T27" fmla="*/ 0 h 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5" h="93">
                  <a:moveTo>
                    <a:pt x="0" y="61"/>
                  </a:moveTo>
                  <a:lnTo>
                    <a:pt x="15" y="61"/>
                  </a:lnTo>
                  <a:lnTo>
                    <a:pt x="15" y="77"/>
                  </a:lnTo>
                  <a:lnTo>
                    <a:pt x="30" y="92"/>
                  </a:lnTo>
                  <a:lnTo>
                    <a:pt x="59" y="61"/>
                  </a:lnTo>
                  <a:lnTo>
                    <a:pt x="59" y="46"/>
                  </a:lnTo>
                  <a:lnTo>
                    <a:pt x="74" y="61"/>
                  </a:lnTo>
                  <a:lnTo>
                    <a:pt x="74" y="46"/>
                  </a:lnTo>
                  <a:lnTo>
                    <a:pt x="74" y="0"/>
                  </a:lnTo>
                  <a:lnTo>
                    <a:pt x="59" y="0"/>
                  </a:lnTo>
                  <a:lnTo>
                    <a:pt x="44" y="0"/>
                  </a:lnTo>
                  <a:lnTo>
                    <a:pt x="15" y="0"/>
                  </a:lnTo>
                  <a:lnTo>
                    <a:pt x="0" y="31"/>
                  </a:lnTo>
                  <a:lnTo>
                    <a:pt x="0" y="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54" name="Freeform 670"/>
            <p:cNvSpPr>
              <a:spLocks/>
            </p:cNvSpPr>
            <p:nvPr/>
          </p:nvSpPr>
          <p:spPr bwMode="auto">
            <a:xfrm>
              <a:off x="7469935" y="4739360"/>
              <a:ext cx="145416" cy="335337"/>
            </a:xfrm>
            <a:custGeom>
              <a:avLst/>
              <a:gdLst>
                <a:gd name="T0" fmla="*/ 0 w 151"/>
                <a:gd name="T1" fmla="*/ 0 h 401"/>
                <a:gd name="T2" fmla="*/ 0 w 151"/>
                <a:gd name="T3" fmla="*/ 0 h 401"/>
                <a:gd name="T4" fmla="*/ 0 w 151"/>
                <a:gd name="T5" fmla="*/ 0 h 401"/>
                <a:gd name="T6" fmla="*/ 0 w 151"/>
                <a:gd name="T7" fmla="*/ 0 h 401"/>
                <a:gd name="T8" fmla="*/ 0 w 151"/>
                <a:gd name="T9" fmla="*/ 0 h 401"/>
                <a:gd name="T10" fmla="*/ 0 w 151"/>
                <a:gd name="T11" fmla="*/ 0 h 401"/>
                <a:gd name="T12" fmla="*/ 0 w 151"/>
                <a:gd name="T13" fmla="*/ 0 h 401"/>
                <a:gd name="T14" fmla="*/ 0 w 151"/>
                <a:gd name="T15" fmla="*/ 0 h 401"/>
                <a:gd name="T16" fmla="*/ 0 w 151"/>
                <a:gd name="T17" fmla="*/ 0 h 401"/>
                <a:gd name="T18" fmla="*/ 0 w 151"/>
                <a:gd name="T19" fmla="*/ 0 h 401"/>
                <a:gd name="T20" fmla="*/ 0 w 151"/>
                <a:gd name="T21" fmla="*/ 0 h 401"/>
                <a:gd name="T22" fmla="*/ 0 w 151"/>
                <a:gd name="T23" fmla="*/ 0 h 401"/>
                <a:gd name="T24" fmla="*/ 0 w 151"/>
                <a:gd name="T25" fmla="*/ 0 h 401"/>
                <a:gd name="T26" fmla="*/ 0 w 151"/>
                <a:gd name="T27" fmla="*/ 0 h 401"/>
                <a:gd name="T28" fmla="*/ 0 w 151"/>
                <a:gd name="T29" fmla="*/ 0 h 401"/>
                <a:gd name="T30" fmla="*/ 0 w 151"/>
                <a:gd name="T31" fmla="*/ 0 h 401"/>
                <a:gd name="T32" fmla="*/ 0 w 151"/>
                <a:gd name="T33" fmla="*/ 0 h 401"/>
                <a:gd name="T34" fmla="*/ 0 w 151"/>
                <a:gd name="T35" fmla="*/ 0 h 401"/>
                <a:gd name="T36" fmla="*/ 0 w 151"/>
                <a:gd name="T37" fmla="*/ 0 h 401"/>
                <a:gd name="T38" fmla="*/ 0 w 151"/>
                <a:gd name="T39" fmla="*/ 0 h 401"/>
                <a:gd name="T40" fmla="*/ 0 w 151"/>
                <a:gd name="T41" fmla="*/ 0 h 401"/>
                <a:gd name="T42" fmla="*/ 0 w 151"/>
                <a:gd name="T43" fmla="*/ 0 h 401"/>
                <a:gd name="T44" fmla="*/ 0 w 151"/>
                <a:gd name="T45" fmla="*/ 0 h 401"/>
                <a:gd name="T46" fmla="*/ 0 w 151"/>
                <a:gd name="T47" fmla="*/ 0 h 401"/>
                <a:gd name="T48" fmla="*/ 0 w 151"/>
                <a:gd name="T49" fmla="*/ 0 h 401"/>
                <a:gd name="T50" fmla="*/ 0 w 151"/>
                <a:gd name="T51" fmla="*/ 0 h 401"/>
                <a:gd name="T52" fmla="*/ 0 w 151"/>
                <a:gd name="T53" fmla="*/ 0 h 401"/>
                <a:gd name="T54" fmla="*/ 0 w 151"/>
                <a:gd name="T55" fmla="*/ 0 h 401"/>
                <a:gd name="T56" fmla="*/ 0 w 151"/>
                <a:gd name="T57" fmla="*/ 0 h 401"/>
                <a:gd name="T58" fmla="*/ 0 w 151"/>
                <a:gd name="T59" fmla="*/ 0 h 401"/>
                <a:gd name="T60" fmla="*/ 0 w 151"/>
                <a:gd name="T61" fmla="*/ 0 h 401"/>
                <a:gd name="T62" fmla="*/ 0 w 151"/>
                <a:gd name="T63" fmla="*/ 0 h 401"/>
                <a:gd name="T64" fmla="*/ 0 w 151"/>
                <a:gd name="T65" fmla="*/ 0 h 401"/>
                <a:gd name="T66" fmla="*/ 0 w 151"/>
                <a:gd name="T67" fmla="*/ 0 h 4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1" h="401">
                  <a:moveTo>
                    <a:pt x="150" y="154"/>
                  </a:moveTo>
                  <a:lnTo>
                    <a:pt x="120" y="154"/>
                  </a:lnTo>
                  <a:lnTo>
                    <a:pt x="105" y="92"/>
                  </a:lnTo>
                  <a:lnTo>
                    <a:pt x="90" y="108"/>
                  </a:lnTo>
                  <a:lnTo>
                    <a:pt x="90" y="77"/>
                  </a:lnTo>
                  <a:lnTo>
                    <a:pt x="105" y="62"/>
                  </a:lnTo>
                  <a:lnTo>
                    <a:pt x="90" y="15"/>
                  </a:lnTo>
                  <a:lnTo>
                    <a:pt x="90" y="0"/>
                  </a:lnTo>
                  <a:lnTo>
                    <a:pt x="60" y="0"/>
                  </a:lnTo>
                  <a:lnTo>
                    <a:pt x="45" y="46"/>
                  </a:lnTo>
                  <a:lnTo>
                    <a:pt x="30" y="62"/>
                  </a:lnTo>
                  <a:lnTo>
                    <a:pt x="30" y="108"/>
                  </a:lnTo>
                  <a:lnTo>
                    <a:pt x="15" y="108"/>
                  </a:lnTo>
                  <a:lnTo>
                    <a:pt x="15" y="154"/>
                  </a:lnTo>
                  <a:lnTo>
                    <a:pt x="0" y="154"/>
                  </a:lnTo>
                  <a:lnTo>
                    <a:pt x="15" y="169"/>
                  </a:lnTo>
                  <a:lnTo>
                    <a:pt x="0" y="169"/>
                  </a:lnTo>
                  <a:lnTo>
                    <a:pt x="15" y="200"/>
                  </a:lnTo>
                  <a:lnTo>
                    <a:pt x="30" y="200"/>
                  </a:lnTo>
                  <a:lnTo>
                    <a:pt x="60" y="246"/>
                  </a:lnTo>
                  <a:lnTo>
                    <a:pt x="45" y="277"/>
                  </a:lnTo>
                  <a:lnTo>
                    <a:pt x="75" y="277"/>
                  </a:lnTo>
                  <a:lnTo>
                    <a:pt x="90" y="262"/>
                  </a:lnTo>
                  <a:lnTo>
                    <a:pt x="120" y="308"/>
                  </a:lnTo>
                  <a:lnTo>
                    <a:pt x="120" y="323"/>
                  </a:lnTo>
                  <a:lnTo>
                    <a:pt x="135" y="369"/>
                  </a:lnTo>
                  <a:lnTo>
                    <a:pt x="135" y="400"/>
                  </a:lnTo>
                  <a:lnTo>
                    <a:pt x="150" y="369"/>
                  </a:lnTo>
                  <a:lnTo>
                    <a:pt x="135" y="292"/>
                  </a:lnTo>
                  <a:lnTo>
                    <a:pt x="135" y="262"/>
                  </a:lnTo>
                  <a:lnTo>
                    <a:pt x="105" y="215"/>
                  </a:lnTo>
                  <a:lnTo>
                    <a:pt x="120" y="185"/>
                  </a:lnTo>
                  <a:lnTo>
                    <a:pt x="150" y="185"/>
                  </a:lnTo>
                  <a:lnTo>
                    <a:pt x="150" y="154"/>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55" name="Freeform 671"/>
            <p:cNvSpPr>
              <a:spLocks/>
            </p:cNvSpPr>
            <p:nvPr/>
          </p:nvSpPr>
          <p:spPr bwMode="auto">
            <a:xfrm>
              <a:off x="7615350" y="4840844"/>
              <a:ext cx="127518" cy="156638"/>
            </a:xfrm>
            <a:custGeom>
              <a:avLst/>
              <a:gdLst>
                <a:gd name="T0" fmla="*/ 0 w 134"/>
                <a:gd name="T1" fmla="*/ 0 h 186"/>
                <a:gd name="T2" fmla="*/ 0 w 134"/>
                <a:gd name="T3" fmla="*/ 0 h 186"/>
                <a:gd name="T4" fmla="*/ 0 w 134"/>
                <a:gd name="T5" fmla="*/ 0 h 186"/>
                <a:gd name="T6" fmla="*/ 0 w 134"/>
                <a:gd name="T7" fmla="*/ 0 h 186"/>
                <a:gd name="T8" fmla="*/ 0 w 134"/>
                <a:gd name="T9" fmla="*/ 0 h 186"/>
                <a:gd name="T10" fmla="*/ 0 w 134"/>
                <a:gd name="T11" fmla="*/ 0 h 186"/>
                <a:gd name="T12" fmla="*/ 0 w 134"/>
                <a:gd name="T13" fmla="*/ 0 h 186"/>
                <a:gd name="T14" fmla="*/ 0 w 134"/>
                <a:gd name="T15" fmla="*/ 0 h 186"/>
                <a:gd name="T16" fmla="*/ 0 w 134"/>
                <a:gd name="T17" fmla="*/ 0 h 186"/>
                <a:gd name="T18" fmla="*/ 0 w 134"/>
                <a:gd name="T19" fmla="*/ 0 h 186"/>
                <a:gd name="T20" fmla="*/ 0 w 134"/>
                <a:gd name="T21" fmla="*/ 0 h 186"/>
                <a:gd name="T22" fmla="*/ 0 w 134"/>
                <a:gd name="T23" fmla="*/ 0 h 186"/>
                <a:gd name="T24" fmla="*/ 0 w 134"/>
                <a:gd name="T25" fmla="*/ 0 h 186"/>
                <a:gd name="T26" fmla="*/ 0 w 134"/>
                <a:gd name="T27" fmla="*/ 0 h 186"/>
                <a:gd name="T28" fmla="*/ 0 w 134"/>
                <a:gd name="T29" fmla="*/ 0 h 186"/>
                <a:gd name="T30" fmla="*/ 0 w 134"/>
                <a:gd name="T31" fmla="*/ 0 h 186"/>
                <a:gd name="T32" fmla="*/ 0 w 134"/>
                <a:gd name="T33" fmla="*/ 0 h 186"/>
                <a:gd name="T34" fmla="*/ 0 w 134"/>
                <a:gd name="T35" fmla="*/ 0 h 186"/>
                <a:gd name="T36" fmla="*/ 0 w 134"/>
                <a:gd name="T37" fmla="*/ 0 h 186"/>
                <a:gd name="T38" fmla="*/ 0 w 134"/>
                <a:gd name="T39" fmla="*/ 0 h 186"/>
                <a:gd name="T40" fmla="*/ 0 w 134"/>
                <a:gd name="T41" fmla="*/ 0 h 186"/>
                <a:gd name="T42" fmla="*/ 0 w 134"/>
                <a:gd name="T43" fmla="*/ 0 h 186"/>
                <a:gd name="T44" fmla="*/ 0 w 134"/>
                <a:gd name="T45" fmla="*/ 0 h 18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4" h="186">
                  <a:moveTo>
                    <a:pt x="0" y="31"/>
                  </a:moveTo>
                  <a:lnTo>
                    <a:pt x="0" y="62"/>
                  </a:lnTo>
                  <a:lnTo>
                    <a:pt x="0" y="77"/>
                  </a:lnTo>
                  <a:lnTo>
                    <a:pt x="15" y="77"/>
                  </a:lnTo>
                  <a:lnTo>
                    <a:pt x="30" y="108"/>
                  </a:lnTo>
                  <a:lnTo>
                    <a:pt x="44" y="123"/>
                  </a:lnTo>
                  <a:lnTo>
                    <a:pt x="59" y="108"/>
                  </a:lnTo>
                  <a:lnTo>
                    <a:pt x="74" y="123"/>
                  </a:lnTo>
                  <a:lnTo>
                    <a:pt x="89" y="139"/>
                  </a:lnTo>
                  <a:lnTo>
                    <a:pt x="103" y="170"/>
                  </a:lnTo>
                  <a:lnTo>
                    <a:pt x="118" y="185"/>
                  </a:lnTo>
                  <a:lnTo>
                    <a:pt x="133" y="185"/>
                  </a:lnTo>
                  <a:lnTo>
                    <a:pt x="133" y="154"/>
                  </a:lnTo>
                  <a:lnTo>
                    <a:pt x="118" y="139"/>
                  </a:lnTo>
                  <a:lnTo>
                    <a:pt x="89" y="93"/>
                  </a:lnTo>
                  <a:lnTo>
                    <a:pt x="74" y="62"/>
                  </a:lnTo>
                  <a:lnTo>
                    <a:pt x="59" y="31"/>
                  </a:lnTo>
                  <a:lnTo>
                    <a:pt x="44" y="31"/>
                  </a:lnTo>
                  <a:lnTo>
                    <a:pt x="44" y="0"/>
                  </a:lnTo>
                  <a:lnTo>
                    <a:pt x="30" y="15"/>
                  </a:lnTo>
                  <a:lnTo>
                    <a:pt x="30" y="31"/>
                  </a:lnTo>
                  <a:lnTo>
                    <a:pt x="15" y="46"/>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56" name="Oval 672"/>
            <p:cNvSpPr>
              <a:spLocks noChangeArrowheads="1"/>
            </p:cNvSpPr>
            <p:nvPr/>
          </p:nvSpPr>
          <p:spPr bwMode="auto">
            <a:xfrm>
              <a:off x="7870387" y="4814369"/>
              <a:ext cx="2237"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57" name="Oval 673"/>
            <p:cNvSpPr>
              <a:spLocks noChangeArrowheads="1"/>
            </p:cNvSpPr>
            <p:nvPr/>
          </p:nvSpPr>
          <p:spPr bwMode="auto">
            <a:xfrm>
              <a:off x="7843540" y="4814369"/>
              <a:ext cx="11186"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58" name="Freeform 674"/>
            <p:cNvSpPr>
              <a:spLocks/>
            </p:cNvSpPr>
            <p:nvPr/>
          </p:nvSpPr>
          <p:spPr bwMode="auto">
            <a:xfrm>
              <a:off x="7483357" y="4150313"/>
              <a:ext cx="29083" cy="77216"/>
            </a:xfrm>
            <a:custGeom>
              <a:avLst/>
              <a:gdLst>
                <a:gd name="T0" fmla="*/ 0 w 30"/>
                <a:gd name="T1" fmla="*/ 0 h 93"/>
                <a:gd name="T2" fmla="*/ 0 w 30"/>
                <a:gd name="T3" fmla="*/ 0 h 93"/>
                <a:gd name="T4" fmla="*/ 0 w 30"/>
                <a:gd name="T5" fmla="*/ 0 h 93"/>
                <a:gd name="T6" fmla="*/ 0 w 30"/>
                <a:gd name="T7" fmla="*/ 0 h 93"/>
                <a:gd name="T8" fmla="*/ 0 w 30"/>
                <a:gd name="T9" fmla="*/ 0 h 93"/>
                <a:gd name="T10" fmla="*/ 0 w 30"/>
                <a:gd name="T11" fmla="*/ 0 h 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93">
                  <a:moveTo>
                    <a:pt x="15" y="0"/>
                  </a:moveTo>
                  <a:lnTo>
                    <a:pt x="15" y="46"/>
                  </a:lnTo>
                  <a:lnTo>
                    <a:pt x="0" y="92"/>
                  </a:lnTo>
                  <a:lnTo>
                    <a:pt x="29" y="92"/>
                  </a:lnTo>
                  <a:lnTo>
                    <a:pt x="29" y="46"/>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59" name="Line 675"/>
            <p:cNvSpPr>
              <a:spLocks noChangeShapeType="1"/>
            </p:cNvSpPr>
            <p:nvPr/>
          </p:nvSpPr>
          <p:spPr bwMode="auto">
            <a:xfrm>
              <a:off x="7971059" y="4496682"/>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60" name="Line 676"/>
            <p:cNvSpPr>
              <a:spLocks noChangeShapeType="1"/>
            </p:cNvSpPr>
            <p:nvPr/>
          </p:nvSpPr>
          <p:spPr bwMode="auto">
            <a:xfrm>
              <a:off x="7986719" y="4496682"/>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61" name="Line 677"/>
            <p:cNvSpPr>
              <a:spLocks noChangeShapeType="1"/>
            </p:cNvSpPr>
            <p:nvPr/>
          </p:nvSpPr>
          <p:spPr bwMode="auto">
            <a:xfrm flipV="1">
              <a:off x="7986719" y="4481238"/>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62" name="Line 678"/>
            <p:cNvSpPr>
              <a:spLocks noChangeShapeType="1"/>
            </p:cNvSpPr>
            <p:nvPr/>
          </p:nvSpPr>
          <p:spPr bwMode="auto">
            <a:xfrm>
              <a:off x="7986719" y="4483444"/>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63" name="Line 679"/>
            <p:cNvSpPr>
              <a:spLocks noChangeShapeType="1"/>
            </p:cNvSpPr>
            <p:nvPr/>
          </p:nvSpPr>
          <p:spPr bwMode="auto">
            <a:xfrm>
              <a:off x="7986719" y="4483444"/>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64" name="Line 680"/>
            <p:cNvSpPr>
              <a:spLocks noChangeShapeType="1"/>
            </p:cNvSpPr>
            <p:nvPr/>
          </p:nvSpPr>
          <p:spPr bwMode="auto">
            <a:xfrm>
              <a:off x="8000142" y="4483444"/>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65" name="Line 681"/>
            <p:cNvSpPr>
              <a:spLocks noChangeShapeType="1"/>
            </p:cNvSpPr>
            <p:nvPr/>
          </p:nvSpPr>
          <p:spPr bwMode="auto">
            <a:xfrm>
              <a:off x="8000142" y="4483444"/>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66" name="Freeform 682"/>
            <p:cNvSpPr>
              <a:spLocks/>
            </p:cNvSpPr>
            <p:nvPr/>
          </p:nvSpPr>
          <p:spPr bwMode="auto">
            <a:xfrm>
              <a:off x="7971059" y="4483444"/>
              <a:ext cx="58167" cy="88247"/>
            </a:xfrm>
            <a:custGeom>
              <a:avLst/>
              <a:gdLst>
                <a:gd name="T0" fmla="*/ 0 w 61"/>
                <a:gd name="T1" fmla="*/ 0 h 108"/>
                <a:gd name="T2" fmla="*/ 0 w 61"/>
                <a:gd name="T3" fmla="*/ 0 h 108"/>
                <a:gd name="T4" fmla="*/ 0 w 61"/>
                <a:gd name="T5" fmla="*/ 0 h 108"/>
                <a:gd name="T6" fmla="*/ 0 w 61"/>
                <a:gd name="T7" fmla="*/ 0 h 108"/>
                <a:gd name="T8" fmla="*/ 0 w 61"/>
                <a:gd name="T9" fmla="*/ 0 h 108"/>
                <a:gd name="T10" fmla="*/ 0 w 61"/>
                <a:gd name="T11" fmla="*/ 0 h 108"/>
                <a:gd name="T12" fmla="*/ 0 w 61"/>
                <a:gd name="T13" fmla="*/ 0 h 108"/>
                <a:gd name="T14" fmla="*/ 0 w 61"/>
                <a:gd name="T15" fmla="*/ 0 h 108"/>
                <a:gd name="T16" fmla="*/ 0 w 61"/>
                <a:gd name="T17" fmla="*/ 0 h 108"/>
                <a:gd name="T18" fmla="*/ 0 w 61"/>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108">
                  <a:moveTo>
                    <a:pt x="30" y="0"/>
                  </a:moveTo>
                  <a:lnTo>
                    <a:pt x="0" y="15"/>
                  </a:lnTo>
                  <a:lnTo>
                    <a:pt x="15" y="31"/>
                  </a:lnTo>
                  <a:lnTo>
                    <a:pt x="0" y="46"/>
                  </a:lnTo>
                  <a:lnTo>
                    <a:pt x="15" y="46"/>
                  </a:lnTo>
                  <a:lnTo>
                    <a:pt x="15" y="107"/>
                  </a:lnTo>
                  <a:lnTo>
                    <a:pt x="60" y="76"/>
                  </a:lnTo>
                  <a:lnTo>
                    <a:pt x="60" y="46"/>
                  </a:lnTo>
                  <a:lnTo>
                    <a:pt x="60" y="31"/>
                  </a:lnTo>
                  <a:lnTo>
                    <a:pt x="3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67" name="Freeform 683"/>
            <p:cNvSpPr>
              <a:spLocks/>
            </p:cNvSpPr>
            <p:nvPr/>
          </p:nvSpPr>
          <p:spPr bwMode="auto">
            <a:xfrm>
              <a:off x="7928552" y="4379755"/>
              <a:ext cx="71589" cy="116927"/>
            </a:xfrm>
            <a:custGeom>
              <a:avLst/>
              <a:gdLst>
                <a:gd name="T0" fmla="*/ 0 w 75"/>
                <a:gd name="T1" fmla="*/ 0 h 139"/>
                <a:gd name="T2" fmla="*/ 0 w 75"/>
                <a:gd name="T3" fmla="*/ 0 h 139"/>
                <a:gd name="T4" fmla="*/ 0 w 75"/>
                <a:gd name="T5" fmla="*/ 0 h 139"/>
                <a:gd name="T6" fmla="*/ 0 w 75"/>
                <a:gd name="T7" fmla="*/ 0 h 139"/>
                <a:gd name="T8" fmla="*/ 0 w 75"/>
                <a:gd name="T9" fmla="*/ 0 h 139"/>
                <a:gd name="T10" fmla="*/ 0 w 75"/>
                <a:gd name="T11" fmla="*/ 0 h 139"/>
                <a:gd name="T12" fmla="*/ 0 w 75"/>
                <a:gd name="T13" fmla="*/ 0 h 139"/>
                <a:gd name="T14" fmla="*/ 0 w 75"/>
                <a:gd name="T15" fmla="*/ 0 h 139"/>
                <a:gd name="T16" fmla="*/ 0 w 75"/>
                <a:gd name="T17" fmla="*/ 0 h 139"/>
                <a:gd name="T18" fmla="*/ 0 w 75"/>
                <a:gd name="T19" fmla="*/ 0 h 139"/>
                <a:gd name="T20" fmla="*/ 0 w 75"/>
                <a:gd name="T21" fmla="*/ 0 h 139"/>
                <a:gd name="T22" fmla="*/ 0 w 75"/>
                <a:gd name="T23" fmla="*/ 0 h 139"/>
                <a:gd name="T24" fmla="*/ 0 w 75"/>
                <a:gd name="T25" fmla="*/ 0 h 139"/>
                <a:gd name="T26" fmla="*/ 0 w 75"/>
                <a:gd name="T27" fmla="*/ 0 h 139"/>
                <a:gd name="T28" fmla="*/ 0 w 75"/>
                <a:gd name="T29" fmla="*/ 0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 h="139">
                  <a:moveTo>
                    <a:pt x="74" y="0"/>
                  </a:moveTo>
                  <a:lnTo>
                    <a:pt x="44" y="0"/>
                  </a:lnTo>
                  <a:lnTo>
                    <a:pt x="30" y="46"/>
                  </a:lnTo>
                  <a:lnTo>
                    <a:pt x="0" y="46"/>
                  </a:lnTo>
                  <a:lnTo>
                    <a:pt x="0" y="92"/>
                  </a:lnTo>
                  <a:lnTo>
                    <a:pt x="15" y="107"/>
                  </a:lnTo>
                  <a:lnTo>
                    <a:pt x="0" y="123"/>
                  </a:lnTo>
                  <a:lnTo>
                    <a:pt x="30" y="138"/>
                  </a:lnTo>
                  <a:lnTo>
                    <a:pt x="44" y="138"/>
                  </a:lnTo>
                  <a:lnTo>
                    <a:pt x="74" y="123"/>
                  </a:lnTo>
                  <a:lnTo>
                    <a:pt x="59" y="107"/>
                  </a:lnTo>
                  <a:lnTo>
                    <a:pt x="44" y="92"/>
                  </a:lnTo>
                  <a:lnTo>
                    <a:pt x="74" y="46"/>
                  </a:lnTo>
                  <a:lnTo>
                    <a:pt x="59" y="31"/>
                  </a:lnTo>
                  <a:lnTo>
                    <a:pt x="7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68" name="Freeform 684"/>
            <p:cNvSpPr>
              <a:spLocks/>
            </p:cNvSpPr>
            <p:nvPr/>
          </p:nvSpPr>
          <p:spPr bwMode="auto">
            <a:xfrm>
              <a:off x="8058308" y="4395198"/>
              <a:ext cx="156602" cy="165463"/>
            </a:xfrm>
            <a:custGeom>
              <a:avLst/>
              <a:gdLst>
                <a:gd name="T0" fmla="*/ 0 w 165"/>
                <a:gd name="T1" fmla="*/ 0 h 200"/>
                <a:gd name="T2" fmla="*/ 0 w 165"/>
                <a:gd name="T3" fmla="*/ 0 h 200"/>
                <a:gd name="T4" fmla="*/ 0 w 165"/>
                <a:gd name="T5" fmla="*/ 0 h 200"/>
                <a:gd name="T6" fmla="*/ 0 w 165"/>
                <a:gd name="T7" fmla="*/ 0 h 200"/>
                <a:gd name="T8" fmla="*/ 0 w 165"/>
                <a:gd name="T9" fmla="*/ 0 h 200"/>
                <a:gd name="T10" fmla="*/ 0 w 165"/>
                <a:gd name="T11" fmla="*/ 0 h 200"/>
                <a:gd name="T12" fmla="*/ 0 w 165"/>
                <a:gd name="T13" fmla="*/ 0 h 200"/>
                <a:gd name="T14" fmla="*/ 0 w 165"/>
                <a:gd name="T15" fmla="*/ 0 h 200"/>
                <a:gd name="T16" fmla="*/ 0 w 165"/>
                <a:gd name="T17" fmla="*/ 0 h 200"/>
                <a:gd name="T18" fmla="*/ 0 w 165"/>
                <a:gd name="T19" fmla="*/ 0 h 200"/>
                <a:gd name="T20" fmla="*/ 0 w 165"/>
                <a:gd name="T21" fmla="*/ 0 h 200"/>
                <a:gd name="T22" fmla="*/ 0 w 165"/>
                <a:gd name="T23" fmla="*/ 0 h 200"/>
                <a:gd name="T24" fmla="*/ 0 w 165"/>
                <a:gd name="T25" fmla="*/ 0 h 200"/>
                <a:gd name="T26" fmla="*/ 0 w 165"/>
                <a:gd name="T27" fmla="*/ 0 h 200"/>
                <a:gd name="T28" fmla="*/ 0 w 165"/>
                <a:gd name="T29" fmla="*/ 0 h 200"/>
                <a:gd name="T30" fmla="*/ 0 w 165"/>
                <a:gd name="T31" fmla="*/ 0 h 200"/>
                <a:gd name="T32" fmla="*/ 0 w 165"/>
                <a:gd name="T33" fmla="*/ 0 h 200"/>
                <a:gd name="T34" fmla="*/ 0 w 165"/>
                <a:gd name="T35" fmla="*/ 0 h 200"/>
                <a:gd name="T36" fmla="*/ 0 w 165"/>
                <a:gd name="T37" fmla="*/ 0 h 200"/>
                <a:gd name="T38" fmla="*/ 0 w 165"/>
                <a:gd name="T39" fmla="*/ 0 h 200"/>
                <a:gd name="T40" fmla="*/ 0 w 165"/>
                <a:gd name="T41" fmla="*/ 0 h 200"/>
                <a:gd name="T42" fmla="*/ 0 w 165"/>
                <a:gd name="T43" fmla="*/ 0 h 200"/>
                <a:gd name="T44" fmla="*/ 0 w 165"/>
                <a:gd name="T45" fmla="*/ 0 h 2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5" h="200">
                  <a:moveTo>
                    <a:pt x="119" y="0"/>
                  </a:moveTo>
                  <a:lnTo>
                    <a:pt x="104" y="31"/>
                  </a:lnTo>
                  <a:lnTo>
                    <a:pt x="119" y="46"/>
                  </a:lnTo>
                  <a:lnTo>
                    <a:pt x="119" y="92"/>
                  </a:lnTo>
                  <a:lnTo>
                    <a:pt x="104" y="122"/>
                  </a:lnTo>
                  <a:lnTo>
                    <a:pt x="89" y="107"/>
                  </a:lnTo>
                  <a:lnTo>
                    <a:pt x="75" y="153"/>
                  </a:lnTo>
                  <a:lnTo>
                    <a:pt x="60" y="153"/>
                  </a:lnTo>
                  <a:lnTo>
                    <a:pt x="30" y="153"/>
                  </a:lnTo>
                  <a:lnTo>
                    <a:pt x="0" y="199"/>
                  </a:lnTo>
                  <a:lnTo>
                    <a:pt x="15" y="199"/>
                  </a:lnTo>
                  <a:lnTo>
                    <a:pt x="30" y="199"/>
                  </a:lnTo>
                  <a:lnTo>
                    <a:pt x="75" y="184"/>
                  </a:lnTo>
                  <a:lnTo>
                    <a:pt x="89" y="199"/>
                  </a:lnTo>
                  <a:lnTo>
                    <a:pt x="104" y="184"/>
                  </a:lnTo>
                  <a:lnTo>
                    <a:pt x="104" y="168"/>
                  </a:lnTo>
                  <a:lnTo>
                    <a:pt x="119" y="184"/>
                  </a:lnTo>
                  <a:lnTo>
                    <a:pt x="134" y="168"/>
                  </a:lnTo>
                  <a:lnTo>
                    <a:pt x="164" y="153"/>
                  </a:lnTo>
                  <a:lnTo>
                    <a:pt x="149" y="77"/>
                  </a:lnTo>
                  <a:lnTo>
                    <a:pt x="164" y="77"/>
                  </a:lnTo>
                  <a:lnTo>
                    <a:pt x="149" y="31"/>
                  </a:lnTo>
                  <a:lnTo>
                    <a:pt x="11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69" name="Freeform 685"/>
            <p:cNvSpPr>
              <a:spLocks/>
            </p:cNvSpPr>
            <p:nvPr/>
          </p:nvSpPr>
          <p:spPr bwMode="auto">
            <a:xfrm>
              <a:off x="8127661" y="4291508"/>
              <a:ext cx="87249" cy="103690"/>
            </a:xfrm>
            <a:custGeom>
              <a:avLst/>
              <a:gdLst>
                <a:gd name="T0" fmla="*/ 0 w 91"/>
                <a:gd name="T1" fmla="*/ 0 h 125"/>
                <a:gd name="T2" fmla="*/ 0 w 91"/>
                <a:gd name="T3" fmla="*/ 0 h 125"/>
                <a:gd name="T4" fmla="*/ 0 w 91"/>
                <a:gd name="T5" fmla="*/ 0 h 125"/>
                <a:gd name="T6" fmla="*/ 0 w 91"/>
                <a:gd name="T7" fmla="*/ 0 h 125"/>
                <a:gd name="T8" fmla="*/ 0 w 91"/>
                <a:gd name="T9" fmla="*/ 0 h 125"/>
                <a:gd name="T10" fmla="*/ 0 w 91"/>
                <a:gd name="T11" fmla="*/ 0 h 125"/>
                <a:gd name="T12" fmla="*/ 0 w 91"/>
                <a:gd name="T13" fmla="*/ 0 h 125"/>
                <a:gd name="T14" fmla="*/ 0 w 91"/>
                <a:gd name="T15" fmla="*/ 0 h 125"/>
                <a:gd name="T16" fmla="*/ 0 w 91"/>
                <a:gd name="T17" fmla="*/ 0 h 125"/>
                <a:gd name="T18" fmla="*/ 0 w 91"/>
                <a:gd name="T19" fmla="*/ 0 h 125"/>
                <a:gd name="T20" fmla="*/ 0 w 91"/>
                <a:gd name="T21" fmla="*/ 0 h 125"/>
                <a:gd name="T22" fmla="*/ 0 w 91"/>
                <a:gd name="T23" fmla="*/ 0 h 125"/>
                <a:gd name="T24" fmla="*/ 0 w 91"/>
                <a:gd name="T25" fmla="*/ 0 h 125"/>
                <a:gd name="T26" fmla="*/ 0 w 91"/>
                <a:gd name="T27" fmla="*/ 0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1" h="125">
                  <a:moveTo>
                    <a:pt x="15" y="0"/>
                  </a:moveTo>
                  <a:lnTo>
                    <a:pt x="30" y="62"/>
                  </a:lnTo>
                  <a:lnTo>
                    <a:pt x="15" y="62"/>
                  </a:lnTo>
                  <a:lnTo>
                    <a:pt x="0" y="78"/>
                  </a:lnTo>
                  <a:lnTo>
                    <a:pt x="0" y="109"/>
                  </a:lnTo>
                  <a:lnTo>
                    <a:pt x="30" y="124"/>
                  </a:lnTo>
                  <a:lnTo>
                    <a:pt x="45" y="93"/>
                  </a:lnTo>
                  <a:lnTo>
                    <a:pt x="30" y="78"/>
                  </a:lnTo>
                  <a:lnTo>
                    <a:pt x="75" y="78"/>
                  </a:lnTo>
                  <a:lnTo>
                    <a:pt x="75" y="62"/>
                  </a:lnTo>
                  <a:lnTo>
                    <a:pt x="90" y="47"/>
                  </a:lnTo>
                  <a:lnTo>
                    <a:pt x="75" y="16"/>
                  </a:lnTo>
                  <a:lnTo>
                    <a:pt x="60" y="16"/>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70" name="Freeform 686"/>
            <p:cNvSpPr>
              <a:spLocks/>
            </p:cNvSpPr>
            <p:nvPr/>
          </p:nvSpPr>
          <p:spPr bwMode="auto">
            <a:xfrm>
              <a:off x="8058308" y="4571691"/>
              <a:ext cx="26846" cy="52948"/>
            </a:xfrm>
            <a:custGeom>
              <a:avLst/>
              <a:gdLst>
                <a:gd name="T0" fmla="*/ 0 w 30"/>
                <a:gd name="T1" fmla="*/ 0 h 63"/>
                <a:gd name="T2" fmla="*/ 0 w 30"/>
                <a:gd name="T3" fmla="*/ 0 h 63"/>
                <a:gd name="T4" fmla="*/ 0 w 30"/>
                <a:gd name="T5" fmla="*/ 0 h 63"/>
                <a:gd name="T6" fmla="*/ 0 w 30"/>
                <a:gd name="T7" fmla="*/ 0 h 63"/>
                <a:gd name="T8" fmla="*/ 0 w 30"/>
                <a:gd name="T9" fmla="*/ 0 h 63"/>
                <a:gd name="T10" fmla="*/ 0 w 30"/>
                <a:gd name="T11" fmla="*/ 0 h 63"/>
                <a:gd name="T12" fmla="*/ 0 w 30"/>
                <a:gd name="T13" fmla="*/ 0 h 63"/>
                <a:gd name="T14" fmla="*/ 0 w 30"/>
                <a:gd name="T15" fmla="*/ 0 h 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63">
                  <a:moveTo>
                    <a:pt x="0" y="16"/>
                  </a:moveTo>
                  <a:lnTo>
                    <a:pt x="0" y="31"/>
                  </a:lnTo>
                  <a:lnTo>
                    <a:pt x="15" y="16"/>
                  </a:lnTo>
                  <a:lnTo>
                    <a:pt x="15" y="62"/>
                  </a:lnTo>
                  <a:lnTo>
                    <a:pt x="29" y="62"/>
                  </a:lnTo>
                  <a:lnTo>
                    <a:pt x="29" y="16"/>
                  </a:lnTo>
                  <a:lnTo>
                    <a:pt x="15"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71" name="Freeform 687"/>
            <p:cNvSpPr>
              <a:spLocks/>
            </p:cNvSpPr>
            <p:nvPr/>
          </p:nvSpPr>
          <p:spPr bwMode="auto">
            <a:xfrm>
              <a:off x="8082917" y="4558454"/>
              <a:ext cx="44744" cy="28680"/>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32">
                  <a:moveTo>
                    <a:pt x="15" y="31"/>
                  </a:moveTo>
                  <a:lnTo>
                    <a:pt x="30" y="16"/>
                  </a:lnTo>
                  <a:lnTo>
                    <a:pt x="45" y="0"/>
                  </a:lnTo>
                  <a:lnTo>
                    <a:pt x="30" y="0"/>
                  </a:lnTo>
                  <a:lnTo>
                    <a:pt x="15" y="0"/>
                  </a:lnTo>
                  <a:lnTo>
                    <a:pt x="0" y="16"/>
                  </a:lnTo>
                  <a:lnTo>
                    <a:pt x="15"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72" name="Freeform 688"/>
            <p:cNvSpPr>
              <a:spLocks/>
            </p:cNvSpPr>
            <p:nvPr/>
          </p:nvSpPr>
          <p:spPr bwMode="auto">
            <a:xfrm>
              <a:off x="7284250" y="5098965"/>
              <a:ext cx="29083" cy="66185"/>
            </a:xfrm>
            <a:custGeom>
              <a:avLst/>
              <a:gdLst>
                <a:gd name="T0" fmla="*/ 0 w 30"/>
                <a:gd name="T1" fmla="*/ 0 h 78"/>
                <a:gd name="T2" fmla="*/ 0 w 30"/>
                <a:gd name="T3" fmla="*/ 0 h 78"/>
                <a:gd name="T4" fmla="*/ 0 w 30"/>
                <a:gd name="T5" fmla="*/ 0 h 78"/>
                <a:gd name="T6" fmla="*/ 0 w 30"/>
                <a:gd name="T7" fmla="*/ 0 h 78"/>
                <a:gd name="T8" fmla="*/ 0 w 30"/>
                <a:gd name="T9" fmla="*/ 0 h 78"/>
                <a:gd name="T10" fmla="*/ 0 w 30"/>
                <a:gd name="T11" fmla="*/ 0 h 78"/>
                <a:gd name="T12" fmla="*/ 0 w 30"/>
                <a:gd name="T13" fmla="*/ 0 h 78"/>
                <a:gd name="T14" fmla="*/ 0 w 30"/>
                <a:gd name="T15" fmla="*/ 0 h 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78">
                  <a:moveTo>
                    <a:pt x="0" y="0"/>
                  </a:moveTo>
                  <a:lnTo>
                    <a:pt x="0" y="31"/>
                  </a:lnTo>
                  <a:lnTo>
                    <a:pt x="0" y="62"/>
                  </a:lnTo>
                  <a:lnTo>
                    <a:pt x="15" y="77"/>
                  </a:lnTo>
                  <a:lnTo>
                    <a:pt x="29" y="62"/>
                  </a:lnTo>
                  <a:lnTo>
                    <a:pt x="29" y="46"/>
                  </a:lnTo>
                  <a:lnTo>
                    <a:pt x="15"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73" name="Freeform 689"/>
            <p:cNvSpPr>
              <a:spLocks/>
            </p:cNvSpPr>
            <p:nvPr/>
          </p:nvSpPr>
          <p:spPr bwMode="auto">
            <a:xfrm>
              <a:off x="7941975" y="4779071"/>
              <a:ext cx="29083" cy="50742"/>
            </a:xfrm>
            <a:custGeom>
              <a:avLst/>
              <a:gdLst>
                <a:gd name="T0" fmla="*/ 0 w 30"/>
                <a:gd name="T1" fmla="*/ 0 h 62"/>
                <a:gd name="T2" fmla="*/ 0 w 30"/>
                <a:gd name="T3" fmla="*/ 0 h 62"/>
                <a:gd name="T4" fmla="*/ 0 w 30"/>
                <a:gd name="T5" fmla="*/ 0 h 62"/>
                <a:gd name="T6" fmla="*/ 0 w 30"/>
                <a:gd name="T7" fmla="*/ 0 h 62"/>
                <a:gd name="T8" fmla="*/ 0 w 30"/>
                <a:gd name="T9" fmla="*/ 0 h 62"/>
                <a:gd name="T10" fmla="*/ 0 w 30"/>
                <a:gd name="T11" fmla="*/ 0 h 62"/>
                <a:gd name="T12" fmla="*/ 0 w 30"/>
                <a:gd name="T13" fmla="*/ 0 h 62"/>
                <a:gd name="T14" fmla="*/ 0 w 30"/>
                <a:gd name="T15" fmla="*/ 0 h 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62">
                  <a:moveTo>
                    <a:pt x="15" y="0"/>
                  </a:moveTo>
                  <a:lnTo>
                    <a:pt x="0" y="0"/>
                  </a:lnTo>
                  <a:lnTo>
                    <a:pt x="0" y="15"/>
                  </a:lnTo>
                  <a:lnTo>
                    <a:pt x="15" y="61"/>
                  </a:lnTo>
                  <a:lnTo>
                    <a:pt x="15" y="46"/>
                  </a:lnTo>
                  <a:lnTo>
                    <a:pt x="29" y="46"/>
                  </a:lnTo>
                  <a:lnTo>
                    <a:pt x="29" y="0"/>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74" name="Freeform 690"/>
            <p:cNvSpPr>
              <a:spLocks/>
            </p:cNvSpPr>
            <p:nvPr/>
          </p:nvSpPr>
          <p:spPr bwMode="auto">
            <a:xfrm>
              <a:off x="7812220" y="5136470"/>
              <a:ext cx="145416" cy="116927"/>
            </a:xfrm>
            <a:custGeom>
              <a:avLst/>
              <a:gdLst>
                <a:gd name="T0" fmla="*/ 0 w 151"/>
                <a:gd name="T1" fmla="*/ 0 h 140"/>
                <a:gd name="T2" fmla="*/ 0 w 151"/>
                <a:gd name="T3" fmla="*/ 0 h 140"/>
                <a:gd name="T4" fmla="*/ 0 w 151"/>
                <a:gd name="T5" fmla="*/ 0 h 140"/>
                <a:gd name="T6" fmla="*/ 0 w 151"/>
                <a:gd name="T7" fmla="*/ 0 h 140"/>
                <a:gd name="T8" fmla="*/ 0 w 151"/>
                <a:gd name="T9" fmla="*/ 0 h 140"/>
                <a:gd name="T10" fmla="*/ 0 w 151"/>
                <a:gd name="T11" fmla="*/ 0 h 140"/>
                <a:gd name="T12" fmla="*/ 0 w 151"/>
                <a:gd name="T13" fmla="*/ 0 h 140"/>
                <a:gd name="T14" fmla="*/ 0 w 151"/>
                <a:gd name="T15" fmla="*/ 0 h 140"/>
                <a:gd name="T16" fmla="*/ 0 w 151"/>
                <a:gd name="T17" fmla="*/ 0 h 140"/>
                <a:gd name="T18" fmla="*/ 0 w 151"/>
                <a:gd name="T19" fmla="*/ 0 h 140"/>
                <a:gd name="T20" fmla="*/ 0 w 151"/>
                <a:gd name="T21" fmla="*/ 0 h 140"/>
                <a:gd name="T22" fmla="*/ 0 w 151"/>
                <a:gd name="T23" fmla="*/ 0 h 140"/>
                <a:gd name="T24" fmla="*/ 0 w 151"/>
                <a:gd name="T25" fmla="*/ 0 h 140"/>
                <a:gd name="T26" fmla="*/ 0 w 151"/>
                <a:gd name="T27" fmla="*/ 0 h 140"/>
                <a:gd name="T28" fmla="*/ 0 w 151"/>
                <a:gd name="T29" fmla="*/ 0 h 140"/>
                <a:gd name="T30" fmla="*/ 0 w 151"/>
                <a:gd name="T31" fmla="*/ 0 h 140"/>
                <a:gd name="T32" fmla="*/ 0 w 151"/>
                <a:gd name="T33" fmla="*/ 0 h 140"/>
                <a:gd name="T34" fmla="*/ 0 w 151"/>
                <a:gd name="T35" fmla="*/ 0 h 140"/>
                <a:gd name="T36" fmla="*/ 0 w 151"/>
                <a:gd name="T37" fmla="*/ 0 h 140"/>
                <a:gd name="T38" fmla="*/ 0 w 151"/>
                <a:gd name="T39" fmla="*/ 0 h 140"/>
                <a:gd name="T40" fmla="*/ 0 w 151"/>
                <a:gd name="T41" fmla="*/ 0 h 1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1" h="140">
                  <a:moveTo>
                    <a:pt x="0" y="124"/>
                  </a:moveTo>
                  <a:lnTo>
                    <a:pt x="0" y="139"/>
                  </a:lnTo>
                  <a:lnTo>
                    <a:pt x="30" y="139"/>
                  </a:lnTo>
                  <a:lnTo>
                    <a:pt x="45" y="124"/>
                  </a:lnTo>
                  <a:lnTo>
                    <a:pt x="90" y="124"/>
                  </a:lnTo>
                  <a:lnTo>
                    <a:pt x="105" y="77"/>
                  </a:lnTo>
                  <a:lnTo>
                    <a:pt x="105" y="62"/>
                  </a:lnTo>
                  <a:lnTo>
                    <a:pt x="135" y="77"/>
                  </a:lnTo>
                  <a:lnTo>
                    <a:pt x="150" y="62"/>
                  </a:lnTo>
                  <a:lnTo>
                    <a:pt x="135" y="46"/>
                  </a:lnTo>
                  <a:lnTo>
                    <a:pt x="150" y="31"/>
                  </a:lnTo>
                  <a:lnTo>
                    <a:pt x="135" y="31"/>
                  </a:lnTo>
                  <a:lnTo>
                    <a:pt x="120" y="0"/>
                  </a:lnTo>
                  <a:lnTo>
                    <a:pt x="105" y="15"/>
                  </a:lnTo>
                  <a:lnTo>
                    <a:pt x="90" y="46"/>
                  </a:lnTo>
                  <a:lnTo>
                    <a:pt x="90" y="62"/>
                  </a:lnTo>
                  <a:lnTo>
                    <a:pt x="75" y="62"/>
                  </a:lnTo>
                  <a:lnTo>
                    <a:pt x="45" y="93"/>
                  </a:lnTo>
                  <a:lnTo>
                    <a:pt x="15" y="93"/>
                  </a:lnTo>
                  <a:lnTo>
                    <a:pt x="15" y="124"/>
                  </a:lnTo>
                  <a:lnTo>
                    <a:pt x="0" y="124"/>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75" name="Freeform 691"/>
            <p:cNvSpPr>
              <a:spLocks/>
            </p:cNvSpPr>
            <p:nvPr/>
          </p:nvSpPr>
          <p:spPr bwMode="auto">
            <a:xfrm>
              <a:off x="7626536" y="5136470"/>
              <a:ext cx="87249" cy="103690"/>
            </a:xfrm>
            <a:custGeom>
              <a:avLst/>
              <a:gdLst>
                <a:gd name="T0" fmla="*/ 0 w 91"/>
                <a:gd name="T1" fmla="*/ 0 h 124"/>
                <a:gd name="T2" fmla="*/ 0 w 91"/>
                <a:gd name="T3" fmla="*/ 0 h 124"/>
                <a:gd name="T4" fmla="*/ 0 w 91"/>
                <a:gd name="T5" fmla="*/ 0 h 124"/>
                <a:gd name="T6" fmla="*/ 0 w 91"/>
                <a:gd name="T7" fmla="*/ 0 h 124"/>
                <a:gd name="T8" fmla="*/ 0 w 91"/>
                <a:gd name="T9" fmla="*/ 0 h 124"/>
                <a:gd name="T10" fmla="*/ 0 w 91"/>
                <a:gd name="T11" fmla="*/ 0 h 124"/>
                <a:gd name="T12" fmla="*/ 0 w 91"/>
                <a:gd name="T13" fmla="*/ 0 h 124"/>
                <a:gd name="T14" fmla="*/ 0 w 91"/>
                <a:gd name="T15" fmla="*/ 0 h 124"/>
                <a:gd name="T16" fmla="*/ 0 w 91"/>
                <a:gd name="T17" fmla="*/ 0 h 124"/>
                <a:gd name="T18" fmla="*/ 0 w 91"/>
                <a:gd name="T19" fmla="*/ 0 h 124"/>
                <a:gd name="T20" fmla="*/ 0 w 91"/>
                <a:gd name="T21" fmla="*/ 0 h 124"/>
                <a:gd name="T22" fmla="*/ 0 w 91"/>
                <a:gd name="T23" fmla="*/ 0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1" h="124">
                  <a:moveTo>
                    <a:pt x="0" y="0"/>
                  </a:moveTo>
                  <a:lnTo>
                    <a:pt x="15" y="31"/>
                  </a:lnTo>
                  <a:lnTo>
                    <a:pt x="30" y="92"/>
                  </a:lnTo>
                  <a:lnTo>
                    <a:pt x="60" y="123"/>
                  </a:lnTo>
                  <a:lnTo>
                    <a:pt x="75" y="108"/>
                  </a:lnTo>
                  <a:lnTo>
                    <a:pt x="90" y="108"/>
                  </a:lnTo>
                  <a:lnTo>
                    <a:pt x="75" y="77"/>
                  </a:lnTo>
                  <a:lnTo>
                    <a:pt x="75" y="62"/>
                  </a:lnTo>
                  <a:lnTo>
                    <a:pt x="75" y="46"/>
                  </a:lnTo>
                  <a:lnTo>
                    <a:pt x="45" y="31"/>
                  </a:lnTo>
                  <a:lnTo>
                    <a:pt x="30"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76" name="Freeform 692"/>
            <p:cNvSpPr>
              <a:spLocks/>
            </p:cNvSpPr>
            <p:nvPr/>
          </p:nvSpPr>
          <p:spPr bwMode="auto">
            <a:xfrm>
              <a:off x="7570607" y="4893792"/>
              <a:ext cx="156602" cy="271359"/>
            </a:xfrm>
            <a:custGeom>
              <a:avLst/>
              <a:gdLst>
                <a:gd name="T0" fmla="*/ 0 w 165"/>
                <a:gd name="T1" fmla="*/ 0 h 324"/>
                <a:gd name="T2" fmla="*/ 0 w 165"/>
                <a:gd name="T3" fmla="*/ 0 h 324"/>
                <a:gd name="T4" fmla="*/ 0 w 165"/>
                <a:gd name="T5" fmla="*/ 0 h 324"/>
                <a:gd name="T6" fmla="*/ 0 w 165"/>
                <a:gd name="T7" fmla="*/ 0 h 324"/>
                <a:gd name="T8" fmla="*/ 0 w 165"/>
                <a:gd name="T9" fmla="*/ 0 h 324"/>
                <a:gd name="T10" fmla="*/ 0 w 165"/>
                <a:gd name="T11" fmla="*/ 0 h 324"/>
                <a:gd name="T12" fmla="*/ 0 w 165"/>
                <a:gd name="T13" fmla="*/ 0 h 324"/>
                <a:gd name="T14" fmla="*/ 0 w 165"/>
                <a:gd name="T15" fmla="*/ 0 h 324"/>
                <a:gd name="T16" fmla="*/ 0 w 165"/>
                <a:gd name="T17" fmla="*/ 0 h 324"/>
                <a:gd name="T18" fmla="*/ 0 w 165"/>
                <a:gd name="T19" fmla="*/ 0 h 324"/>
                <a:gd name="T20" fmla="*/ 0 w 165"/>
                <a:gd name="T21" fmla="*/ 0 h 324"/>
                <a:gd name="T22" fmla="*/ 0 w 165"/>
                <a:gd name="T23" fmla="*/ 0 h 324"/>
                <a:gd name="T24" fmla="*/ 0 w 165"/>
                <a:gd name="T25" fmla="*/ 0 h 324"/>
                <a:gd name="T26" fmla="*/ 0 w 165"/>
                <a:gd name="T27" fmla="*/ 0 h 324"/>
                <a:gd name="T28" fmla="*/ 0 w 165"/>
                <a:gd name="T29" fmla="*/ 0 h 324"/>
                <a:gd name="T30" fmla="*/ 0 w 165"/>
                <a:gd name="T31" fmla="*/ 0 h 324"/>
                <a:gd name="T32" fmla="*/ 0 w 165"/>
                <a:gd name="T33" fmla="*/ 0 h 324"/>
                <a:gd name="T34" fmla="*/ 0 w 165"/>
                <a:gd name="T35" fmla="*/ 0 h 324"/>
                <a:gd name="T36" fmla="*/ 0 w 165"/>
                <a:gd name="T37" fmla="*/ 0 h 324"/>
                <a:gd name="T38" fmla="*/ 0 w 165"/>
                <a:gd name="T39" fmla="*/ 0 h 324"/>
                <a:gd name="T40" fmla="*/ 0 w 165"/>
                <a:gd name="T41" fmla="*/ 0 h 324"/>
                <a:gd name="T42" fmla="*/ 0 w 165"/>
                <a:gd name="T43" fmla="*/ 0 h 324"/>
                <a:gd name="T44" fmla="*/ 0 w 165"/>
                <a:gd name="T45" fmla="*/ 0 h 324"/>
                <a:gd name="T46" fmla="*/ 0 w 165"/>
                <a:gd name="T47" fmla="*/ 0 h 324"/>
                <a:gd name="T48" fmla="*/ 0 w 165"/>
                <a:gd name="T49" fmla="*/ 0 h 324"/>
                <a:gd name="T50" fmla="*/ 0 w 165"/>
                <a:gd name="T51" fmla="*/ 0 h 324"/>
                <a:gd name="T52" fmla="*/ 0 w 165"/>
                <a:gd name="T53" fmla="*/ 0 h 324"/>
                <a:gd name="T54" fmla="*/ 0 w 165"/>
                <a:gd name="T55" fmla="*/ 0 h 324"/>
                <a:gd name="T56" fmla="*/ 0 w 165"/>
                <a:gd name="T57" fmla="*/ 0 h 324"/>
                <a:gd name="T58" fmla="*/ 0 w 165"/>
                <a:gd name="T59" fmla="*/ 0 h 324"/>
                <a:gd name="T60" fmla="*/ 0 w 165"/>
                <a:gd name="T61" fmla="*/ 0 h 324"/>
                <a:gd name="T62" fmla="*/ 0 w 165"/>
                <a:gd name="T63" fmla="*/ 0 h 324"/>
                <a:gd name="T64" fmla="*/ 0 w 165"/>
                <a:gd name="T65" fmla="*/ 0 h 324"/>
                <a:gd name="T66" fmla="*/ 0 w 165"/>
                <a:gd name="T67" fmla="*/ 0 h 324"/>
                <a:gd name="T68" fmla="*/ 0 w 165"/>
                <a:gd name="T69" fmla="*/ 0 h 324"/>
                <a:gd name="T70" fmla="*/ 0 w 165"/>
                <a:gd name="T71" fmla="*/ 0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5" h="324">
                  <a:moveTo>
                    <a:pt x="45" y="0"/>
                  </a:moveTo>
                  <a:lnTo>
                    <a:pt x="15" y="0"/>
                  </a:lnTo>
                  <a:lnTo>
                    <a:pt x="0" y="31"/>
                  </a:lnTo>
                  <a:lnTo>
                    <a:pt x="30" y="77"/>
                  </a:lnTo>
                  <a:lnTo>
                    <a:pt x="30" y="108"/>
                  </a:lnTo>
                  <a:lnTo>
                    <a:pt x="45" y="185"/>
                  </a:lnTo>
                  <a:lnTo>
                    <a:pt x="30" y="215"/>
                  </a:lnTo>
                  <a:lnTo>
                    <a:pt x="30" y="261"/>
                  </a:lnTo>
                  <a:lnTo>
                    <a:pt x="45" y="261"/>
                  </a:lnTo>
                  <a:lnTo>
                    <a:pt x="60" y="292"/>
                  </a:lnTo>
                  <a:lnTo>
                    <a:pt x="89" y="308"/>
                  </a:lnTo>
                  <a:lnTo>
                    <a:pt x="104" y="323"/>
                  </a:lnTo>
                  <a:lnTo>
                    <a:pt x="89" y="292"/>
                  </a:lnTo>
                  <a:lnTo>
                    <a:pt x="75" y="277"/>
                  </a:lnTo>
                  <a:lnTo>
                    <a:pt x="75" y="261"/>
                  </a:lnTo>
                  <a:lnTo>
                    <a:pt x="60" y="246"/>
                  </a:lnTo>
                  <a:lnTo>
                    <a:pt x="45" y="246"/>
                  </a:lnTo>
                  <a:lnTo>
                    <a:pt x="45" y="231"/>
                  </a:lnTo>
                  <a:lnTo>
                    <a:pt x="60" y="185"/>
                  </a:lnTo>
                  <a:lnTo>
                    <a:pt x="60" y="154"/>
                  </a:lnTo>
                  <a:lnTo>
                    <a:pt x="60" y="138"/>
                  </a:lnTo>
                  <a:lnTo>
                    <a:pt x="75" y="154"/>
                  </a:lnTo>
                  <a:lnTo>
                    <a:pt x="104" y="185"/>
                  </a:lnTo>
                  <a:lnTo>
                    <a:pt x="104" y="154"/>
                  </a:lnTo>
                  <a:lnTo>
                    <a:pt x="119" y="123"/>
                  </a:lnTo>
                  <a:lnTo>
                    <a:pt x="149" y="123"/>
                  </a:lnTo>
                  <a:lnTo>
                    <a:pt x="164" y="123"/>
                  </a:lnTo>
                  <a:lnTo>
                    <a:pt x="149" y="108"/>
                  </a:lnTo>
                  <a:lnTo>
                    <a:pt x="134" y="77"/>
                  </a:lnTo>
                  <a:lnTo>
                    <a:pt x="119" y="62"/>
                  </a:lnTo>
                  <a:lnTo>
                    <a:pt x="104" y="46"/>
                  </a:lnTo>
                  <a:lnTo>
                    <a:pt x="89" y="62"/>
                  </a:lnTo>
                  <a:lnTo>
                    <a:pt x="75" y="46"/>
                  </a:lnTo>
                  <a:lnTo>
                    <a:pt x="60" y="15"/>
                  </a:lnTo>
                  <a:lnTo>
                    <a:pt x="45" y="15"/>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77" name="Freeform 693"/>
            <p:cNvSpPr>
              <a:spLocks/>
            </p:cNvSpPr>
            <p:nvPr/>
          </p:nvSpPr>
          <p:spPr bwMode="auto">
            <a:xfrm>
              <a:off x="7785374" y="5187212"/>
              <a:ext cx="172262" cy="167668"/>
            </a:xfrm>
            <a:custGeom>
              <a:avLst/>
              <a:gdLst>
                <a:gd name="T0" fmla="*/ 0 w 181"/>
                <a:gd name="T1" fmla="*/ 0 h 200"/>
                <a:gd name="T2" fmla="*/ 0 w 181"/>
                <a:gd name="T3" fmla="*/ 0 h 200"/>
                <a:gd name="T4" fmla="*/ 0 w 181"/>
                <a:gd name="T5" fmla="*/ 0 h 200"/>
                <a:gd name="T6" fmla="*/ 0 w 181"/>
                <a:gd name="T7" fmla="*/ 0 h 200"/>
                <a:gd name="T8" fmla="*/ 0 w 181"/>
                <a:gd name="T9" fmla="*/ 0 h 200"/>
                <a:gd name="T10" fmla="*/ 0 w 181"/>
                <a:gd name="T11" fmla="*/ 0 h 200"/>
                <a:gd name="T12" fmla="*/ 0 w 181"/>
                <a:gd name="T13" fmla="*/ 0 h 200"/>
                <a:gd name="T14" fmla="*/ 0 w 181"/>
                <a:gd name="T15" fmla="*/ 0 h 200"/>
                <a:gd name="T16" fmla="*/ 0 w 181"/>
                <a:gd name="T17" fmla="*/ 0 h 200"/>
                <a:gd name="T18" fmla="*/ 0 w 181"/>
                <a:gd name="T19" fmla="*/ 0 h 200"/>
                <a:gd name="T20" fmla="*/ 0 w 181"/>
                <a:gd name="T21" fmla="*/ 0 h 200"/>
                <a:gd name="T22" fmla="*/ 0 w 181"/>
                <a:gd name="T23" fmla="*/ 0 h 200"/>
                <a:gd name="T24" fmla="*/ 0 w 181"/>
                <a:gd name="T25" fmla="*/ 0 h 200"/>
                <a:gd name="T26" fmla="*/ 0 w 181"/>
                <a:gd name="T27" fmla="*/ 0 h 200"/>
                <a:gd name="T28" fmla="*/ 0 w 181"/>
                <a:gd name="T29" fmla="*/ 0 h 200"/>
                <a:gd name="T30" fmla="*/ 0 w 181"/>
                <a:gd name="T31" fmla="*/ 0 h 200"/>
                <a:gd name="T32" fmla="*/ 0 w 181"/>
                <a:gd name="T33" fmla="*/ 0 h 200"/>
                <a:gd name="T34" fmla="*/ 0 w 181"/>
                <a:gd name="T35" fmla="*/ 0 h 200"/>
                <a:gd name="T36" fmla="*/ 0 w 181"/>
                <a:gd name="T37" fmla="*/ 0 h 200"/>
                <a:gd name="T38" fmla="*/ 0 w 181"/>
                <a:gd name="T39" fmla="*/ 0 h 200"/>
                <a:gd name="T40" fmla="*/ 0 w 181"/>
                <a:gd name="T41" fmla="*/ 0 h 200"/>
                <a:gd name="T42" fmla="*/ 0 w 181"/>
                <a:gd name="T43" fmla="*/ 0 h 200"/>
                <a:gd name="T44" fmla="*/ 0 w 181"/>
                <a:gd name="T45" fmla="*/ 0 h 200"/>
                <a:gd name="T46" fmla="*/ 0 w 181"/>
                <a:gd name="T47" fmla="*/ 0 h 200"/>
                <a:gd name="T48" fmla="*/ 0 w 181"/>
                <a:gd name="T49" fmla="*/ 0 h 2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81" h="200">
                  <a:moveTo>
                    <a:pt x="165" y="15"/>
                  </a:moveTo>
                  <a:lnTo>
                    <a:pt x="180" y="46"/>
                  </a:lnTo>
                  <a:lnTo>
                    <a:pt x="180" y="61"/>
                  </a:lnTo>
                  <a:lnTo>
                    <a:pt x="180" y="77"/>
                  </a:lnTo>
                  <a:lnTo>
                    <a:pt x="165" y="92"/>
                  </a:lnTo>
                  <a:lnTo>
                    <a:pt x="165" y="122"/>
                  </a:lnTo>
                  <a:lnTo>
                    <a:pt x="135" y="153"/>
                  </a:lnTo>
                  <a:lnTo>
                    <a:pt x="150" y="153"/>
                  </a:lnTo>
                  <a:lnTo>
                    <a:pt x="135" y="184"/>
                  </a:lnTo>
                  <a:lnTo>
                    <a:pt x="105" y="199"/>
                  </a:lnTo>
                  <a:lnTo>
                    <a:pt x="105" y="184"/>
                  </a:lnTo>
                  <a:lnTo>
                    <a:pt x="75" y="168"/>
                  </a:lnTo>
                  <a:lnTo>
                    <a:pt x="60" y="184"/>
                  </a:lnTo>
                  <a:lnTo>
                    <a:pt x="30" y="168"/>
                  </a:lnTo>
                  <a:lnTo>
                    <a:pt x="30" y="138"/>
                  </a:lnTo>
                  <a:lnTo>
                    <a:pt x="0" y="107"/>
                  </a:lnTo>
                  <a:lnTo>
                    <a:pt x="0" y="92"/>
                  </a:lnTo>
                  <a:lnTo>
                    <a:pt x="30" y="61"/>
                  </a:lnTo>
                  <a:lnTo>
                    <a:pt x="30" y="77"/>
                  </a:lnTo>
                  <a:lnTo>
                    <a:pt x="60" y="77"/>
                  </a:lnTo>
                  <a:lnTo>
                    <a:pt x="75" y="61"/>
                  </a:lnTo>
                  <a:lnTo>
                    <a:pt x="120" y="61"/>
                  </a:lnTo>
                  <a:lnTo>
                    <a:pt x="135" y="15"/>
                  </a:lnTo>
                  <a:lnTo>
                    <a:pt x="135" y="0"/>
                  </a:lnTo>
                  <a:lnTo>
                    <a:pt x="16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78" name="Freeform 694"/>
            <p:cNvSpPr>
              <a:spLocks/>
            </p:cNvSpPr>
            <p:nvPr/>
          </p:nvSpPr>
          <p:spPr bwMode="auto">
            <a:xfrm>
              <a:off x="7570607" y="5160738"/>
              <a:ext cx="172262" cy="207380"/>
            </a:xfrm>
            <a:custGeom>
              <a:avLst/>
              <a:gdLst>
                <a:gd name="T0" fmla="*/ 0 w 179"/>
                <a:gd name="T1" fmla="*/ 0 h 247"/>
                <a:gd name="T2" fmla="*/ 0 w 179"/>
                <a:gd name="T3" fmla="*/ 0 h 247"/>
                <a:gd name="T4" fmla="*/ 0 w 179"/>
                <a:gd name="T5" fmla="*/ 0 h 247"/>
                <a:gd name="T6" fmla="*/ 0 w 179"/>
                <a:gd name="T7" fmla="*/ 0 h 247"/>
                <a:gd name="T8" fmla="*/ 0 w 179"/>
                <a:gd name="T9" fmla="*/ 0 h 247"/>
                <a:gd name="T10" fmla="*/ 0 w 179"/>
                <a:gd name="T11" fmla="*/ 0 h 247"/>
                <a:gd name="T12" fmla="*/ 0 w 179"/>
                <a:gd name="T13" fmla="*/ 0 h 247"/>
                <a:gd name="T14" fmla="*/ 0 w 179"/>
                <a:gd name="T15" fmla="*/ 0 h 247"/>
                <a:gd name="T16" fmla="*/ 0 w 179"/>
                <a:gd name="T17" fmla="*/ 0 h 247"/>
                <a:gd name="T18" fmla="*/ 0 w 179"/>
                <a:gd name="T19" fmla="*/ 0 h 247"/>
                <a:gd name="T20" fmla="*/ 0 w 179"/>
                <a:gd name="T21" fmla="*/ 0 h 247"/>
                <a:gd name="T22" fmla="*/ 0 w 179"/>
                <a:gd name="T23" fmla="*/ 0 h 247"/>
                <a:gd name="T24" fmla="*/ 0 w 179"/>
                <a:gd name="T25" fmla="*/ 0 h 247"/>
                <a:gd name="T26" fmla="*/ 0 w 179"/>
                <a:gd name="T27" fmla="*/ 0 h 247"/>
                <a:gd name="T28" fmla="*/ 0 w 179"/>
                <a:gd name="T29" fmla="*/ 0 h 247"/>
                <a:gd name="T30" fmla="*/ 0 w 179"/>
                <a:gd name="T31" fmla="*/ 0 h 247"/>
                <a:gd name="T32" fmla="*/ 0 w 179"/>
                <a:gd name="T33" fmla="*/ 0 h 247"/>
                <a:gd name="T34" fmla="*/ 0 w 179"/>
                <a:gd name="T35" fmla="*/ 0 h 2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9" h="247">
                  <a:moveTo>
                    <a:pt x="0" y="0"/>
                  </a:moveTo>
                  <a:lnTo>
                    <a:pt x="30" y="0"/>
                  </a:lnTo>
                  <a:lnTo>
                    <a:pt x="45" y="31"/>
                  </a:lnTo>
                  <a:lnTo>
                    <a:pt x="74" y="46"/>
                  </a:lnTo>
                  <a:lnTo>
                    <a:pt x="89" y="77"/>
                  </a:lnTo>
                  <a:lnTo>
                    <a:pt x="134" y="108"/>
                  </a:lnTo>
                  <a:lnTo>
                    <a:pt x="134" y="138"/>
                  </a:lnTo>
                  <a:lnTo>
                    <a:pt x="148" y="154"/>
                  </a:lnTo>
                  <a:lnTo>
                    <a:pt x="178" y="185"/>
                  </a:lnTo>
                  <a:lnTo>
                    <a:pt x="163" y="246"/>
                  </a:lnTo>
                  <a:lnTo>
                    <a:pt x="148" y="246"/>
                  </a:lnTo>
                  <a:lnTo>
                    <a:pt x="104" y="200"/>
                  </a:lnTo>
                  <a:lnTo>
                    <a:pt x="89" y="154"/>
                  </a:lnTo>
                  <a:lnTo>
                    <a:pt x="59" y="108"/>
                  </a:lnTo>
                  <a:lnTo>
                    <a:pt x="59" y="92"/>
                  </a:lnTo>
                  <a:lnTo>
                    <a:pt x="15" y="46"/>
                  </a:lnTo>
                  <a:lnTo>
                    <a:pt x="0"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79" name="Freeform 695"/>
            <p:cNvSpPr>
              <a:spLocks/>
            </p:cNvSpPr>
            <p:nvPr/>
          </p:nvSpPr>
          <p:spPr bwMode="auto">
            <a:xfrm>
              <a:off x="8185826" y="5277664"/>
              <a:ext cx="172262" cy="167668"/>
            </a:xfrm>
            <a:custGeom>
              <a:avLst/>
              <a:gdLst>
                <a:gd name="T0" fmla="*/ 0 w 180"/>
                <a:gd name="T1" fmla="*/ 0 h 201"/>
                <a:gd name="T2" fmla="*/ 0 w 180"/>
                <a:gd name="T3" fmla="*/ 0 h 201"/>
                <a:gd name="T4" fmla="*/ 0 w 180"/>
                <a:gd name="T5" fmla="*/ 0 h 201"/>
                <a:gd name="T6" fmla="*/ 0 w 180"/>
                <a:gd name="T7" fmla="*/ 0 h 201"/>
                <a:gd name="T8" fmla="*/ 0 w 180"/>
                <a:gd name="T9" fmla="*/ 0 h 201"/>
                <a:gd name="T10" fmla="*/ 0 w 180"/>
                <a:gd name="T11" fmla="*/ 0 h 201"/>
                <a:gd name="T12" fmla="*/ 0 w 180"/>
                <a:gd name="T13" fmla="*/ 0 h 201"/>
                <a:gd name="T14" fmla="*/ 0 w 180"/>
                <a:gd name="T15" fmla="*/ 0 h 201"/>
                <a:gd name="T16" fmla="*/ 0 w 180"/>
                <a:gd name="T17" fmla="*/ 0 h 201"/>
                <a:gd name="T18" fmla="*/ 0 w 180"/>
                <a:gd name="T19" fmla="*/ 0 h 201"/>
                <a:gd name="T20" fmla="*/ 0 w 180"/>
                <a:gd name="T21" fmla="*/ 0 h 201"/>
                <a:gd name="T22" fmla="*/ 0 w 180"/>
                <a:gd name="T23" fmla="*/ 0 h 201"/>
                <a:gd name="T24" fmla="*/ 0 w 180"/>
                <a:gd name="T25" fmla="*/ 0 h 201"/>
                <a:gd name="T26" fmla="*/ 0 w 180"/>
                <a:gd name="T27" fmla="*/ 0 h 201"/>
                <a:gd name="T28" fmla="*/ 0 w 180"/>
                <a:gd name="T29" fmla="*/ 0 h 201"/>
                <a:gd name="T30" fmla="*/ 0 w 180"/>
                <a:gd name="T31" fmla="*/ 0 h 201"/>
                <a:gd name="T32" fmla="*/ 0 w 180"/>
                <a:gd name="T33" fmla="*/ 0 h 20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0" h="201">
                  <a:moveTo>
                    <a:pt x="179" y="46"/>
                  </a:moveTo>
                  <a:lnTo>
                    <a:pt x="179" y="200"/>
                  </a:lnTo>
                  <a:lnTo>
                    <a:pt x="134" y="185"/>
                  </a:lnTo>
                  <a:lnTo>
                    <a:pt x="119" y="123"/>
                  </a:lnTo>
                  <a:lnTo>
                    <a:pt x="45" y="62"/>
                  </a:lnTo>
                  <a:lnTo>
                    <a:pt x="30" y="77"/>
                  </a:lnTo>
                  <a:lnTo>
                    <a:pt x="15" y="46"/>
                  </a:lnTo>
                  <a:lnTo>
                    <a:pt x="30" y="46"/>
                  </a:lnTo>
                  <a:lnTo>
                    <a:pt x="0" y="15"/>
                  </a:lnTo>
                  <a:lnTo>
                    <a:pt x="0" y="0"/>
                  </a:lnTo>
                  <a:lnTo>
                    <a:pt x="30" y="0"/>
                  </a:lnTo>
                  <a:lnTo>
                    <a:pt x="45" y="15"/>
                  </a:lnTo>
                  <a:lnTo>
                    <a:pt x="60" y="46"/>
                  </a:lnTo>
                  <a:lnTo>
                    <a:pt x="75" y="62"/>
                  </a:lnTo>
                  <a:lnTo>
                    <a:pt x="90" y="46"/>
                  </a:lnTo>
                  <a:lnTo>
                    <a:pt x="119" y="31"/>
                  </a:lnTo>
                  <a:lnTo>
                    <a:pt x="179"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80" name="Freeform 696"/>
            <p:cNvSpPr>
              <a:spLocks/>
            </p:cNvSpPr>
            <p:nvPr/>
          </p:nvSpPr>
          <p:spPr bwMode="auto">
            <a:xfrm>
              <a:off x="7971059" y="5240160"/>
              <a:ext cx="102909" cy="127958"/>
            </a:xfrm>
            <a:custGeom>
              <a:avLst/>
              <a:gdLst>
                <a:gd name="T0" fmla="*/ 0 w 106"/>
                <a:gd name="T1" fmla="*/ 0 h 155"/>
                <a:gd name="T2" fmla="*/ 0 w 106"/>
                <a:gd name="T3" fmla="*/ 0 h 155"/>
                <a:gd name="T4" fmla="*/ 0 w 106"/>
                <a:gd name="T5" fmla="*/ 0 h 155"/>
                <a:gd name="T6" fmla="*/ 0 w 106"/>
                <a:gd name="T7" fmla="*/ 0 h 155"/>
                <a:gd name="T8" fmla="*/ 0 w 106"/>
                <a:gd name="T9" fmla="*/ 0 h 155"/>
                <a:gd name="T10" fmla="*/ 0 w 106"/>
                <a:gd name="T11" fmla="*/ 0 h 155"/>
                <a:gd name="T12" fmla="*/ 0 w 106"/>
                <a:gd name="T13" fmla="*/ 0 h 155"/>
                <a:gd name="T14" fmla="*/ 0 w 106"/>
                <a:gd name="T15" fmla="*/ 0 h 155"/>
                <a:gd name="T16" fmla="*/ 0 w 106"/>
                <a:gd name="T17" fmla="*/ 0 h 155"/>
                <a:gd name="T18" fmla="*/ 0 w 106"/>
                <a:gd name="T19" fmla="*/ 0 h 155"/>
                <a:gd name="T20" fmla="*/ 0 w 106"/>
                <a:gd name="T21" fmla="*/ 0 h 155"/>
                <a:gd name="T22" fmla="*/ 0 w 106"/>
                <a:gd name="T23" fmla="*/ 0 h 155"/>
                <a:gd name="T24" fmla="*/ 0 w 106"/>
                <a:gd name="T25" fmla="*/ 0 h 155"/>
                <a:gd name="T26" fmla="*/ 0 w 106"/>
                <a:gd name="T27" fmla="*/ 0 h 155"/>
                <a:gd name="T28" fmla="*/ 0 w 106"/>
                <a:gd name="T29" fmla="*/ 0 h 155"/>
                <a:gd name="T30" fmla="*/ 0 w 106"/>
                <a:gd name="T31" fmla="*/ 0 h 155"/>
                <a:gd name="T32" fmla="*/ 0 w 106"/>
                <a:gd name="T33" fmla="*/ 0 h 155"/>
                <a:gd name="T34" fmla="*/ 0 w 106"/>
                <a:gd name="T35" fmla="*/ 0 h 155"/>
                <a:gd name="T36" fmla="*/ 0 w 106"/>
                <a:gd name="T37" fmla="*/ 0 h 155"/>
                <a:gd name="T38" fmla="*/ 0 w 106"/>
                <a:gd name="T39" fmla="*/ 0 h 155"/>
                <a:gd name="T40" fmla="*/ 0 w 106"/>
                <a:gd name="T41" fmla="*/ 0 h 1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6" h="155">
                  <a:moveTo>
                    <a:pt x="105" y="0"/>
                  </a:moveTo>
                  <a:lnTo>
                    <a:pt x="90" y="15"/>
                  </a:lnTo>
                  <a:lnTo>
                    <a:pt x="30" y="15"/>
                  </a:lnTo>
                  <a:lnTo>
                    <a:pt x="30" y="62"/>
                  </a:lnTo>
                  <a:lnTo>
                    <a:pt x="45" y="46"/>
                  </a:lnTo>
                  <a:lnTo>
                    <a:pt x="60" y="46"/>
                  </a:lnTo>
                  <a:lnTo>
                    <a:pt x="45" y="77"/>
                  </a:lnTo>
                  <a:lnTo>
                    <a:pt x="60" y="77"/>
                  </a:lnTo>
                  <a:lnTo>
                    <a:pt x="60" y="123"/>
                  </a:lnTo>
                  <a:lnTo>
                    <a:pt x="45" y="139"/>
                  </a:lnTo>
                  <a:lnTo>
                    <a:pt x="45" y="92"/>
                  </a:lnTo>
                  <a:lnTo>
                    <a:pt x="30" y="92"/>
                  </a:lnTo>
                  <a:lnTo>
                    <a:pt x="30" y="154"/>
                  </a:lnTo>
                  <a:lnTo>
                    <a:pt x="0" y="154"/>
                  </a:lnTo>
                  <a:lnTo>
                    <a:pt x="15" y="108"/>
                  </a:lnTo>
                  <a:lnTo>
                    <a:pt x="0" y="108"/>
                  </a:lnTo>
                  <a:lnTo>
                    <a:pt x="15" y="46"/>
                  </a:lnTo>
                  <a:lnTo>
                    <a:pt x="15" y="15"/>
                  </a:lnTo>
                  <a:lnTo>
                    <a:pt x="30" y="0"/>
                  </a:lnTo>
                  <a:lnTo>
                    <a:pt x="75" y="0"/>
                  </a:lnTo>
                  <a:lnTo>
                    <a:pt x="10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81" name="Freeform 697"/>
            <p:cNvSpPr>
              <a:spLocks/>
            </p:cNvSpPr>
            <p:nvPr/>
          </p:nvSpPr>
          <p:spPr bwMode="auto">
            <a:xfrm>
              <a:off x="7740631" y="5368117"/>
              <a:ext cx="145416" cy="63979"/>
            </a:xfrm>
            <a:custGeom>
              <a:avLst/>
              <a:gdLst>
                <a:gd name="T0" fmla="*/ 0 w 152"/>
                <a:gd name="T1" fmla="*/ 0 h 77"/>
                <a:gd name="T2" fmla="*/ 0 w 152"/>
                <a:gd name="T3" fmla="*/ 0 h 77"/>
                <a:gd name="T4" fmla="*/ 0 w 152"/>
                <a:gd name="T5" fmla="*/ 0 h 77"/>
                <a:gd name="T6" fmla="*/ 0 w 152"/>
                <a:gd name="T7" fmla="*/ 0 h 77"/>
                <a:gd name="T8" fmla="*/ 0 w 152"/>
                <a:gd name="T9" fmla="*/ 0 h 77"/>
                <a:gd name="T10" fmla="*/ 0 w 152"/>
                <a:gd name="T11" fmla="*/ 0 h 77"/>
                <a:gd name="T12" fmla="*/ 0 w 152"/>
                <a:gd name="T13" fmla="*/ 0 h 77"/>
                <a:gd name="T14" fmla="*/ 0 w 152"/>
                <a:gd name="T15" fmla="*/ 0 h 77"/>
                <a:gd name="T16" fmla="*/ 0 w 152"/>
                <a:gd name="T17" fmla="*/ 0 h 77"/>
                <a:gd name="T18" fmla="*/ 0 w 152"/>
                <a:gd name="T19" fmla="*/ 0 h 77"/>
                <a:gd name="T20" fmla="*/ 0 w 152"/>
                <a:gd name="T21" fmla="*/ 0 h 77"/>
                <a:gd name="T22" fmla="*/ 0 w 152"/>
                <a:gd name="T23" fmla="*/ 0 h 77"/>
                <a:gd name="T24" fmla="*/ 0 w 152"/>
                <a:gd name="T25" fmla="*/ 0 h 77"/>
                <a:gd name="T26" fmla="*/ 0 w 152"/>
                <a:gd name="T27" fmla="*/ 0 h 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2" h="77">
                  <a:moveTo>
                    <a:pt x="0" y="30"/>
                  </a:moveTo>
                  <a:lnTo>
                    <a:pt x="15" y="0"/>
                  </a:lnTo>
                  <a:lnTo>
                    <a:pt x="60" y="15"/>
                  </a:lnTo>
                  <a:lnTo>
                    <a:pt x="76" y="30"/>
                  </a:lnTo>
                  <a:lnTo>
                    <a:pt x="91" y="15"/>
                  </a:lnTo>
                  <a:lnTo>
                    <a:pt x="121" y="30"/>
                  </a:lnTo>
                  <a:lnTo>
                    <a:pt x="136" y="30"/>
                  </a:lnTo>
                  <a:lnTo>
                    <a:pt x="151" y="46"/>
                  </a:lnTo>
                  <a:lnTo>
                    <a:pt x="151" y="76"/>
                  </a:lnTo>
                  <a:lnTo>
                    <a:pt x="91" y="61"/>
                  </a:lnTo>
                  <a:lnTo>
                    <a:pt x="76" y="46"/>
                  </a:lnTo>
                  <a:lnTo>
                    <a:pt x="60" y="61"/>
                  </a:lnTo>
                  <a:lnTo>
                    <a:pt x="15" y="30"/>
                  </a:lnTo>
                  <a:lnTo>
                    <a:pt x="0" y="3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82" name="Freeform 698"/>
            <p:cNvSpPr>
              <a:spLocks/>
            </p:cNvSpPr>
            <p:nvPr/>
          </p:nvSpPr>
          <p:spPr bwMode="auto">
            <a:xfrm>
              <a:off x="8098577" y="5213686"/>
              <a:ext cx="44744" cy="63979"/>
            </a:xfrm>
            <a:custGeom>
              <a:avLst/>
              <a:gdLst>
                <a:gd name="T0" fmla="*/ 0 w 45"/>
                <a:gd name="T1" fmla="*/ 0 h 77"/>
                <a:gd name="T2" fmla="*/ 0 w 45"/>
                <a:gd name="T3" fmla="*/ 0 h 77"/>
                <a:gd name="T4" fmla="*/ 0 w 45"/>
                <a:gd name="T5" fmla="*/ 0 h 77"/>
                <a:gd name="T6" fmla="*/ 0 w 45"/>
                <a:gd name="T7" fmla="*/ 0 h 77"/>
                <a:gd name="T8" fmla="*/ 0 w 45"/>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77">
                  <a:moveTo>
                    <a:pt x="29" y="76"/>
                  </a:moveTo>
                  <a:lnTo>
                    <a:pt x="0" y="15"/>
                  </a:lnTo>
                  <a:lnTo>
                    <a:pt x="15" y="0"/>
                  </a:lnTo>
                  <a:lnTo>
                    <a:pt x="44" y="76"/>
                  </a:lnTo>
                  <a:lnTo>
                    <a:pt x="29" y="7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83" name="Freeform 699"/>
            <p:cNvSpPr>
              <a:spLocks/>
            </p:cNvSpPr>
            <p:nvPr/>
          </p:nvSpPr>
          <p:spPr bwMode="auto">
            <a:xfrm>
              <a:off x="7986719" y="5416653"/>
              <a:ext cx="42506" cy="15443"/>
            </a:xfrm>
            <a:custGeom>
              <a:avLst/>
              <a:gdLst>
                <a:gd name="T0" fmla="*/ 0 w 45"/>
                <a:gd name="T1" fmla="*/ 0 h 17"/>
                <a:gd name="T2" fmla="*/ 0 w 45"/>
                <a:gd name="T3" fmla="*/ 0 h 17"/>
                <a:gd name="T4" fmla="*/ 0 w 45"/>
                <a:gd name="T5" fmla="*/ 0 h 17"/>
                <a:gd name="T6" fmla="*/ 0 w 45"/>
                <a:gd name="T7" fmla="*/ 0 h 17"/>
                <a:gd name="T8" fmla="*/ 0 w 45"/>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17">
                  <a:moveTo>
                    <a:pt x="0" y="0"/>
                  </a:moveTo>
                  <a:lnTo>
                    <a:pt x="44" y="0"/>
                  </a:lnTo>
                  <a:lnTo>
                    <a:pt x="44" y="16"/>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84" name="Freeform 700"/>
            <p:cNvSpPr>
              <a:spLocks/>
            </p:cNvSpPr>
            <p:nvPr/>
          </p:nvSpPr>
          <p:spPr bwMode="auto">
            <a:xfrm>
              <a:off x="8044885" y="5429890"/>
              <a:ext cx="55929" cy="28680"/>
            </a:xfrm>
            <a:custGeom>
              <a:avLst/>
              <a:gdLst>
                <a:gd name="T0" fmla="*/ 0 w 60"/>
                <a:gd name="T1" fmla="*/ 0 h 32"/>
                <a:gd name="T2" fmla="*/ 0 w 60"/>
                <a:gd name="T3" fmla="*/ 0 h 32"/>
                <a:gd name="T4" fmla="*/ 0 w 60"/>
                <a:gd name="T5" fmla="*/ 0 h 32"/>
                <a:gd name="T6" fmla="*/ 0 w 60"/>
                <a:gd name="T7" fmla="*/ 0 h 32"/>
                <a:gd name="T8" fmla="*/ 0 w 60"/>
                <a:gd name="T9" fmla="*/ 0 h 32"/>
                <a:gd name="T10" fmla="*/ 0 w 60"/>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2">
                  <a:moveTo>
                    <a:pt x="0" y="31"/>
                  </a:moveTo>
                  <a:lnTo>
                    <a:pt x="0" y="16"/>
                  </a:lnTo>
                  <a:lnTo>
                    <a:pt x="15" y="0"/>
                  </a:lnTo>
                  <a:lnTo>
                    <a:pt x="59" y="0"/>
                  </a:lnTo>
                  <a:lnTo>
                    <a:pt x="30" y="16"/>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85" name="Freeform 701"/>
            <p:cNvSpPr>
              <a:spLocks/>
            </p:cNvSpPr>
            <p:nvPr/>
          </p:nvSpPr>
          <p:spPr bwMode="auto">
            <a:xfrm>
              <a:off x="8114237" y="5315169"/>
              <a:ext cx="58167" cy="26474"/>
            </a:xfrm>
            <a:custGeom>
              <a:avLst/>
              <a:gdLst>
                <a:gd name="T0" fmla="*/ 0 w 60"/>
                <a:gd name="T1" fmla="*/ 0 h 32"/>
                <a:gd name="T2" fmla="*/ 0 w 60"/>
                <a:gd name="T3" fmla="*/ 0 h 32"/>
                <a:gd name="T4" fmla="*/ 0 w 60"/>
                <a:gd name="T5" fmla="*/ 0 h 32"/>
                <a:gd name="T6" fmla="*/ 0 w 60"/>
                <a:gd name="T7" fmla="*/ 0 h 32"/>
                <a:gd name="T8" fmla="*/ 0 w 60"/>
                <a:gd name="T9" fmla="*/ 0 h 32"/>
                <a:gd name="T10" fmla="*/ 0 w 60"/>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2">
                  <a:moveTo>
                    <a:pt x="0" y="16"/>
                  </a:moveTo>
                  <a:lnTo>
                    <a:pt x="15" y="31"/>
                  </a:lnTo>
                  <a:lnTo>
                    <a:pt x="30" y="16"/>
                  </a:lnTo>
                  <a:lnTo>
                    <a:pt x="59" y="16"/>
                  </a:lnTo>
                  <a:lnTo>
                    <a:pt x="59"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86" name="Freeform 702"/>
            <p:cNvSpPr>
              <a:spLocks/>
            </p:cNvSpPr>
            <p:nvPr/>
          </p:nvSpPr>
          <p:spPr bwMode="auto">
            <a:xfrm>
              <a:off x="7912892" y="5407828"/>
              <a:ext cx="44744" cy="24268"/>
            </a:xfrm>
            <a:custGeom>
              <a:avLst/>
              <a:gdLst>
                <a:gd name="T0" fmla="*/ 0 w 46"/>
                <a:gd name="T1" fmla="*/ 0 h 31"/>
                <a:gd name="T2" fmla="*/ 0 w 46"/>
                <a:gd name="T3" fmla="*/ 0 h 31"/>
                <a:gd name="T4" fmla="*/ 0 w 46"/>
                <a:gd name="T5" fmla="*/ 0 h 31"/>
                <a:gd name="T6" fmla="*/ 0 w 46"/>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31">
                  <a:moveTo>
                    <a:pt x="0" y="0"/>
                  </a:moveTo>
                  <a:lnTo>
                    <a:pt x="0" y="30"/>
                  </a:lnTo>
                  <a:lnTo>
                    <a:pt x="45" y="3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87" name="Freeform 703"/>
            <p:cNvSpPr>
              <a:spLocks/>
            </p:cNvSpPr>
            <p:nvPr/>
          </p:nvSpPr>
          <p:spPr bwMode="auto">
            <a:xfrm>
              <a:off x="7971059" y="5443127"/>
              <a:ext cx="29083" cy="15443"/>
            </a:xfrm>
            <a:custGeom>
              <a:avLst/>
              <a:gdLst>
                <a:gd name="T0" fmla="*/ 0 w 32"/>
                <a:gd name="T1" fmla="*/ 0 h 17"/>
                <a:gd name="T2" fmla="*/ 0 w 32"/>
                <a:gd name="T3" fmla="*/ 0 h 17"/>
                <a:gd name="T4" fmla="*/ 0 w 32"/>
                <a:gd name="T5" fmla="*/ 0 h 17"/>
                <a:gd name="T6" fmla="*/ 0 w 32"/>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7">
                  <a:moveTo>
                    <a:pt x="0" y="0"/>
                  </a:moveTo>
                  <a:lnTo>
                    <a:pt x="31" y="0"/>
                  </a:lnTo>
                  <a:lnTo>
                    <a:pt x="31"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88" name="Freeform 704"/>
            <p:cNvSpPr>
              <a:spLocks/>
            </p:cNvSpPr>
            <p:nvPr/>
          </p:nvSpPr>
          <p:spPr bwMode="auto">
            <a:xfrm>
              <a:off x="8286499" y="5407828"/>
              <a:ext cx="31321" cy="24268"/>
            </a:xfrm>
            <a:custGeom>
              <a:avLst/>
              <a:gdLst>
                <a:gd name="T0" fmla="*/ 0 w 32"/>
                <a:gd name="T1" fmla="*/ 0 h 31"/>
                <a:gd name="T2" fmla="*/ 0 w 32"/>
                <a:gd name="T3" fmla="*/ 0 h 31"/>
                <a:gd name="T4" fmla="*/ 0 w 32"/>
                <a:gd name="T5" fmla="*/ 0 h 31"/>
                <a:gd name="T6" fmla="*/ 0 w 32"/>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31">
                  <a:moveTo>
                    <a:pt x="0" y="0"/>
                  </a:moveTo>
                  <a:lnTo>
                    <a:pt x="31" y="30"/>
                  </a:lnTo>
                  <a:lnTo>
                    <a:pt x="16" y="3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89" name="Freeform 705"/>
            <p:cNvSpPr>
              <a:spLocks/>
            </p:cNvSpPr>
            <p:nvPr/>
          </p:nvSpPr>
          <p:spPr bwMode="auto">
            <a:xfrm>
              <a:off x="8071731" y="5328407"/>
              <a:ext cx="29083" cy="15443"/>
            </a:xfrm>
            <a:custGeom>
              <a:avLst/>
              <a:gdLst>
                <a:gd name="T0" fmla="*/ 0 w 31"/>
                <a:gd name="T1" fmla="*/ 0 h 17"/>
                <a:gd name="T2" fmla="*/ 0 w 31"/>
                <a:gd name="T3" fmla="*/ 0 h 17"/>
                <a:gd name="T4" fmla="*/ 0 w 31"/>
                <a:gd name="T5" fmla="*/ 0 h 17"/>
                <a:gd name="T6" fmla="*/ 0 w 31"/>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17">
                  <a:moveTo>
                    <a:pt x="0" y="0"/>
                  </a:moveTo>
                  <a:lnTo>
                    <a:pt x="30" y="0"/>
                  </a:lnTo>
                  <a:lnTo>
                    <a:pt x="15"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0" name="Line 706"/>
            <p:cNvSpPr>
              <a:spLocks noChangeShapeType="1"/>
            </p:cNvSpPr>
            <p:nvPr/>
          </p:nvSpPr>
          <p:spPr bwMode="auto">
            <a:xfrm>
              <a:off x="7740631" y="5290901"/>
              <a:ext cx="15660" cy="24268"/>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1" name="Oval 707"/>
            <p:cNvSpPr>
              <a:spLocks noChangeArrowheads="1"/>
            </p:cNvSpPr>
            <p:nvPr/>
          </p:nvSpPr>
          <p:spPr bwMode="auto">
            <a:xfrm>
              <a:off x="7684702" y="5213686"/>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2" name="Oval 708"/>
            <p:cNvSpPr>
              <a:spLocks noChangeArrowheads="1"/>
            </p:cNvSpPr>
            <p:nvPr/>
          </p:nvSpPr>
          <p:spPr bwMode="auto">
            <a:xfrm>
              <a:off x="7886047" y="5160738"/>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3" name="Oval 709"/>
            <p:cNvSpPr>
              <a:spLocks noChangeArrowheads="1"/>
            </p:cNvSpPr>
            <p:nvPr/>
          </p:nvSpPr>
          <p:spPr bwMode="auto">
            <a:xfrm>
              <a:off x="7183578" y="5173975"/>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4" name="Freeform 710"/>
            <p:cNvSpPr>
              <a:spLocks/>
            </p:cNvSpPr>
            <p:nvPr/>
          </p:nvSpPr>
          <p:spPr bwMode="auto">
            <a:xfrm>
              <a:off x="7971059" y="4893792"/>
              <a:ext cx="73827" cy="116927"/>
            </a:xfrm>
            <a:custGeom>
              <a:avLst/>
              <a:gdLst>
                <a:gd name="T0" fmla="*/ 0 w 77"/>
                <a:gd name="T1" fmla="*/ 0 h 140"/>
                <a:gd name="T2" fmla="*/ 0 w 77"/>
                <a:gd name="T3" fmla="*/ 0 h 140"/>
                <a:gd name="T4" fmla="*/ 0 w 77"/>
                <a:gd name="T5" fmla="*/ 0 h 140"/>
                <a:gd name="T6" fmla="*/ 0 w 77"/>
                <a:gd name="T7" fmla="*/ 0 h 140"/>
                <a:gd name="T8" fmla="*/ 0 w 77"/>
                <a:gd name="T9" fmla="*/ 0 h 140"/>
                <a:gd name="T10" fmla="*/ 0 w 77"/>
                <a:gd name="T11" fmla="*/ 0 h 140"/>
                <a:gd name="T12" fmla="*/ 0 w 77"/>
                <a:gd name="T13" fmla="*/ 0 h 140"/>
                <a:gd name="T14" fmla="*/ 0 w 77"/>
                <a:gd name="T15" fmla="*/ 0 h 140"/>
                <a:gd name="T16" fmla="*/ 0 w 77"/>
                <a:gd name="T17" fmla="*/ 0 h 140"/>
                <a:gd name="T18" fmla="*/ 0 w 77"/>
                <a:gd name="T19" fmla="*/ 0 h 140"/>
                <a:gd name="T20" fmla="*/ 0 w 77"/>
                <a:gd name="T21" fmla="*/ 0 h 140"/>
                <a:gd name="T22" fmla="*/ 0 w 77"/>
                <a:gd name="T23" fmla="*/ 0 h 140"/>
                <a:gd name="T24" fmla="*/ 0 w 77"/>
                <a:gd name="T25" fmla="*/ 0 h 140"/>
                <a:gd name="T26" fmla="*/ 0 w 77"/>
                <a:gd name="T27" fmla="*/ 0 h 140"/>
                <a:gd name="T28" fmla="*/ 0 w 77"/>
                <a:gd name="T29" fmla="*/ 0 h 140"/>
                <a:gd name="T30" fmla="*/ 0 w 77"/>
                <a:gd name="T31" fmla="*/ 0 h 140"/>
                <a:gd name="T32" fmla="*/ 0 w 77"/>
                <a:gd name="T33" fmla="*/ 0 h 1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7" h="140">
                  <a:moveTo>
                    <a:pt x="30" y="15"/>
                  </a:moveTo>
                  <a:lnTo>
                    <a:pt x="15" y="0"/>
                  </a:lnTo>
                  <a:lnTo>
                    <a:pt x="0" y="46"/>
                  </a:lnTo>
                  <a:lnTo>
                    <a:pt x="0" y="77"/>
                  </a:lnTo>
                  <a:lnTo>
                    <a:pt x="0" y="62"/>
                  </a:lnTo>
                  <a:lnTo>
                    <a:pt x="0" y="93"/>
                  </a:lnTo>
                  <a:lnTo>
                    <a:pt x="0" y="108"/>
                  </a:lnTo>
                  <a:lnTo>
                    <a:pt x="30" y="108"/>
                  </a:lnTo>
                  <a:lnTo>
                    <a:pt x="30" y="124"/>
                  </a:lnTo>
                  <a:lnTo>
                    <a:pt x="61" y="124"/>
                  </a:lnTo>
                  <a:lnTo>
                    <a:pt x="76" y="139"/>
                  </a:lnTo>
                  <a:lnTo>
                    <a:pt x="76" y="108"/>
                  </a:lnTo>
                  <a:lnTo>
                    <a:pt x="46" y="108"/>
                  </a:lnTo>
                  <a:lnTo>
                    <a:pt x="30" y="77"/>
                  </a:lnTo>
                  <a:lnTo>
                    <a:pt x="46" y="46"/>
                  </a:lnTo>
                  <a:lnTo>
                    <a:pt x="30" y="31"/>
                  </a:lnTo>
                  <a:lnTo>
                    <a:pt x="3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5" name="Freeform 711"/>
            <p:cNvSpPr>
              <a:spLocks/>
            </p:cNvSpPr>
            <p:nvPr/>
          </p:nvSpPr>
          <p:spPr bwMode="auto">
            <a:xfrm>
              <a:off x="8013565" y="5072491"/>
              <a:ext cx="87249" cy="66185"/>
            </a:xfrm>
            <a:custGeom>
              <a:avLst/>
              <a:gdLst>
                <a:gd name="T0" fmla="*/ 0 w 91"/>
                <a:gd name="T1" fmla="*/ 0 h 77"/>
                <a:gd name="T2" fmla="*/ 0 w 91"/>
                <a:gd name="T3" fmla="*/ 0 h 77"/>
                <a:gd name="T4" fmla="*/ 0 w 91"/>
                <a:gd name="T5" fmla="*/ 0 h 77"/>
                <a:gd name="T6" fmla="*/ 0 w 91"/>
                <a:gd name="T7" fmla="*/ 0 h 77"/>
                <a:gd name="T8" fmla="*/ 0 w 91"/>
                <a:gd name="T9" fmla="*/ 0 h 77"/>
                <a:gd name="T10" fmla="*/ 0 w 91"/>
                <a:gd name="T11" fmla="*/ 0 h 77"/>
                <a:gd name="T12" fmla="*/ 0 w 91"/>
                <a:gd name="T13" fmla="*/ 0 h 77"/>
                <a:gd name="T14" fmla="*/ 0 w 91"/>
                <a:gd name="T15" fmla="*/ 0 h 77"/>
                <a:gd name="T16" fmla="*/ 0 w 91"/>
                <a:gd name="T17" fmla="*/ 0 h 77"/>
                <a:gd name="T18" fmla="*/ 0 w 91"/>
                <a:gd name="T19" fmla="*/ 0 h 77"/>
                <a:gd name="T20" fmla="*/ 0 w 91"/>
                <a:gd name="T21" fmla="*/ 0 h 77"/>
                <a:gd name="T22" fmla="*/ 0 w 91"/>
                <a:gd name="T23" fmla="*/ 0 h 77"/>
                <a:gd name="T24" fmla="*/ 0 w 91"/>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 h="77">
                  <a:moveTo>
                    <a:pt x="60" y="0"/>
                  </a:moveTo>
                  <a:lnTo>
                    <a:pt x="45" y="30"/>
                  </a:lnTo>
                  <a:lnTo>
                    <a:pt x="15" y="30"/>
                  </a:lnTo>
                  <a:lnTo>
                    <a:pt x="0" y="61"/>
                  </a:lnTo>
                  <a:lnTo>
                    <a:pt x="30" y="46"/>
                  </a:lnTo>
                  <a:lnTo>
                    <a:pt x="45" y="46"/>
                  </a:lnTo>
                  <a:lnTo>
                    <a:pt x="45" y="76"/>
                  </a:lnTo>
                  <a:lnTo>
                    <a:pt x="75" y="76"/>
                  </a:lnTo>
                  <a:lnTo>
                    <a:pt x="75" y="61"/>
                  </a:lnTo>
                  <a:lnTo>
                    <a:pt x="90" y="76"/>
                  </a:lnTo>
                  <a:lnTo>
                    <a:pt x="90" y="61"/>
                  </a:lnTo>
                  <a:lnTo>
                    <a:pt x="75" y="15"/>
                  </a:lnTo>
                  <a:lnTo>
                    <a:pt x="6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6" name="Freeform 712"/>
            <p:cNvSpPr>
              <a:spLocks/>
            </p:cNvSpPr>
            <p:nvPr/>
          </p:nvSpPr>
          <p:spPr bwMode="auto">
            <a:xfrm>
              <a:off x="7941975" y="5048223"/>
              <a:ext cx="29083" cy="63979"/>
            </a:xfrm>
            <a:custGeom>
              <a:avLst/>
              <a:gdLst>
                <a:gd name="T0" fmla="*/ 0 w 30"/>
                <a:gd name="T1" fmla="*/ 0 h 78"/>
                <a:gd name="T2" fmla="*/ 0 w 30"/>
                <a:gd name="T3" fmla="*/ 0 h 78"/>
                <a:gd name="T4" fmla="*/ 0 w 30"/>
                <a:gd name="T5" fmla="*/ 0 h 78"/>
                <a:gd name="T6" fmla="*/ 0 w 30"/>
                <a:gd name="T7" fmla="*/ 0 h 78"/>
                <a:gd name="T8" fmla="*/ 0 w 30"/>
                <a:gd name="T9" fmla="*/ 0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78">
                  <a:moveTo>
                    <a:pt x="29" y="0"/>
                  </a:moveTo>
                  <a:lnTo>
                    <a:pt x="15" y="31"/>
                  </a:lnTo>
                  <a:lnTo>
                    <a:pt x="0" y="77"/>
                  </a:lnTo>
                  <a:lnTo>
                    <a:pt x="15" y="31"/>
                  </a:lnTo>
                  <a:lnTo>
                    <a:pt x="2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7" name="Freeform 713"/>
            <p:cNvSpPr>
              <a:spLocks/>
            </p:cNvSpPr>
            <p:nvPr/>
          </p:nvSpPr>
          <p:spPr bwMode="auto">
            <a:xfrm>
              <a:off x="8026987" y="5061460"/>
              <a:ext cx="17897" cy="13237"/>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16" y="0"/>
                  </a:moveTo>
                  <a:lnTo>
                    <a:pt x="0" y="16"/>
                  </a:lnTo>
                  <a:lnTo>
                    <a:pt x="16" y="16"/>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8" name="Freeform 714"/>
            <p:cNvSpPr>
              <a:spLocks/>
            </p:cNvSpPr>
            <p:nvPr/>
          </p:nvSpPr>
          <p:spPr bwMode="auto">
            <a:xfrm>
              <a:off x="8058308" y="5021749"/>
              <a:ext cx="15660" cy="13237"/>
            </a:xfrm>
            <a:custGeom>
              <a:avLst/>
              <a:gdLst>
                <a:gd name="T0" fmla="*/ 0 w 18"/>
                <a:gd name="T1" fmla="*/ 0 h 17"/>
                <a:gd name="T2" fmla="*/ 0 w 18"/>
                <a:gd name="T3" fmla="*/ 0 h 17"/>
                <a:gd name="T4" fmla="*/ 0 w 18"/>
                <a:gd name="T5" fmla="*/ 0 h 17"/>
                <a:gd name="T6" fmla="*/ 0 w 18"/>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7">
                  <a:moveTo>
                    <a:pt x="17" y="0"/>
                  </a:moveTo>
                  <a:lnTo>
                    <a:pt x="0" y="0"/>
                  </a:lnTo>
                  <a:lnTo>
                    <a:pt x="17" y="16"/>
                  </a:lnTo>
                  <a:lnTo>
                    <a:pt x="17"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9" name="Freeform 715"/>
            <p:cNvSpPr>
              <a:spLocks/>
            </p:cNvSpPr>
            <p:nvPr/>
          </p:nvSpPr>
          <p:spPr bwMode="auto">
            <a:xfrm>
              <a:off x="8013565" y="5034986"/>
              <a:ext cx="15660" cy="26474"/>
            </a:xfrm>
            <a:custGeom>
              <a:avLst/>
              <a:gdLst>
                <a:gd name="T0" fmla="*/ 0 w 17"/>
                <a:gd name="T1" fmla="*/ 0 h 31"/>
                <a:gd name="T2" fmla="*/ 0 w 17"/>
                <a:gd name="T3" fmla="*/ 0 h 31"/>
                <a:gd name="T4" fmla="*/ 0 w 17"/>
                <a:gd name="T5" fmla="*/ 0 h 31"/>
                <a:gd name="T6" fmla="*/ 0 w 17"/>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1">
                  <a:moveTo>
                    <a:pt x="0" y="30"/>
                  </a:moveTo>
                  <a:lnTo>
                    <a:pt x="16" y="15"/>
                  </a:lnTo>
                  <a:lnTo>
                    <a:pt x="0" y="0"/>
                  </a:lnTo>
                  <a:lnTo>
                    <a:pt x="0" y="3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0" name="Line 716"/>
            <p:cNvSpPr>
              <a:spLocks noChangeShapeType="1"/>
            </p:cNvSpPr>
            <p:nvPr/>
          </p:nvSpPr>
          <p:spPr bwMode="auto">
            <a:xfrm flipH="1">
              <a:off x="8044885" y="5061460"/>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1" name="Line 717"/>
            <p:cNvSpPr>
              <a:spLocks noChangeShapeType="1"/>
            </p:cNvSpPr>
            <p:nvPr/>
          </p:nvSpPr>
          <p:spPr bwMode="auto">
            <a:xfrm>
              <a:off x="8000142" y="5008512"/>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2" name="Oval 718"/>
            <p:cNvSpPr>
              <a:spLocks noChangeArrowheads="1"/>
            </p:cNvSpPr>
            <p:nvPr/>
          </p:nvSpPr>
          <p:spPr bwMode="auto">
            <a:xfrm>
              <a:off x="8172403" y="5085728"/>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3" name="Oval 719"/>
            <p:cNvSpPr>
              <a:spLocks noChangeArrowheads="1"/>
            </p:cNvSpPr>
            <p:nvPr/>
          </p:nvSpPr>
          <p:spPr bwMode="auto">
            <a:xfrm>
              <a:off x="8228332" y="4840844"/>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4" name="Oval 720"/>
            <p:cNvSpPr>
              <a:spLocks noChangeArrowheads="1"/>
            </p:cNvSpPr>
            <p:nvPr/>
          </p:nvSpPr>
          <p:spPr bwMode="auto">
            <a:xfrm>
              <a:off x="8302159" y="4907029"/>
              <a:ext cx="0" cy="11031"/>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5" name="Freeform 721"/>
            <p:cNvSpPr>
              <a:spLocks/>
            </p:cNvSpPr>
            <p:nvPr/>
          </p:nvSpPr>
          <p:spPr bwMode="auto">
            <a:xfrm>
              <a:off x="7812220" y="5482838"/>
              <a:ext cx="675623" cy="604490"/>
            </a:xfrm>
            <a:custGeom>
              <a:avLst/>
              <a:gdLst>
                <a:gd name="T0" fmla="*/ 0 w 702"/>
                <a:gd name="T1" fmla="*/ 0 h 724"/>
                <a:gd name="T2" fmla="*/ 0 w 702"/>
                <a:gd name="T3" fmla="*/ 0 h 724"/>
                <a:gd name="T4" fmla="*/ 0 w 702"/>
                <a:gd name="T5" fmla="*/ 0 h 724"/>
                <a:gd name="T6" fmla="*/ 0 w 702"/>
                <a:gd name="T7" fmla="*/ 0 h 724"/>
                <a:gd name="T8" fmla="*/ 0 w 702"/>
                <a:gd name="T9" fmla="*/ 0 h 724"/>
                <a:gd name="T10" fmla="*/ 0 w 702"/>
                <a:gd name="T11" fmla="*/ 0 h 724"/>
                <a:gd name="T12" fmla="*/ 0 w 702"/>
                <a:gd name="T13" fmla="*/ 0 h 724"/>
                <a:gd name="T14" fmla="*/ 0 w 702"/>
                <a:gd name="T15" fmla="*/ 0 h 724"/>
                <a:gd name="T16" fmla="*/ 0 w 702"/>
                <a:gd name="T17" fmla="*/ 0 h 724"/>
                <a:gd name="T18" fmla="*/ 0 w 702"/>
                <a:gd name="T19" fmla="*/ 0 h 724"/>
                <a:gd name="T20" fmla="*/ 0 w 702"/>
                <a:gd name="T21" fmla="*/ 0 h 724"/>
                <a:gd name="T22" fmla="*/ 0 w 702"/>
                <a:gd name="T23" fmla="*/ 0 h 724"/>
                <a:gd name="T24" fmla="*/ 0 w 702"/>
                <a:gd name="T25" fmla="*/ 0 h 724"/>
                <a:gd name="T26" fmla="*/ 0 w 702"/>
                <a:gd name="T27" fmla="*/ 0 h 724"/>
                <a:gd name="T28" fmla="*/ 0 w 702"/>
                <a:gd name="T29" fmla="*/ 0 h 724"/>
                <a:gd name="T30" fmla="*/ 0 w 702"/>
                <a:gd name="T31" fmla="*/ 0 h 724"/>
                <a:gd name="T32" fmla="*/ 0 w 702"/>
                <a:gd name="T33" fmla="*/ 0 h 724"/>
                <a:gd name="T34" fmla="*/ 0 w 702"/>
                <a:gd name="T35" fmla="*/ 0 h 724"/>
                <a:gd name="T36" fmla="*/ 0 w 702"/>
                <a:gd name="T37" fmla="*/ 0 h 724"/>
                <a:gd name="T38" fmla="*/ 0 w 702"/>
                <a:gd name="T39" fmla="*/ 0 h 724"/>
                <a:gd name="T40" fmla="*/ 0 w 702"/>
                <a:gd name="T41" fmla="*/ 0 h 724"/>
                <a:gd name="T42" fmla="*/ 0 w 702"/>
                <a:gd name="T43" fmla="*/ 0 h 724"/>
                <a:gd name="T44" fmla="*/ 0 w 702"/>
                <a:gd name="T45" fmla="*/ 0 h 724"/>
                <a:gd name="T46" fmla="*/ 0 w 702"/>
                <a:gd name="T47" fmla="*/ 0 h 724"/>
                <a:gd name="T48" fmla="*/ 0 w 702"/>
                <a:gd name="T49" fmla="*/ 0 h 724"/>
                <a:gd name="T50" fmla="*/ 0 w 702"/>
                <a:gd name="T51" fmla="*/ 0 h 724"/>
                <a:gd name="T52" fmla="*/ 0 w 702"/>
                <a:gd name="T53" fmla="*/ 0 h 724"/>
                <a:gd name="T54" fmla="*/ 0 w 702"/>
                <a:gd name="T55" fmla="*/ 0 h 724"/>
                <a:gd name="T56" fmla="*/ 0 w 702"/>
                <a:gd name="T57" fmla="*/ 0 h 724"/>
                <a:gd name="T58" fmla="*/ 0 w 702"/>
                <a:gd name="T59" fmla="*/ 0 h 724"/>
                <a:gd name="T60" fmla="*/ 0 w 702"/>
                <a:gd name="T61" fmla="*/ 0 h 724"/>
                <a:gd name="T62" fmla="*/ 0 w 702"/>
                <a:gd name="T63" fmla="*/ 0 h 724"/>
                <a:gd name="T64" fmla="*/ 0 w 702"/>
                <a:gd name="T65" fmla="*/ 0 h 7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02" h="724">
                  <a:moveTo>
                    <a:pt x="567" y="0"/>
                  </a:moveTo>
                  <a:lnTo>
                    <a:pt x="552" y="123"/>
                  </a:lnTo>
                  <a:lnTo>
                    <a:pt x="522" y="169"/>
                  </a:lnTo>
                  <a:lnTo>
                    <a:pt x="477" y="108"/>
                  </a:lnTo>
                  <a:lnTo>
                    <a:pt x="447" y="92"/>
                  </a:lnTo>
                  <a:lnTo>
                    <a:pt x="447" y="62"/>
                  </a:lnTo>
                  <a:lnTo>
                    <a:pt x="462" y="62"/>
                  </a:lnTo>
                  <a:lnTo>
                    <a:pt x="477" y="46"/>
                  </a:lnTo>
                  <a:lnTo>
                    <a:pt x="477" y="31"/>
                  </a:lnTo>
                  <a:lnTo>
                    <a:pt x="462" y="46"/>
                  </a:lnTo>
                  <a:lnTo>
                    <a:pt x="418" y="15"/>
                  </a:lnTo>
                  <a:lnTo>
                    <a:pt x="388" y="15"/>
                  </a:lnTo>
                  <a:lnTo>
                    <a:pt x="388" y="31"/>
                  </a:lnTo>
                  <a:lnTo>
                    <a:pt x="373" y="31"/>
                  </a:lnTo>
                  <a:lnTo>
                    <a:pt x="343" y="77"/>
                  </a:lnTo>
                  <a:lnTo>
                    <a:pt x="343" y="92"/>
                  </a:lnTo>
                  <a:lnTo>
                    <a:pt x="328" y="77"/>
                  </a:lnTo>
                  <a:lnTo>
                    <a:pt x="313" y="92"/>
                  </a:lnTo>
                  <a:lnTo>
                    <a:pt x="313" y="62"/>
                  </a:lnTo>
                  <a:lnTo>
                    <a:pt x="298" y="62"/>
                  </a:lnTo>
                  <a:lnTo>
                    <a:pt x="283" y="77"/>
                  </a:lnTo>
                  <a:lnTo>
                    <a:pt x="224" y="108"/>
                  </a:lnTo>
                  <a:lnTo>
                    <a:pt x="224" y="123"/>
                  </a:lnTo>
                  <a:lnTo>
                    <a:pt x="224" y="108"/>
                  </a:lnTo>
                  <a:lnTo>
                    <a:pt x="194" y="123"/>
                  </a:lnTo>
                  <a:lnTo>
                    <a:pt x="209" y="154"/>
                  </a:lnTo>
                  <a:lnTo>
                    <a:pt x="194" y="169"/>
                  </a:lnTo>
                  <a:lnTo>
                    <a:pt x="179" y="185"/>
                  </a:lnTo>
                  <a:lnTo>
                    <a:pt x="149" y="200"/>
                  </a:lnTo>
                  <a:lnTo>
                    <a:pt x="30" y="231"/>
                  </a:lnTo>
                  <a:lnTo>
                    <a:pt x="15" y="338"/>
                  </a:lnTo>
                  <a:lnTo>
                    <a:pt x="15" y="400"/>
                  </a:lnTo>
                  <a:lnTo>
                    <a:pt x="15" y="461"/>
                  </a:lnTo>
                  <a:lnTo>
                    <a:pt x="0" y="508"/>
                  </a:lnTo>
                  <a:lnTo>
                    <a:pt x="15" y="538"/>
                  </a:lnTo>
                  <a:lnTo>
                    <a:pt x="45" y="554"/>
                  </a:lnTo>
                  <a:lnTo>
                    <a:pt x="89" y="523"/>
                  </a:lnTo>
                  <a:lnTo>
                    <a:pt x="149" y="538"/>
                  </a:lnTo>
                  <a:lnTo>
                    <a:pt x="164" y="508"/>
                  </a:lnTo>
                  <a:lnTo>
                    <a:pt x="283" y="492"/>
                  </a:lnTo>
                  <a:lnTo>
                    <a:pt x="328" y="523"/>
                  </a:lnTo>
                  <a:lnTo>
                    <a:pt x="343" y="585"/>
                  </a:lnTo>
                  <a:lnTo>
                    <a:pt x="388" y="538"/>
                  </a:lnTo>
                  <a:lnTo>
                    <a:pt x="358" y="600"/>
                  </a:lnTo>
                  <a:lnTo>
                    <a:pt x="388" y="585"/>
                  </a:lnTo>
                  <a:lnTo>
                    <a:pt x="388" y="661"/>
                  </a:lnTo>
                  <a:lnTo>
                    <a:pt x="433" y="708"/>
                  </a:lnTo>
                  <a:lnTo>
                    <a:pt x="477" y="692"/>
                  </a:lnTo>
                  <a:lnTo>
                    <a:pt x="492" y="723"/>
                  </a:lnTo>
                  <a:lnTo>
                    <a:pt x="522" y="708"/>
                  </a:lnTo>
                  <a:lnTo>
                    <a:pt x="552" y="708"/>
                  </a:lnTo>
                  <a:lnTo>
                    <a:pt x="567" y="677"/>
                  </a:lnTo>
                  <a:lnTo>
                    <a:pt x="612" y="600"/>
                  </a:lnTo>
                  <a:lnTo>
                    <a:pt x="641" y="585"/>
                  </a:lnTo>
                  <a:lnTo>
                    <a:pt x="671" y="538"/>
                  </a:lnTo>
                  <a:lnTo>
                    <a:pt x="701" y="461"/>
                  </a:lnTo>
                  <a:lnTo>
                    <a:pt x="701" y="446"/>
                  </a:lnTo>
                  <a:lnTo>
                    <a:pt x="701" y="400"/>
                  </a:lnTo>
                  <a:lnTo>
                    <a:pt x="686" y="338"/>
                  </a:lnTo>
                  <a:lnTo>
                    <a:pt x="671" y="308"/>
                  </a:lnTo>
                  <a:lnTo>
                    <a:pt x="656" y="308"/>
                  </a:lnTo>
                  <a:lnTo>
                    <a:pt x="656" y="262"/>
                  </a:lnTo>
                  <a:lnTo>
                    <a:pt x="626" y="200"/>
                  </a:lnTo>
                  <a:lnTo>
                    <a:pt x="612" y="108"/>
                  </a:lnTo>
                  <a:lnTo>
                    <a:pt x="597" y="92"/>
                  </a:lnTo>
                  <a:lnTo>
                    <a:pt x="567"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6" name="Freeform 722"/>
            <p:cNvSpPr>
              <a:spLocks/>
            </p:cNvSpPr>
            <p:nvPr/>
          </p:nvSpPr>
          <p:spPr bwMode="auto">
            <a:xfrm>
              <a:off x="8228332" y="6138069"/>
              <a:ext cx="58167" cy="63979"/>
            </a:xfrm>
            <a:custGeom>
              <a:avLst/>
              <a:gdLst>
                <a:gd name="T0" fmla="*/ 0 w 60"/>
                <a:gd name="T1" fmla="*/ 0 h 78"/>
                <a:gd name="T2" fmla="*/ 0 w 60"/>
                <a:gd name="T3" fmla="*/ 0 h 78"/>
                <a:gd name="T4" fmla="*/ 0 w 60"/>
                <a:gd name="T5" fmla="*/ 0 h 78"/>
                <a:gd name="T6" fmla="*/ 0 w 60"/>
                <a:gd name="T7" fmla="*/ 0 h 78"/>
                <a:gd name="T8" fmla="*/ 0 w 60"/>
                <a:gd name="T9" fmla="*/ 0 h 78"/>
                <a:gd name="T10" fmla="*/ 0 w 60"/>
                <a:gd name="T11" fmla="*/ 0 h 78"/>
                <a:gd name="T12" fmla="*/ 0 w 60"/>
                <a:gd name="T13" fmla="*/ 0 h 78"/>
                <a:gd name="T14" fmla="*/ 0 w 60"/>
                <a:gd name="T15" fmla="*/ 0 h 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0" h="78">
                  <a:moveTo>
                    <a:pt x="0" y="0"/>
                  </a:moveTo>
                  <a:lnTo>
                    <a:pt x="0" y="46"/>
                  </a:lnTo>
                  <a:lnTo>
                    <a:pt x="0" y="77"/>
                  </a:lnTo>
                  <a:lnTo>
                    <a:pt x="30" y="77"/>
                  </a:lnTo>
                  <a:lnTo>
                    <a:pt x="59" y="15"/>
                  </a:lnTo>
                  <a:lnTo>
                    <a:pt x="59" y="0"/>
                  </a:lnTo>
                  <a:lnTo>
                    <a:pt x="30"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7" name="Freeform 723"/>
            <p:cNvSpPr>
              <a:spLocks/>
            </p:cNvSpPr>
            <p:nvPr/>
          </p:nvSpPr>
          <p:spPr bwMode="auto">
            <a:xfrm>
              <a:off x="8530349" y="6213079"/>
              <a:ext cx="172262" cy="143401"/>
            </a:xfrm>
            <a:custGeom>
              <a:avLst/>
              <a:gdLst>
                <a:gd name="T0" fmla="*/ 0 w 181"/>
                <a:gd name="T1" fmla="*/ 0 h 170"/>
                <a:gd name="T2" fmla="*/ 0 w 181"/>
                <a:gd name="T3" fmla="*/ 0 h 170"/>
                <a:gd name="T4" fmla="*/ 0 w 181"/>
                <a:gd name="T5" fmla="*/ 0 h 170"/>
                <a:gd name="T6" fmla="*/ 0 w 181"/>
                <a:gd name="T7" fmla="*/ 0 h 170"/>
                <a:gd name="T8" fmla="*/ 0 w 181"/>
                <a:gd name="T9" fmla="*/ 0 h 170"/>
                <a:gd name="T10" fmla="*/ 0 w 181"/>
                <a:gd name="T11" fmla="*/ 0 h 170"/>
                <a:gd name="T12" fmla="*/ 0 w 181"/>
                <a:gd name="T13" fmla="*/ 0 h 170"/>
                <a:gd name="T14" fmla="*/ 0 w 181"/>
                <a:gd name="T15" fmla="*/ 0 h 170"/>
                <a:gd name="T16" fmla="*/ 0 w 181"/>
                <a:gd name="T17" fmla="*/ 0 h 170"/>
                <a:gd name="T18" fmla="*/ 0 w 181"/>
                <a:gd name="T19" fmla="*/ 0 h 170"/>
                <a:gd name="T20" fmla="*/ 0 w 181"/>
                <a:gd name="T21" fmla="*/ 0 h 170"/>
                <a:gd name="T22" fmla="*/ 0 w 181"/>
                <a:gd name="T23" fmla="*/ 0 h 170"/>
                <a:gd name="T24" fmla="*/ 0 w 181"/>
                <a:gd name="T25" fmla="*/ 0 h 170"/>
                <a:gd name="T26" fmla="*/ 0 w 181"/>
                <a:gd name="T27" fmla="*/ 0 h 170"/>
                <a:gd name="T28" fmla="*/ 0 w 181"/>
                <a:gd name="T29" fmla="*/ 0 h 170"/>
                <a:gd name="T30" fmla="*/ 0 w 181"/>
                <a:gd name="T31" fmla="*/ 0 h 170"/>
                <a:gd name="T32" fmla="*/ 0 w 181"/>
                <a:gd name="T33" fmla="*/ 0 h 170"/>
                <a:gd name="T34" fmla="*/ 0 w 181"/>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1" h="170">
                  <a:moveTo>
                    <a:pt x="30" y="169"/>
                  </a:moveTo>
                  <a:lnTo>
                    <a:pt x="45" y="154"/>
                  </a:lnTo>
                  <a:lnTo>
                    <a:pt x="60" y="138"/>
                  </a:lnTo>
                  <a:lnTo>
                    <a:pt x="90" y="108"/>
                  </a:lnTo>
                  <a:lnTo>
                    <a:pt x="120" y="92"/>
                  </a:lnTo>
                  <a:lnTo>
                    <a:pt x="135" y="92"/>
                  </a:lnTo>
                  <a:lnTo>
                    <a:pt x="135" y="77"/>
                  </a:lnTo>
                  <a:lnTo>
                    <a:pt x="180" y="31"/>
                  </a:lnTo>
                  <a:lnTo>
                    <a:pt x="180" y="15"/>
                  </a:lnTo>
                  <a:lnTo>
                    <a:pt x="165" y="15"/>
                  </a:lnTo>
                  <a:lnTo>
                    <a:pt x="165" y="0"/>
                  </a:lnTo>
                  <a:lnTo>
                    <a:pt x="120" y="46"/>
                  </a:lnTo>
                  <a:lnTo>
                    <a:pt x="75" y="61"/>
                  </a:lnTo>
                  <a:lnTo>
                    <a:pt x="60" y="61"/>
                  </a:lnTo>
                  <a:lnTo>
                    <a:pt x="30" y="92"/>
                  </a:lnTo>
                  <a:lnTo>
                    <a:pt x="0" y="123"/>
                  </a:lnTo>
                  <a:lnTo>
                    <a:pt x="15" y="138"/>
                  </a:lnTo>
                  <a:lnTo>
                    <a:pt x="30" y="1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8" name="Freeform 724"/>
            <p:cNvSpPr>
              <a:spLocks/>
            </p:cNvSpPr>
            <p:nvPr/>
          </p:nvSpPr>
          <p:spPr bwMode="auto">
            <a:xfrm>
              <a:off x="8716033" y="6058648"/>
              <a:ext cx="102909" cy="183112"/>
            </a:xfrm>
            <a:custGeom>
              <a:avLst/>
              <a:gdLst>
                <a:gd name="T0" fmla="*/ 0 w 106"/>
                <a:gd name="T1" fmla="*/ 0 h 217"/>
                <a:gd name="T2" fmla="*/ 0 w 106"/>
                <a:gd name="T3" fmla="*/ 0 h 217"/>
                <a:gd name="T4" fmla="*/ 0 w 106"/>
                <a:gd name="T5" fmla="*/ 0 h 217"/>
                <a:gd name="T6" fmla="*/ 0 w 106"/>
                <a:gd name="T7" fmla="*/ 0 h 217"/>
                <a:gd name="T8" fmla="*/ 0 w 106"/>
                <a:gd name="T9" fmla="*/ 0 h 217"/>
                <a:gd name="T10" fmla="*/ 0 w 106"/>
                <a:gd name="T11" fmla="*/ 0 h 217"/>
                <a:gd name="T12" fmla="*/ 0 w 106"/>
                <a:gd name="T13" fmla="*/ 0 h 217"/>
                <a:gd name="T14" fmla="*/ 0 w 106"/>
                <a:gd name="T15" fmla="*/ 0 h 217"/>
                <a:gd name="T16" fmla="*/ 0 w 106"/>
                <a:gd name="T17" fmla="*/ 0 h 217"/>
                <a:gd name="T18" fmla="*/ 0 w 106"/>
                <a:gd name="T19" fmla="*/ 0 h 217"/>
                <a:gd name="T20" fmla="*/ 0 w 106"/>
                <a:gd name="T21" fmla="*/ 0 h 217"/>
                <a:gd name="T22" fmla="*/ 0 w 106"/>
                <a:gd name="T23" fmla="*/ 0 h 217"/>
                <a:gd name="T24" fmla="*/ 0 w 106"/>
                <a:gd name="T25" fmla="*/ 0 h 217"/>
                <a:gd name="T26" fmla="*/ 0 w 106"/>
                <a:gd name="T27" fmla="*/ 0 h 217"/>
                <a:gd name="T28" fmla="*/ 0 w 106"/>
                <a:gd name="T29" fmla="*/ 0 h 217"/>
                <a:gd name="T30" fmla="*/ 0 w 106"/>
                <a:gd name="T31" fmla="*/ 0 h 217"/>
                <a:gd name="T32" fmla="*/ 0 w 106"/>
                <a:gd name="T33" fmla="*/ 0 h 2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6" h="217">
                  <a:moveTo>
                    <a:pt x="45" y="0"/>
                  </a:moveTo>
                  <a:lnTo>
                    <a:pt x="30" y="0"/>
                  </a:lnTo>
                  <a:lnTo>
                    <a:pt x="45" y="62"/>
                  </a:lnTo>
                  <a:lnTo>
                    <a:pt x="30" y="123"/>
                  </a:lnTo>
                  <a:lnTo>
                    <a:pt x="0" y="139"/>
                  </a:lnTo>
                  <a:lnTo>
                    <a:pt x="15" y="185"/>
                  </a:lnTo>
                  <a:lnTo>
                    <a:pt x="0" y="201"/>
                  </a:lnTo>
                  <a:lnTo>
                    <a:pt x="0" y="216"/>
                  </a:lnTo>
                  <a:lnTo>
                    <a:pt x="60" y="170"/>
                  </a:lnTo>
                  <a:lnTo>
                    <a:pt x="60" y="139"/>
                  </a:lnTo>
                  <a:lnTo>
                    <a:pt x="75" y="139"/>
                  </a:lnTo>
                  <a:lnTo>
                    <a:pt x="105" y="93"/>
                  </a:lnTo>
                  <a:lnTo>
                    <a:pt x="75" y="93"/>
                  </a:lnTo>
                  <a:lnTo>
                    <a:pt x="75" y="62"/>
                  </a:lnTo>
                  <a:lnTo>
                    <a:pt x="75" y="77"/>
                  </a:lnTo>
                  <a:lnTo>
                    <a:pt x="60" y="46"/>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9" name="Oval 725"/>
            <p:cNvSpPr>
              <a:spLocks noChangeArrowheads="1"/>
            </p:cNvSpPr>
            <p:nvPr/>
          </p:nvSpPr>
          <p:spPr bwMode="auto">
            <a:xfrm>
              <a:off x="8774199" y="5573291"/>
              <a:ext cx="13423" cy="11031"/>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0" name="Oval 726"/>
            <p:cNvSpPr>
              <a:spLocks noChangeArrowheads="1"/>
            </p:cNvSpPr>
            <p:nvPr/>
          </p:nvSpPr>
          <p:spPr bwMode="auto">
            <a:xfrm>
              <a:off x="8718271" y="5767434"/>
              <a:ext cx="13423" cy="11031"/>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1" name="Oval 727"/>
            <p:cNvSpPr>
              <a:spLocks noChangeArrowheads="1"/>
            </p:cNvSpPr>
            <p:nvPr/>
          </p:nvSpPr>
          <p:spPr bwMode="auto">
            <a:xfrm>
              <a:off x="8845789" y="5626239"/>
              <a:ext cx="11186" cy="11031"/>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2" name="Oval 728"/>
            <p:cNvSpPr>
              <a:spLocks noChangeArrowheads="1"/>
            </p:cNvSpPr>
            <p:nvPr/>
          </p:nvSpPr>
          <p:spPr bwMode="auto">
            <a:xfrm>
              <a:off x="8903955" y="5661538"/>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3" name="Oval 729"/>
            <p:cNvSpPr>
              <a:spLocks noChangeArrowheads="1"/>
            </p:cNvSpPr>
            <p:nvPr/>
          </p:nvSpPr>
          <p:spPr bwMode="auto">
            <a:xfrm>
              <a:off x="8903955" y="5701249"/>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4" name="Freeform 730"/>
            <p:cNvSpPr>
              <a:spLocks/>
            </p:cNvSpPr>
            <p:nvPr/>
          </p:nvSpPr>
          <p:spPr bwMode="auto">
            <a:xfrm>
              <a:off x="8700373" y="5765227"/>
              <a:ext cx="44744" cy="26474"/>
            </a:xfrm>
            <a:custGeom>
              <a:avLst/>
              <a:gdLst>
                <a:gd name="T0" fmla="*/ 0 w 46"/>
                <a:gd name="T1" fmla="*/ 0 h 32"/>
                <a:gd name="T2" fmla="*/ 0 w 46"/>
                <a:gd name="T3" fmla="*/ 0 h 32"/>
                <a:gd name="T4" fmla="*/ 0 w 46"/>
                <a:gd name="T5" fmla="*/ 0 h 32"/>
                <a:gd name="T6" fmla="*/ 0 w 46"/>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32">
                  <a:moveTo>
                    <a:pt x="0" y="0"/>
                  </a:moveTo>
                  <a:lnTo>
                    <a:pt x="30" y="31"/>
                  </a:lnTo>
                  <a:lnTo>
                    <a:pt x="45"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5" name="Freeform 731"/>
            <p:cNvSpPr>
              <a:spLocks/>
            </p:cNvSpPr>
            <p:nvPr/>
          </p:nvSpPr>
          <p:spPr bwMode="auto">
            <a:xfrm>
              <a:off x="8358087" y="5315169"/>
              <a:ext cx="156602" cy="169875"/>
            </a:xfrm>
            <a:custGeom>
              <a:avLst/>
              <a:gdLst>
                <a:gd name="T0" fmla="*/ 0 w 164"/>
                <a:gd name="T1" fmla="*/ 0 h 201"/>
                <a:gd name="T2" fmla="*/ 0 w 164"/>
                <a:gd name="T3" fmla="*/ 0 h 201"/>
                <a:gd name="T4" fmla="*/ 0 w 164"/>
                <a:gd name="T5" fmla="*/ 0 h 201"/>
                <a:gd name="T6" fmla="*/ 0 w 164"/>
                <a:gd name="T7" fmla="*/ 0 h 201"/>
                <a:gd name="T8" fmla="*/ 0 w 164"/>
                <a:gd name="T9" fmla="*/ 0 h 201"/>
                <a:gd name="T10" fmla="*/ 0 w 164"/>
                <a:gd name="T11" fmla="*/ 0 h 201"/>
                <a:gd name="T12" fmla="*/ 0 w 164"/>
                <a:gd name="T13" fmla="*/ 0 h 201"/>
                <a:gd name="T14" fmla="*/ 0 w 164"/>
                <a:gd name="T15" fmla="*/ 0 h 201"/>
                <a:gd name="T16" fmla="*/ 0 w 164"/>
                <a:gd name="T17" fmla="*/ 0 h 201"/>
                <a:gd name="T18" fmla="*/ 0 w 164"/>
                <a:gd name="T19" fmla="*/ 0 h 201"/>
                <a:gd name="T20" fmla="*/ 0 w 164"/>
                <a:gd name="T21" fmla="*/ 0 h 201"/>
                <a:gd name="T22" fmla="*/ 0 w 164"/>
                <a:gd name="T23" fmla="*/ 0 h 201"/>
                <a:gd name="T24" fmla="*/ 0 w 164"/>
                <a:gd name="T25" fmla="*/ 0 h 201"/>
                <a:gd name="T26" fmla="*/ 0 w 164"/>
                <a:gd name="T27" fmla="*/ 0 h 201"/>
                <a:gd name="T28" fmla="*/ 0 w 164"/>
                <a:gd name="T29" fmla="*/ 0 h 201"/>
                <a:gd name="T30" fmla="*/ 0 w 164"/>
                <a:gd name="T31" fmla="*/ 0 h 2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4" h="201">
                  <a:moveTo>
                    <a:pt x="0" y="0"/>
                  </a:moveTo>
                  <a:lnTo>
                    <a:pt x="0" y="154"/>
                  </a:lnTo>
                  <a:lnTo>
                    <a:pt x="30" y="154"/>
                  </a:lnTo>
                  <a:lnTo>
                    <a:pt x="15" y="138"/>
                  </a:lnTo>
                  <a:lnTo>
                    <a:pt x="44" y="138"/>
                  </a:lnTo>
                  <a:lnTo>
                    <a:pt x="74" y="138"/>
                  </a:lnTo>
                  <a:lnTo>
                    <a:pt x="104" y="185"/>
                  </a:lnTo>
                  <a:lnTo>
                    <a:pt x="133" y="200"/>
                  </a:lnTo>
                  <a:lnTo>
                    <a:pt x="163" y="200"/>
                  </a:lnTo>
                  <a:lnTo>
                    <a:pt x="119" y="154"/>
                  </a:lnTo>
                  <a:lnTo>
                    <a:pt x="104" y="138"/>
                  </a:lnTo>
                  <a:lnTo>
                    <a:pt x="89" y="108"/>
                  </a:lnTo>
                  <a:lnTo>
                    <a:pt x="104" y="108"/>
                  </a:lnTo>
                  <a:lnTo>
                    <a:pt x="104" y="92"/>
                  </a:lnTo>
                  <a:lnTo>
                    <a:pt x="74" y="62"/>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6" name="Freeform 732"/>
            <p:cNvSpPr>
              <a:spLocks/>
            </p:cNvSpPr>
            <p:nvPr/>
          </p:nvSpPr>
          <p:spPr bwMode="auto">
            <a:xfrm>
              <a:off x="8487843" y="5354880"/>
              <a:ext cx="58167" cy="39711"/>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w 61"/>
                <a:gd name="T13" fmla="*/ 0 h 47"/>
                <a:gd name="T14" fmla="*/ 0 w 61"/>
                <a:gd name="T15" fmla="*/ 0 h 47"/>
                <a:gd name="T16" fmla="*/ 0 w 61"/>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 h="47">
                  <a:moveTo>
                    <a:pt x="0" y="31"/>
                  </a:moveTo>
                  <a:lnTo>
                    <a:pt x="0" y="46"/>
                  </a:lnTo>
                  <a:lnTo>
                    <a:pt x="30" y="46"/>
                  </a:lnTo>
                  <a:lnTo>
                    <a:pt x="45" y="31"/>
                  </a:lnTo>
                  <a:lnTo>
                    <a:pt x="60" y="15"/>
                  </a:lnTo>
                  <a:lnTo>
                    <a:pt x="60" y="0"/>
                  </a:lnTo>
                  <a:lnTo>
                    <a:pt x="45" y="15"/>
                  </a:lnTo>
                  <a:lnTo>
                    <a:pt x="30" y="31"/>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7" name="Freeform 733"/>
            <p:cNvSpPr>
              <a:spLocks/>
            </p:cNvSpPr>
            <p:nvPr/>
          </p:nvSpPr>
          <p:spPr bwMode="auto">
            <a:xfrm>
              <a:off x="8530349" y="5315169"/>
              <a:ext cx="42506" cy="52948"/>
            </a:xfrm>
            <a:custGeom>
              <a:avLst/>
              <a:gdLst>
                <a:gd name="T0" fmla="*/ 0 w 46"/>
                <a:gd name="T1" fmla="*/ 0 h 63"/>
                <a:gd name="T2" fmla="*/ 0 w 46"/>
                <a:gd name="T3" fmla="*/ 0 h 63"/>
                <a:gd name="T4" fmla="*/ 0 w 46"/>
                <a:gd name="T5" fmla="*/ 0 h 63"/>
                <a:gd name="T6" fmla="*/ 0 w 46"/>
                <a:gd name="T7" fmla="*/ 0 h 63"/>
                <a:gd name="T8" fmla="*/ 0 w 46"/>
                <a:gd name="T9" fmla="*/ 0 h 63"/>
                <a:gd name="T10" fmla="*/ 0 w 46"/>
                <a:gd name="T11" fmla="*/ 0 h 63"/>
                <a:gd name="T12" fmla="*/ 0 w 46"/>
                <a:gd name="T13" fmla="*/ 0 h 63"/>
                <a:gd name="T14" fmla="*/ 0 w 46"/>
                <a:gd name="T15" fmla="*/ 0 h 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 h="63">
                  <a:moveTo>
                    <a:pt x="0" y="0"/>
                  </a:moveTo>
                  <a:lnTo>
                    <a:pt x="0" y="31"/>
                  </a:lnTo>
                  <a:lnTo>
                    <a:pt x="30" y="31"/>
                  </a:lnTo>
                  <a:lnTo>
                    <a:pt x="30" y="47"/>
                  </a:lnTo>
                  <a:lnTo>
                    <a:pt x="45" y="62"/>
                  </a:lnTo>
                  <a:lnTo>
                    <a:pt x="45" y="47"/>
                  </a:lnTo>
                  <a:lnTo>
                    <a:pt x="3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8" name="Oval 734"/>
            <p:cNvSpPr>
              <a:spLocks noChangeArrowheads="1"/>
            </p:cNvSpPr>
            <p:nvPr/>
          </p:nvSpPr>
          <p:spPr bwMode="auto">
            <a:xfrm>
              <a:off x="8431914" y="5048223"/>
              <a:ext cx="11186"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9" name="Freeform 735"/>
            <p:cNvSpPr>
              <a:spLocks/>
            </p:cNvSpPr>
            <p:nvPr/>
          </p:nvSpPr>
          <p:spPr bwMode="auto">
            <a:xfrm>
              <a:off x="8646681" y="5416653"/>
              <a:ext cx="13423" cy="28680"/>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2">
                  <a:moveTo>
                    <a:pt x="0" y="0"/>
                  </a:moveTo>
                  <a:lnTo>
                    <a:pt x="16" y="31"/>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0" name="Freeform 736"/>
            <p:cNvSpPr>
              <a:spLocks/>
            </p:cNvSpPr>
            <p:nvPr/>
          </p:nvSpPr>
          <p:spPr bwMode="auto">
            <a:xfrm>
              <a:off x="8631022" y="5392385"/>
              <a:ext cx="29083" cy="15443"/>
            </a:xfrm>
            <a:custGeom>
              <a:avLst/>
              <a:gdLst>
                <a:gd name="T0" fmla="*/ 0 w 31"/>
                <a:gd name="T1" fmla="*/ 0 h 17"/>
                <a:gd name="T2" fmla="*/ 0 w 31"/>
                <a:gd name="T3" fmla="*/ 0 h 17"/>
                <a:gd name="T4" fmla="*/ 0 w 31"/>
                <a:gd name="T5" fmla="*/ 0 h 17"/>
                <a:gd name="T6" fmla="*/ 0 w 31"/>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17">
                  <a:moveTo>
                    <a:pt x="0" y="0"/>
                  </a:moveTo>
                  <a:lnTo>
                    <a:pt x="15" y="16"/>
                  </a:lnTo>
                  <a:lnTo>
                    <a:pt x="30"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1" name="Freeform 737"/>
            <p:cNvSpPr>
              <a:spLocks/>
            </p:cNvSpPr>
            <p:nvPr/>
          </p:nvSpPr>
          <p:spPr bwMode="auto">
            <a:xfrm>
              <a:off x="8673528" y="5443127"/>
              <a:ext cx="17897"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2" name="Freeform 738"/>
            <p:cNvSpPr>
              <a:spLocks/>
            </p:cNvSpPr>
            <p:nvPr/>
          </p:nvSpPr>
          <p:spPr bwMode="auto">
            <a:xfrm>
              <a:off x="8686951" y="5416653"/>
              <a:ext cx="17897"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3" name="Line 739"/>
            <p:cNvSpPr>
              <a:spLocks noChangeShapeType="1"/>
            </p:cNvSpPr>
            <p:nvPr/>
          </p:nvSpPr>
          <p:spPr bwMode="auto">
            <a:xfrm>
              <a:off x="8700373" y="5456364"/>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4" name="Oval 740"/>
            <p:cNvSpPr>
              <a:spLocks noChangeArrowheads="1"/>
            </p:cNvSpPr>
            <p:nvPr/>
          </p:nvSpPr>
          <p:spPr bwMode="auto">
            <a:xfrm>
              <a:off x="8731693" y="5277664"/>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5" name="Oval 741"/>
            <p:cNvSpPr>
              <a:spLocks noChangeArrowheads="1"/>
            </p:cNvSpPr>
            <p:nvPr/>
          </p:nvSpPr>
          <p:spPr bwMode="auto">
            <a:xfrm>
              <a:off x="8903955" y="5443127"/>
              <a:ext cx="0"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6" name="Oval 742"/>
            <p:cNvSpPr>
              <a:spLocks noChangeArrowheads="1"/>
            </p:cNvSpPr>
            <p:nvPr/>
          </p:nvSpPr>
          <p:spPr bwMode="auto">
            <a:xfrm>
              <a:off x="8745116" y="5125439"/>
              <a:ext cx="0" cy="11031"/>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7" name="Oval 743"/>
            <p:cNvSpPr>
              <a:spLocks noChangeArrowheads="1"/>
            </p:cNvSpPr>
            <p:nvPr/>
          </p:nvSpPr>
          <p:spPr bwMode="auto">
            <a:xfrm>
              <a:off x="8803283" y="5381355"/>
              <a:ext cx="13423" cy="11031"/>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8" name="Oval 744"/>
            <p:cNvSpPr>
              <a:spLocks noChangeArrowheads="1"/>
            </p:cNvSpPr>
            <p:nvPr/>
          </p:nvSpPr>
          <p:spPr bwMode="auto">
            <a:xfrm>
              <a:off x="8903955" y="5394591"/>
              <a:ext cx="0" cy="8825"/>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9" name="Oval 745"/>
            <p:cNvSpPr>
              <a:spLocks noChangeArrowheads="1"/>
            </p:cNvSpPr>
            <p:nvPr/>
          </p:nvSpPr>
          <p:spPr bwMode="auto">
            <a:xfrm>
              <a:off x="8903955" y="5482838"/>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0" name="Oval 746"/>
            <p:cNvSpPr>
              <a:spLocks noChangeArrowheads="1"/>
            </p:cNvSpPr>
            <p:nvPr/>
          </p:nvSpPr>
          <p:spPr bwMode="auto">
            <a:xfrm>
              <a:off x="8903955" y="5520343"/>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685800" rtl="0" eaLnBrk="1" fontAlgn="auto" latinLnBrk="0" hangingPunct="1">
                <a:lnSpc>
                  <a:spcPct val="100000"/>
                </a:lnSpc>
                <a:spcBef>
                  <a:spcPct val="5000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9DE2EA87-BFBC-B683-EEC8-1E5DEB4D1CCC}"/>
              </a:ext>
            </a:extLst>
          </p:cNvPr>
          <p:cNvSpPr txBox="1"/>
          <p:nvPr/>
        </p:nvSpPr>
        <p:spPr>
          <a:xfrm>
            <a:off x="435511" y="1615269"/>
            <a:ext cx="11086585" cy="646331"/>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23E4F"/>
                </a:solidFill>
                <a:effectLst/>
                <a:uLnTx/>
                <a:uFillTx/>
                <a:latin typeface="Open Sans" panose="020B0606030504020204" pitchFamily="34" charset="0"/>
                <a:ea typeface="Open Sans" panose="020B0606030504020204" pitchFamily="34" charset="0"/>
                <a:cs typeface="Open Sans" panose="020B0606030504020204" pitchFamily="34" charset="0"/>
              </a:rPr>
              <a:t>More than 3 billion children have been immunized.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23E4F"/>
                </a:solidFill>
                <a:effectLst/>
                <a:uLnTx/>
                <a:uFillTx/>
                <a:latin typeface="Open Sans" panose="020B0606030504020204" pitchFamily="34" charset="0"/>
                <a:ea typeface="Open Sans" panose="020B0606030504020204" pitchFamily="34" charset="0"/>
                <a:cs typeface="Open Sans" panose="020B0606030504020204" pitchFamily="34" charset="0"/>
              </a:rPr>
              <a:t>More than 20 million people who would otherwise be paralyzed are able to walk.</a:t>
            </a:r>
          </a:p>
        </p:txBody>
      </p:sp>
      <p:sp>
        <p:nvSpPr>
          <p:cNvPr id="14" name="Title 2">
            <a:extLst>
              <a:ext uri="{FF2B5EF4-FFF2-40B4-BE49-F238E27FC236}">
                <a16:creationId xmlns:a16="http://schemas.microsoft.com/office/drawing/2014/main" id="{657C5205-BE4C-5003-9191-705873B5B0C6}"/>
              </a:ext>
            </a:extLst>
          </p:cNvPr>
          <p:cNvSpPr>
            <a:spLocks noGrp="1"/>
          </p:cNvSpPr>
          <p:nvPr>
            <p:ph type="title"/>
          </p:nvPr>
        </p:nvSpPr>
        <p:spPr>
          <a:xfrm>
            <a:off x="435511" y="550314"/>
            <a:ext cx="12103099" cy="1139926"/>
          </a:xfrm>
        </p:spPr>
        <p:txBody>
          <a:bodyPr vert="horz" lIns="91440" tIns="45720" rIns="91440" bIns="45720" rtlCol="0" anchor="ctr">
            <a:normAutofit/>
          </a:bodyPr>
          <a:lstStyle/>
          <a:p>
            <a:pPr>
              <a:lnSpc>
                <a:spcPts val="3760"/>
              </a:lnSpc>
            </a:pPr>
            <a:r>
              <a:rPr lang="en-US" sz="4800" dirty="0">
                <a:solidFill>
                  <a:srgbClr val="A05CBF"/>
                </a:solidFill>
                <a:latin typeface="Open Sans Extrabold" panose="020B0606030504020204" pitchFamily="34" charset="0"/>
                <a:ea typeface="Open Sans Extrabold" panose="020B0606030504020204" pitchFamily="34" charset="0"/>
                <a:cs typeface="Open Sans Extrabold" panose="020B0606030504020204" pitchFamily="34" charset="0"/>
              </a:rPr>
              <a:t>OUR PROGRESS</a:t>
            </a:r>
            <a:r>
              <a:rPr lang="en-US" sz="4800" dirty="0">
                <a:solidFill>
                  <a:srgbClr val="F7A81B"/>
                </a:solidFill>
                <a:latin typeface="Open Sans Extrabold" panose="020B0606030504020204" pitchFamily="34" charset="0"/>
                <a:ea typeface="Open Sans Extrabold" panose="020B0606030504020204" pitchFamily="34" charset="0"/>
                <a:cs typeface="Open Sans Extrabold" panose="020B0606030504020204" pitchFamily="34" charset="0"/>
              </a:rPr>
              <a:t> against </a:t>
            </a:r>
            <a:br>
              <a:rPr lang="en-US" sz="4800" dirty="0">
                <a:solidFill>
                  <a:srgbClr val="F7A81B"/>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en-US" sz="4800" dirty="0">
                <a:solidFill>
                  <a:srgbClr val="F7A81B"/>
                </a:solidFill>
                <a:latin typeface="Open Sans Extrabold" panose="020B0606030504020204" pitchFamily="34" charset="0"/>
                <a:ea typeface="Open Sans Extrabold" panose="020B0606030504020204" pitchFamily="34" charset="0"/>
                <a:cs typeface="Open Sans Extrabold" panose="020B0606030504020204" pitchFamily="34" charset="0"/>
              </a:rPr>
              <a:t>wild poliovirus</a:t>
            </a:r>
          </a:p>
        </p:txBody>
      </p:sp>
      <p:sp>
        <p:nvSpPr>
          <p:cNvPr id="18" name="TextBox 17">
            <a:extLst>
              <a:ext uri="{FF2B5EF4-FFF2-40B4-BE49-F238E27FC236}">
                <a16:creationId xmlns:a16="http://schemas.microsoft.com/office/drawing/2014/main" id="{ECC5AADD-9380-046C-13C0-3C3D053D6351}"/>
              </a:ext>
            </a:extLst>
          </p:cNvPr>
          <p:cNvSpPr txBox="1"/>
          <p:nvPr/>
        </p:nvSpPr>
        <p:spPr>
          <a:xfrm>
            <a:off x="1300442" y="5687357"/>
            <a:ext cx="369523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7A81B"/>
                </a:solidFill>
                <a:effectLst/>
                <a:uLnTx/>
                <a:uFillTx/>
                <a:latin typeface="Open Sans" panose="020B0606030504020204" pitchFamily="34" charset="0"/>
                <a:ea typeface="Open Sans" panose="020B0606030504020204" pitchFamily="34" charset="0"/>
                <a:cs typeface="Open Sans" panose="020B0606030504020204" pitchFamily="34" charset="0"/>
              </a:rPr>
              <a:t>1988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350,000 cases in 125 countries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88" name="TextBox 387">
            <a:extLst>
              <a:ext uri="{FF2B5EF4-FFF2-40B4-BE49-F238E27FC236}">
                <a16:creationId xmlns:a16="http://schemas.microsoft.com/office/drawing/2014/main" id="{80DF3F03-9D0C-3E60-B2A4-92F3528E2330}"/>
              </a:ext>
            </a:extLst>
          </p:cNvPr>
          <p:cNvSpPr txBox="1"/>
          <p:nvPr/>
        </p:nvSpPr>
        <p:spPr>
          <a:xfrm>
            <a:off x="7598454" y="5655995"/>
            <a:ext cx="28697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7A81B"/>
                </a:solidFill>
                <a:effectLst/>
                <a:uLnTx/>
                <a:uFillTx/>
                <a:latin typeface="Open Sans" panose="020B0606030504020204" pitchFamily="34" charset="0"/>
                <a:ea typeface="Open Sans" panose="020B0606030504020204" pitchFamily="34" charset="0"/>
                <a:cs typeface="Open Sans" panose="020B0606030504020204" pitchFamily="34" charset="0"/>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99 cases in 2 countries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172063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88"/>
                                        </p:tgtEl>
                                        <p:attrNameLst>
                                          <p:attrName>style.visibility</p:attrName>
                                        </p:attrNameLst>
                                      </p:cBhvr>
                                      <p:to>
                                        <p:strVal val="visible"/>
                                      </p:to>
                                    </p:set>
                                    <p:animEffect transition="in" filter="fade">
                                      <p:cBhvr>
                                        <p:cTn id="15" dur="1000"/>
                                        <p:tgtEl>
                                          <p:spTgt spid="38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761"/>
                                        </p:tgtEl>
                                        <p:attrNameLst>
                                          <p:attrName>style.visibility</p:attrName>
                                        </p:attrNameLst>
                                      </p:cBhvr>
                                      <p:to>
                                        <p:strVal val="visible"/>
                                      </p:to>
                                    </p:set>
                                    <p:animEffect transition="in" filter="fade">
                                      <p:cBhvr>
                                        <p:cTn id="19" dur="1000"/>
                                        <p:tgtEl>
                                          <p:spTgt spid="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8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F133B616-764E-031E-9832-DCAA51DDD0AD}"/>
              </a:ext>
            </a:extLst>
          </p:cNvPr>
          <p:cNvSpPr txBox="1">
            <a:spLocks/>
          </p:cNvSpPr>
          <p:nvPr/>
        </p:nvSpPr>
        <p:spPr>
          <a:xfrm>
            <a:off x="1045363" y="1834274"/>
            <a:ext cx="9144000" cy="752157"/>
          </a:xfrm>
          <a:prstGeom prst="rect">
            <a:avLst/>
          </a:prstGeom>
        </p:spPr>
        <p:txBody>
          <a:bodyPr vert="horz" lIns="60960" tIns="30480" rIns="60960" bIns="3048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933" b="1" dirty="0">
                <a:solidFill>
                  <a:srgbClr val="6FBFD6"/>
                </a:solidFill>
                <a:latin typeface="Open Sans" panose="020B0606030504020204" pitchFamily="34" charset="0"/>
                <a:ea typeface="Open Sans" panose="020B0606030504020204" pitchFamily="34" charset="0"/>
                <a:cs typeface="Open Sans" panose="020B0606030504020204" pitchFamily="34" charset="0"/>
              </a:rPr>
              <a:t>    ACTUALITE POLIO: STRATEGIE 2022-2026 PROLONGEE JUSQU’EN 2029 </a:t>
            </a:r>
          </a:p>
        </p:txBody>
      </p:sp>
      <p:sp>
        <p:nvSpPr>
          <p:cNvPr id="7" name="ZoneTexte 6">
            <a:extLst>
              <a:ext uri="{FF2B5EF4-FFF2-40B4-BE49-F238E27FC236}">
                <a16:creationId xmlns:a16="http://schemas.microsoft.com/office/drawing/2014/main" id="{FE16896E-7705-42CA-89AA-FE9E9D0E1439}"/>
              </a:ext>
            </a:extLst>
          </p:cNvPr>
          <p:cNvSpPr txBox="1"/>
          <p:nvPr/>
        </p:nvSpPr>
        <p:spPr>
          <a:xfrm>
            <a:off x="2721763" y="3104005"/>
            <a:ext cx="6096000" cy="1754326"/>
          </a:xfrm>
          <a:prstGeom prst="rect">
            <a:avLst/>
          </a:prstGeom>
          <a:noFill/>
        </p:spPr>
        <p:txBody>
          <a:bodyPr wrap="square">
            <a:spAutoFit/>
          </a:bodyPr>
          <a:lstStyle/>
          <a:p>
            <a:pPr algn="l"/>
            <a:r>
              <a:rPr lang="fr-FR" dirty="0">
                <a:solidFill>
                  <a:srgbClr val="222222"/>
                </a:solidFill>
                <a:latin typeface="Arial" panose="020B0604020202020204" pitchFamily="34" charset="0"/>
              </a:rPr>
              <a:t>Deux objectifs :</a:t>
            </a:r>
          </a:p>
          <a:p>
            <a:pPr algn="l"/>
            <a:r>
              <a:rPr lang="fr-FR" dirty="0">
                <a:solidFill>
                  <a:srgbClr val="222222"/>
                </a:solidFill>
                <a:latin typeface="Arial" panose="020B0604020202020204" pitchFamily="34" charset="0"/>
              </a:rPr>
              <a:t>- interrompre la transmission du poliovirus sauvage d’ici fin 2025 et certifier son éradication d’ici fin 2027</a:t>
            </a:r>
          </a:p>
          <a:p>
            <a:pPr algn="l"/>
            <a:r>
              <a:rPr lang="fr-FR" dirty="0">
                <a:solidFill>
                  <a:srgbClr val="222222"/>
                </a:solidFill>
                <a:latin typeface="Arial" panose="020B0604020202020204" pitchFamily="34" charset="0"/>
              </a:rPr>
              <a:t>- interrompre la transmission du variant du poliovirus de type 2 d’ici fin 2026 et certifier son éradication d’ici fin 2029.</a:t>
            </a:r>
          </a:p>
        </p:txBody>
      </p:sp>
      <p:sp>
        <p:nvSpPr>
          <p:cNvPr id="9" name="ZoneTexte 8">
            <a:extLst>
              <a:ext uri="{FF2B5EF4-FFF2-40B4-BE49-F238E27FC236}">
                <a16:creationId xmlns:a16="http://schemas.microsoft.com/office/drawing/2014/main" id="{6A4CC1BC-D5B7-193B-EE70-3BC8BCEFDD2B}"/>
              </a:ext>
            </a:extLst>
          </p:cNvPr>
          <p:cNvSpPr txBox="1"/>
          <p:nvPr/>
        </p:nvSpPr>
        <p:spPr>
          <a:xfrm>
            <a:off x="2721763" y="5052739"/>
            <a:ext cx="6096000" cy="1200329"/>
          </a:xfrm>
          <a:prstGeom prst="rect">
            <a:avLst/>
          </a:prstGeom>
          <a:noFill/>
        </p:spPr>
        <p:txBody>
          <a:bodyPr wrap="square">
            <a:spAutoFit/>
          </a:bodyPr>
          <a:lstStyle/>
          <a:p>
            <a:r>
              <a:rPr lang="fr-FR" dirty="0">
                <a:solidFill>
                  <a:srgbClr val="222222"/>
                </a:solidFill>
                <a:latin typeface="Arial" panose="020B0604020202020204" pitchFamily="34" charset="0"/>
              </a:rPr>
              <a:t>Le budget proposé pour la stratégie étendue 2022-2029 est de 6,9 milliards de dollars.</a:t>
            </a:r>
          </a:p>
          <a:p>
            <a:endParaRPr lang="fr-FR" dirty="0">
              <a:solidFill>
                <a:srgbClr val="222222"/>
              </a:solidFill>
              <a:latin typeface="Arial" panose="020B0604020202020204" pitchFamily="34" charset="0"/>
            </a:endParaRPr>
          </a:p>
          <a:p>
            <a:r>
              <a:rPr lang="fr-FR" dirty="0">
                <a:solidFill>
                  <a:srgbClr val="222222"/>
                </a:solidFill>
                <a:latin typeface="Arial" panose="020B0604020202020204" pitchFamily="34" charset="0"/>
              </a:rPr>
              <a:t>Le Rotary International 150 millions $ par année</a:t>
            </a:r>
            <a:endParaRPr lang="fr-FR" dirty="0"/>
          </a:p>
        </p:txBody>
      </p:sp>
      <p:pic>
        <p:nvPicPr>
          <p:cNvPr id="4" name="Image 3">
            <a:extLst>
              <a:ext uri="{FF2B5EF4-FFF2-40B4-BE49-F238E27FC236}">
                <a16:creationId xmlns:a16="http://schemas.microsoft.com/office/drawing/2014/main" id="{153120C9-1850-7684-50CD-C20DC9C47C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9242" y="159324"/>
            <a:ext cx="1030316" cy="1308987"/>
          </a:xfrm>
          <a:prstGeom prst="rect">
            <a:avLst/>
          </a:prstGeom>
        </p:spPr>
      </p:pic>
      <p:pic>
        <p:nvPicPr>
          <p:cNvPr id="5" name="Image 4">
            <a:extLst>
              <a:ext uri="{FF2B5EF4-FFF2-40B4-BE49-F238E27FC236}">
                <a16:creationId xmlns:a16="http://schemas.microsoft.com/office/drawing/2014/main" id="{59CB34E1-18F6-ABB2-B747-E1AFC2137C26}"/>
              </a:ext>
            </a:extLst>
          </p:cNvPr>
          <p:cNvPicPr>
            <a:picLocks noChangeAspect="1"/>
          </p:cNvPicPr>
          <p:nvPr/>
        </p:nvPicPr>
        <p:blipFill>
          <a:blip r:embed="rId3"/>
          <a:stretch>
            <a:fillRect/>
          </a:stretch>
        </p:blipFill>
        <p:spPr>
          <a:xfrm>
            <a:off x="9281997" y="395322"/>
            <a:ext cx="2328874" cy="1072989"/>
          </a:xfrm>
          <a:prstGeom prst="rect">
            <a:avLst/>
          </a:prstGeom>
        </p:spPr>
      </p:pic>
    </p:spTree>
    <p:extLst>
      <p:ext uri="{BB962C8B-B14F-4D97-AF65-F5344CB8AC3E}">
        <p14:creationId xmlns:p14="http://schemas.microsoft.com/office/powerpoint/2010/main" val="140647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8B397F-AAE0-6D88-72DC-75A5D0278D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260" y="547484"/>
            <a:ext cx="11090963" cy="5991052"/>
          </a:xfrm>
          <a:prstGeom prst="rect">
            <a:avLst/>
          </a:prstGeom>
        </p:spPr>
      </p:pic>
      <p:sp>
        <p:nvSpPr>
          <p:cNvPr id="22" name="Rectangle 3"/>
          <p:cNvSpPr txBox="1">
            <a:spLocks noGrp="1" noChangeArrowheads="1"/>
          </p:cNvSpPr>
          <p:nvPr>
            <p:ph type="title"/>
          </p:nvPr>
        </p:nvSpPr>
        <p:spPr>
          <a:xfrm>
            <a:off x="0" y="38916"/>
            <a:ext cx="12192000" cy="404813"/>
          </a:xfrm>
          <a:extLst>
            <a:ext uri="{909E8E84-426E-40DD-AFC4-6F175D3DCCD1}">
              <a14:hiddenFill xmlns:a14="http://schemas.microsoft.com/office/drawing/2010/main">
                <a:solidFill>
                  <a:schemeClr val="bg1"/>
                </a:solidFill>
              </a14:hiddenFill>
            </a:ext>
          </a:extLst>
        </p:spPr>
        <p:txBody>
          <a:bodyPr>
            <a:normAutofit fontScale="90000"/>
          </a:bodyPr>
          <a:lstStyle/>
          <a:p>
            <a:pPr algn="ctr" eaLnBrk="1" fontAlgn="auto">
              <a:spcBef>
                <a:spcPts val="0"/>
              </a:spcBef>
              <a:spcAft>
                <a:spcPts val="0"/>
              </a:spcAft>
              <a:defRPr/>
            </a:pPr>
            <a:r>
              <a:rPr lang="en-GB" altLang="en-US" sz="2200" dirty="0">
                <a:solidFill>
                  <a:srgbClr val="0099CC"/>
                </a:solidFill>
                <a:latin typeface="Calibri (Body)"/>
              </a:rPr>
              <a:t>Global WPV1 &amp; cVDPV Cases</a:t>
            </a:r>
            <a:r>
              <a:rPr lang="en-GB" altLang="en-US" sz="2200" baseline="30000" dirty="0">
                <a:solidFill>
                  <a:srgbClr val="0099CC"/>
                </a:solidFill>
                <a:latin typeface="Calibri (Body)"/>
              </a:rPr>
              <a:t>1</a:t>
            </a:r>
            <a:r>
              <a:rPr lang="en-GB" altLang="en-US" sz="2200" dirty="0">
                <a:solidFill>
                  <a:srgbClr val="0099CC"/>
                </a:solidFill>
                <a:latin typeface="Calibri (Body)"/>
              </a:rPr>
              <a:t>, Previous 6 Months</a:t>
            </a:r>
            <a:r>
              <a:rPr lang="en-GB" altLang="en-US" sz="2200" baseline="30000" dirty="0">
                <a:solidFill>
                  <a:srgbClr val="0099CC"/>
                </a:solidFill>
                <a:latin typeface="Calibri (Body)"/>
              </a:rPr>
              <a:t>2</a:t>
            </a:r>
          </a:p>
        </p:txBody>
      </p:sp>
      <p:sp>
        <p:nvSpPr>
          <p:cNvPr id="12" name="Rectangle 11" descr="J:\Docs\_DATA_WARE\VPD_DATAWARE\Application_and_Data\Polio_data_management\Data\Production\working_area\Analytics\A001-GlobalMaps\Images\Group_Cases_6M.png">
            <a:extLst>
              <a:ext uri="{C183D7F6-B498-43B3-948B-1728B52AA6E4}">
                <adec:decorative xmlns:adec="http://schemas.microsoft.com/office/drawing/2017/decorative" val="0"/>
              </a:ext>
            </a:extLst>
          </p:cNvPr>
          <p:cNvSpPr/>
          <p:nvPr/>
        </p:nvSpPr>
        <p:spPr>
          <a:xfrm>
            <a:off x="539260" y="547485"/>
            <a:ext cx="11090962" cy="5991052"/>
          </a:xfrm>
          <a:prstGeom prst="rect">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158" tIns="45574" rIns="91158" bIns="4557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1BD7C664-6D34-40E1-97B4-FFE9304B66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8090" y="30554"/>
            <a:ext cx="1127680" cy="345151"/>
          </a:xfrm>
          <a:prstGeom prst="rect">
            <a:avLst/>
          </a:prstGeom>
        </p:spPr>
      </p:pic>
      <p:sp>
        <p:nvSpPr>
          <p:cNvPr id="18" name="Date Placeholder 3">
            <a:extLst>
              <a:ext uri="{FF2B5EF4-FFF2-40B4-BE49-F238E27FC236}">
                <a16:creationId xmlns:a16="http://schemas.microsoft.com/office/drawing/2014/main" id="{D59FB3C2-814A-4964-A080-30E81ACFFD8F}"/>
              </a:ext>
            </a:extLst>
          </p:cNvPr>
          <p:cNvSpPr>
            <a:spLocks noGrp="1"/>
          </p:cNvSpPr>
          <p:nvPr>
            <p:ph type="dt" sz="half" idx="10"/>
          </p:nvPr>
        </p:nvSpPr>
        <p:spPr bwMode="auto">
          <a:xfrm>
            <a:off x="9902863" y="6607175"/>
            <a:ext cx="2242907" cy="250825"/>
          </a:xfr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eaLnBrk="0" hangingPunct="0">
              <a:lnSpc>
                <a:spcPct val="90000"/>
              </a:lnSpc>
              <a:spcBef>
                <a:spcPts val="1000"/>
              </a:spcBef>
              <a:buSzPct val="100000"/>
              <a:buFont typeface="Arial" pitchFamily="34" charset="0"/>
              <a:buChar char="•"/>
              <a:defRPr sz="2800">
                <a:solidFill>
                  <a:srgbClr val="000000"/>
                </a:solidFill>
                <a:latin typeface="Calibri" pitchFamily="34" charset="0"/>
              </a:defRPr>
            </a:lvl1pPr>
            <a:lvl2pPr marL="740661" indent="-284864" eaLnBrk="0" hangingPunct="0">
              <a:lnSpc>
                <a:spcPct val="90000"/>
              </a:lnSpc>
              <a:spcBef>
                <a:spcPts val="500"/>
              </a:spcBef>
              <a:buSzPct val="100000"/>
              <a:buFont typeface="Arial" pitchFamily="34" charset="0"/>
              <a:buChar char="•"/>
              <a:defRPr sz="2300">
                <a:solidFill>
                  <a:srgbClr val="000000"/>
                </a:solidFill>
                <a:latin typeface="Calibri" pitchFamily="34" charset="0"/>
              </a:defRPr>
            </a:lvl2pPr>
            <a:lvl3pPr marL="1139488" indent="-227895" eaLnBrk="0" hangingPunct="0">
              <a:lnSpc>
                <a:spcPct val="90000"/>
              </a:lnSpc>
              <a:spcBef>
                <a:spcPts val="500"/>
              </a:spcBef>
              <a:buSzPct val="100000"/>
              <a:buFont typeface="Arial" pitchFamily="34" charset="0"/>
              <a:buChar char="•"/>
              <a:defRPr sz="2000">
                <a:solidFill>
                  <a:srgbClr val="000000"/>
                </a:solidFill>
                <a:latin typeface="Calibri" pitchFamily="34" charset="0"/>
              </a:defRPr>
            </a:lvl3pPr>
            <a:lvl4pPr marL="1595270" indent="-227895" eaLnBrk="0" hangingPunct="0">
              <a:lnSpc>
                <a:spcPct val="90000"/>
              </a:lnSpc>
              <a:spcBef>
                <a:spcPts val="500"/>
              </a:spcBef>
              <a:buSzPct val="100000"/>
              <a:buFont typeface="Arial" pitchFamily="34" charset="0"/>
              <a:buChar char="•"/>
              <a:defRPr>
                <a:solidFill>
                  <a:srgbClr val="000000"/>
                </a:solidFill>
                <a:latin typeface="Calibri" pitchFamily="34" charset="0"/>
              </a:defRPr>
            </a:lvl4pPr>
            <a:lvl5pPr marL="2051067" indent="-227895" eaLnBrk="0" hangingPunct="0">
              <a:lnSpc>
                <a:spcPct val="90000"/>
              </a:lnSpc>
              <a:spcBef>
                <a:spcPts val="500"/>
              </a:spcBef>
              <a:buSzPct val="100000"/>
              <a:buFont typeface="Arial" pitchFamily="34" charset="0"/>
              <a:buChar char="•"/>
              <a:defRPr>
                <a:solidFill>
                  <a:srgbClr val="000000"/>
                </a:solidFill>
                <a:latin typeface="Calibri" pitchFamily="34" charset="0"/>
              </a:defRPr>
            </a:lvl5pPr>
            <a:lvl6pPr marL="2506859" indent="-227895" eaLnBrk="0" fontAlgn="base" hangingPunct="0">
              <a:lnSpc>
                <a:spcPct val="90000"/>
              </a:lnSpc>
              <a:spcBef>
                <a:spcPts val="500"/>
              </a:spcBef>
              <a:spcAft>
                <a:spcPct val="0"/>
              </a:spcAft>
              <a:buSzPct val="100000"/>
              <a:buFont typeface="Arial" pitchFamily="34" charset="0"/>
              <a:buChar char="•"/>
              <a:defRPr>
                <a:solidFill>
                  <a:srgbClr val="000000"/>
                </a:solidFill>
                <a:latin typeface="Calibri" pitchFamily="34" charset="0"/>
              </a:defRPr>
            </a:lvl6pPr>
            <a:lvl7pPr marL="2962647" indent="-227895" eaLnBrk="0" fontAlgn="base" hangingPunct="0">
              <a:lnSpc>
                <a:spcPct val="90000"/>
              </a:lnSpc>
              <a:spcBef>
                <a:spcPts val="500"/>
              </a:spcBef>
              <a:spcAft>
                <a:spcPct val="0"/>
              </a:spcAft>
              <a:buSzPct val="100000"/>
              <a:buFont typeface="Arial" pitchFamily="34" charset="0"/>
              <a:buChar char="•"/>
              <a:defRPr>
                <a:solidFill>
                  <a:srgbClr val="000000"/>
                </a:solidFill>
                <a:latin typeface="Calibri" pitchFamily="34" charset="0"/>
              </a:defRPr>
            </a:lvl7pPr>
            <a:lvl8pPr marL="3418441" indent="-227895" eaLnBrk="0" fontAlgn="base" hangingPunct="0">
              <a:lnSpc>
                <a:spcPct val="90000"/>
              </a:lnSpc>
              <a:spcBef>
                <a:spcPts val="500"/>
              </a:spcBef>
              <a:spcAft>
                <a:spcPct val="0"/>
              </a:spcAft>
              <a:buSzPct val="100000"/>
              <a:buFont typeface="Arial" pitchFamily="34" charset="0"/>
              <a:buChar char="•"/>
              <a:defRPr>
                <a:solidFill>
                  <a:srgbClr val="000000"/>
                </a:solidFill>
                <a:latin typeface="Calibri" pitchFamily="34" charset="0"/>
              </a:defRPr>
            </a:lvl8pPr>
            <a:lvl9pPr marL="3874237" indent="-227895" eaLnBrk="0" fontAlgn="base" hangingPunct="0">
              <a:lnSpc>
                <a:spcPct val="90000"/>
              </a:lnSpc>
              <a:spcBef>
                <a:spcPts val="500"/>
              </a:spcBef>
              <a:spcAft>
                <a:spcPct val="0"/>
              </a:spcAft>
              <a:buSzPct val="100000"/>
              <a:buFont typeface="Arial" pitchFamily="34" charset="0"/>
              <a:buChar char="•"/>
              <a:defRPr>
                <a:solidFill>
                  <a:srgbClr val="000000"/>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fr-FR" sz="11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Data in WHO HQ as of 02 Sep. 2025</a:t>
            </a:r>
          </a:p>
        </p:txBody>
      </p:sp>
      <p:sp>
        <p:nvSpPr>
          <p:cNvPr id="19" name="Rectangle 25">
            <a:extLst>
              <a:ext uri="{FF2B5EF4-FFF2-40B4-BE49-F238E27FC236}">
                <a16:creationId xmlns:a16="http://schemas.microsoft.com/office/drawing/2014/main" id="{F154D329-D8F0-41CF-A0AC-7C4A44FA39DC}"/>
              </a:ext>
            </a:extLst>
          </p:cNvPr>
          <p:cNvSpPr>
            <a:spLocks noChangeArrowheads="1"/>
          </p:cNvSpPr>
          <p:nvPr/>
        </p:nvSpPr>
        <p:spPr bwMode="auto">
          <a:xfrm>
            <a:off x="485481" y="6607175"/>
            <a:ext cx="6290098" cy="245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158" tIns="45574" rIns="91158" bIns="45574">
            <a:spAutoFit/>
          </a:bodyPr>
          <a:lstStyle>
            <a:lvl1pPr eaLnBrk="0" hangingPunct="0">
              <a:lnSpc>
                <a:spcPct val="90000"/>
              </a:lnSpc>
              <a:spcBef>
                <a:spcPts val="1000"/>
              </a:spcBef>
              <a:buSzPct val="100000"/>
              <a:buFont typeface="Arial" pitchFamily="34" charset="0"/>
              <a:buChar char="•"/>
              <a:defRPr sz="2800">
                <a:solidFill>
                  <a:srgbClr val="000000"/>
                </a:solidFill>
                <a:latin typeface="Calibri" pitchFamily="34" charset="0"/>
              </a:defRPr>
            </a:lvl1pPr>
            <a:lvl2pPr marL="742950" indent="-285750" eaLnBrk="0" hangingPunct="0">
              <a:lnSpc>
                <a:spcPct val="90000"/>
              </a:lnSpc>
              <a:spcBef>
                <a:spcPts val="500"/>
              </a:spcBef>
              <a:buSzPct val="100000"/>
              <a:buFont typeface="Arial" pitchFamily="34" charset="0"/>
              <a:buChar char="•"/>
              <a:defRPr sz="2400">
                <a:solidFill>
                  <a:srgbClr val="000000"/>
                </a:solidFill>
                <a:latin typeface="Calibri" pitchFamily="34" charset="0"/>
              </a:defRPr>
            </a:lvl2pPr>
            <a:lvl3pPr marL="1143000" indent="-228600" eaLnBrk="0" hangingPunct="0">
              <a:lnSpc>
                <a:spcPct val="90000"/>
              </a:lnSpc>
              <a:spcBef>
                <a:spcPts val="500"/>
              </a:spcBef>
              <a:buSzPct val="100000"/>
              <a:buFont typeface="Arial" pitchFamily="34" charset="0"/>
              <a:buChar char="•"/>
              <a:defRPr sz="2000">
                <a:solidFill>
                  <a:srgbClr val="000000"/>
                </a:solidFill>
                <a:latin typeface="Calibri" pitchFamily="34" charset="0"/>
              </a:defRPr>
            </a:lvl3pPr>
            <a:lvl4pPr marL="1600200" indent="-228600" eaLnBrk="0" hangingPunct="0">
              <a:lnSpc>
                <a:spcPct val="90000"/>
              </a:lnSpc>
              <a:spcBef>
                <a:spcPts val="500"/>
              </a:spcBef>
              <a:buSzPct val="100000"/>
              <a:buFont typeface="Arial" pitchFamily="34" charset="0"/>
              <a:buChar char="•"/>
              <a:defRPr>
                <a:solidFill>
                  <a:srgbClr val="000000"/>
                </a:solidFill>
                <a:latin typeface="Calibri" pitchFamily="34" charset="0"/>
              </a:defRPr>
            </a:lvl4pPr>
            <a:lvl5pPr marL="2057400" indent="-228600" eaLnBrk="0" hangingPunct="0">
              <a:lnSpc>
                <a:spcPct val="90000"/>
              </a:lnSpc>
              <a:spcBef>
                <a:spcPts val="500"/>
              </a:spcBef>
              <a:buSzPct val="100000"/>
              <a:buFont typeface="Arial" pitchFamily="34" charset="0"/>
              <a:buChar char="•"/>
              <a:defRPr>
                <a:solidFill>
                  <a:srgbClr val="000000"/>
                </a:solidFill>
                <a:latin typeface="Calibri" pitchFamily="34" charset="0"/>
              </a:defRPr>
            </a:lvl5pPr>
            <a:lvl6pPr marL="2514600" indent="-228600" eaLnBrk="0" fontAlgn="base" hangingPunct="0">
              <a:lnSpc>
                <a:spcPct val="90000"/>
              </a:lnSpc>
              <a:spcBef>
                <a:spcPts val="500"/>
              </a:spcBef>
              <a:spcAft>
                <a:spcPct val="0"/>
              </a:spcAft>
              <a:buSzPct val="100000"/>
              <a:buFont typeface="Arial" pitchFamily="34" charset="0"/>
              <a:buChar char="•"/>
              <a:defRPr>
                <a:solidFill>
                  <a:srgbClr val="000000"/>
                </a:solidFill>
                <a:latin typeface="Calibri" pitchFamily="34" charset="0"/>
              </a:defRPr>
            </a:lvl6pPr>
            <a:lvl7pPr marL="2971800" indent="-228600" eaLnBrk="0" fontAlgn="base" hangingPunct="0">
              <a:lnSpc>
                <a:spcPct val="90000"/>
              </a:lnSpc>
              <a:spcBef>
                <a:spcPts val="500"/>
              </a:spcBef>
              <a:spcAft>
                <a:spcPct val="0"/>
              </a:spcAft>
              <a:buSzPct val="100000"/>
              <a:buFont typeface="Arial" pitchFamily="34" charset="0"/>
              <a:buChar char="•"/>
              <a:defRPr>
                <a:solidFill>
                  <a:srgbClr val="000000"/>
                </a:solidFill>
                <a:latin typeface="Calibri" pitchFamily="34" charset="0"/>
              </a:defRPr>
            </a:lvl7pPr>
            <a:lvl8pPr marL="3429000" indent="-228600" eaLnBrk="0" fontAlgn="base" hangingPunct="0">
              <a:lnSpc>
                <a:spcPct val="90000"/>
              </a:lnSpc>
              <a:spcBef>
                <a:spcPts val="500"/>
              </a:spcBef>
              <a:spcAft>
                <a:spcPct val="0"/>
              </a:spcAft>
              <a:buSzPct val="100000"/>
              <a:buFont typeface="Arial" pitchFamily="34" charset="0"/>
              <a:buChar char="•"/>
              <a:defRPr>
                <a:solidFill>
                  <a:srgbClr val="000000"/>
                </a:solidFill>
                <a:latin typeface="Calibri" pitchFamily="34" charset="0"/>
              </a:defRPr>
            </a:lvl8pPr>
            <a:lvl9pPr marL="3886200" indent="-228600" eaLnBrk="0" fontAlgn="base" hangingPunct="0">
              <a:lnSpc>
                <a:spcPct val="90000"/>
              </a:lnSpc>
              <a:spcBef>
                <a:spcPts val="500"/>
              </a:spcBef>
              <a:spcAft>
                <a:spcPct val="0"/>
              </a:spcAft>
              <a:buSzPct val="100000"/>
              <a:buFont typeface="Arial" pitchFamily="34" charset="0"/>
              <a:buChar char="•"/>
              <a:defRPr>
                <a:solidFill>
                  <a:srgbClr val="000000"/>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r>
              <a:rPr kumimoji="0" lang="en-GB" altLang="fr-FR" sz="1000" b="0" i="0" u="none" strike="noStrike" kern="1200" cap="none" spc="0" normalizeH="0" baseline="30000" noProof="0" dirty="0">
                <a:ln>
                  <a:noFill/>
                </a:ln>
                <a:solidFill>
                  <a:srgbClr val="000000"/>
                </a:solidFill>
                <a:effectLst/>
                <a:uLnTx/>
                <a:uFillTx/>
                <a:latin typeface="Calibri" pitchFamily="34" charset="0"/>
                <a:ea typeface="+mn-ea"/>
                <a:cs typeface="Arial" pitchFamily="34" charset="0"/>
              </a:rPr>
              <a:t>1</a:t>
            </a:r>
            <a:r>
              <a:rPr kumimoji="0" lang="en-GB" altLang="fr-FR" sz="10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Excludes viruses detected from environmental surveillance;   </a:t>
            </a:r>
            <a:r>
              <a:rPr kumimoji="0" lang="en-GB" altLang="fr-FR" sz="1000" b="0" i="0" u="none" strike="noStrike" kern="1200" cap="none" spc="0" normalizeH="0" baseline="30000" noProof="0" dirty="0">
                <a:ln>
                  <a:noFill/>
                </a:ln>
                <a:solidFill>
                  <a:srgbClr val="000000"/>
                </a:solidFill>
                <a:effectLst/>
                <a:uLnTx/>
                <a:uFillTx/>
                <a:latin typeface="Calibri" pitchFamily="34" charset="0"/>
                <a:ea typeface="+mn-ea"/>
                <a:cs typeface="Arial" pitchFamily="34" charset="0"/>
              </a:rPr>
              <a:t>2</a:t>
            </a:r>
            <a:r>
              <a:rPr kumimoji="0" lang="en-GB" altLang="fr-FR" sz="10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Onset of paralysis: </a:t>
            </a:r>
            <a:r>
              <a:rPr kumimoji="0" lang="fr-CH" altLang="fr-FR" sz="10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03 Mar. 2025 </a:t>
            </a:r>
            <a:r>
              <a:rPr kumimoji="0" lang="en-US" altLang="fr-FR" sz="10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to </a:t>
            </a:r>
            <a:r>
              <a:rPr kumimoji="0" lang="en-GB" altLang="fr-FR" sz="10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02 Sep. 2025</a:t>
            </a:r>
            <a:endParaRPr kumimoji="0" lang="en-GB" altLang="fr-FR" sz="1000" b="0"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p:txBody>
      </p:sp>
      <p:sp>
        <p:nvSpPr>
          <p:cNvPr id="4" name="Text Box 7">
            <a:extLst>
              <a:ext uri="{FF2B5EF4-FFF2-40B4-BE49-F238E27FC236}">
                <a16:creationId xmlns:a16="http://schemas.microsoft.com/office/drawing/2014/main" id="{2415FFE4-9361-98FB-EDD3-66EAB76533C3}"/>
              </a:ext>
            </a:extLst>
          </p:cNvPr>
          <p:cNvSpPr txBox="1">
            <a:spLocks noChangeArrowheads="1"/>
          </p:cNvSpPr>
          <p:nvPr/>
        </p:nvSpPr>
        <p:spPr bwMode="auto">
          <a:xfrm>
            <a:off x="4811001" y="6190089"/>
            <a:ext cx="1555069" cy="245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158" tIns="45574" rIns="91158" bIns="45574">
            <a:spAutoFit/>
          </a:bodyPr>
          <a:lstStyle>
            <a:lvl1pPr eaLnBrk="0" hangingPunct="0">
              <a:lnSpc>
                <a:spcPct val="90000"/>
              </a:lnSpc>
              <a:spcBef>
                <a:spcPts val="1000"/>
              </a:spcBef>
              <a:buSzPct val="100000"/>
              <a:buFont typeface="Arial" pitchFamily="34" charset="0"/>
              <a:buChar char="•"/>
              <a:defRPr sz="2800">
                <a:solidFill>
                  <a:srgbClr val="000000"/>
                </a:solidFill>
                <a:latin typeface="Calibri" pitchFamily="34" charset="0"/>
              </a:defRPr>
            </a:lvl1pPr>
            <a:lvl2pPr marL="742950" indent="-285750" eaLnBrk="0" hangingPunct="0">
              <a:lnSpc>
                <a:spcPct val="90000"/>
              </a:lnSpc>
              <a:spcBef>
                <a:spcPts val="500"/>
              </a:spcBef>
              <a:buSzPct val="100000"/>
              <a:buFont typeface="Arial" pitchFamily="34" charset="0"/>
              <a:buChar char="•"/>
              <a:defRPr sz="2400">
                <a:solidFill>
                  <a:srgbClr val="000000"/>
                </a:solidFill>
                <a:latin typeface="Calibri" pitchFamily="34" charset="0"/>
              </a:defRPr>
            </a:lvl2pPr>
            <a:lvl3pPr marL="1143000" indent="-228600" eaLnBrk="0" hangingPunct="0">
              <a:lnSpc>
                <a:spcPct val="90000"/>
              </a:lnSpc>
              <a:spcBef>
                <a:spcPts val="500"/>
              </a:spcBef>
              <a:buSzPct val="100000"/>
              <a:buFont typeface="Arial" pitchFamily="34" charset="0"/>
              <a:buChar char="•"/>
              <a:defRPr sz="2000">
                <a:solidFill>
                  <a:srgbClr val="000000"/>
                </a:solidFill>
                <a:latin typeface="Calibri" pitchFamily="34" charset="0"/>
              </a:defRPr>
            </a:lvl3pPr>
            <a:lvl4pPr marL="1600200" indent="-228600" eaLnBrk="0" hangingPunct="0">
              <a:lnSpc>
                <a:spcPct val="90000"/>
              </a:lnSpc>
              <a:spcBef>
                <a:spcPts val="500"/>
              </a:spcBef>
              <a:buSzPct val="100000"/>
              <a:buFont typeface="Arial" pitchFamily="34" charset="0"/>
              <a:buChar char="•"/>
              <a:defRPr>
                <a:solidFill>
                  <a:srgbClr val="000000"/>
                </a:solidFill>
                <a:latin typeface="Calibri" pitchFamily="34" charset="0"/>
              </a:defRPr>
            </a:lvl4pPr>
            <a:lvl5pPr marL="2057400" indent="-228600" eaLnBrk="0" hangingPunct="0">
              <a:lnSpc>
                <a:spcPct val="90000"/>
              </a:lnSpc>
              <a:spcBef>
                <a:spcPts val="500"/>
              </a:spcBef>
              <a:buSzPct val="100000"/>
              <a:buFont typeface="Arial" pitchFamily="34" charset="0"/>
              <a:buChar char="•"/>
              <a:defRPr>
                <a:solidFill>
                  <a:srgbClr val="000000"/>
                </a:solidFill>
                <a:latin typeface="Calibri" pitchFamily="34" charset="0"/>
              </a:defRPr>
            </a:lvl5pPr>
            <a:lvl6pPr marL="2514600" indent="-228600" eaLnBrk="0" fontAlgn="base" hangingPunct="0">
              <a:lnSpc>
                <a:spcPct val="90000"/>
              </a:lnSpc>
              <a:spcBef>
                <a:spcPts val="500"/>
              </a:spcBef>
              <a:spcAft>
                <a:spcPct val="0"/>
              </a:spcAft>
              <a:buSzPct val="100000"/>
              <a:buFont typeface="Arial" pitchFamily="34" charset="0"/>
              <a:buChar char="•"/>
              <a:defRPr>
                <a:solidFill>
                  <a:srgbClr val="000000"/>
                </a:solidFill>
                <a:latin typeface="Calibri" pitchFamily="34" charset="0"/>
              </a:defRPr>
            </a:lvl6pPr>
            <a:lvl7pPr marL="2971800" indent="-228600" eaLnBrk="0" fontAlgn="base" hangingPunct="0">
              <a:lnSpc>
                <a:spcPct val="90000"/>
              </a:lnSpc>
              <a:spcBef>
                <a:spcPts val="500"/>
              </a:spcBef>
              <a:spcAft>
                <a:spcPct val="0"/>
              </a:spcAft>
              <a:buSzPct val="100000"/>
              <a:buFont typeface="Arial" pitchFamily="34" charset="0"/>
              <a:buChar char="•"/>
              <a:defRPr>
                <a:solidFill>
                  <a:srgbClr val="000000"/>
                </a:solidFill>
                <a:latin typeface="Calibri" pitchFamily="34" charset="0"/>
              </a:defRPr>
            </a:lvl7pPr>
            <a:lvl8pPr marL="3429000" indent="-228600" eaLnBrk="0" fontAlgn="base" hangingPunct="0">
              <a:lnSpc>
                <a:spcPct val="90000"/>
              </a:lnSpc>
              <a:spcBef>
                <a:spcPts val="500"/>
              </a:spcBef>
              <a:spcAft>
                <a:spcPct val="0"/>
              </a:spcAft>
              <a:buSzPct val="100000"/>
              <a:buFont typeface="Arial" pitchFamily="34" charset="0"/>
              <a:buChar char="•"/>
              <a:defRPr>
                <a:solidFill>
                  <a:srgbClr val="000000"/>
                </a:solidFill>
                <a:latin typeface="Calibri" pitchFamily="34" charset="0"/>
              </a:defRPr>
            </a:lvl8pPr>
            <a:lvl9pPr marL="3886200" indent="-228600" eaLnBrk="0" fontAlgn="base" hangingPunct="0">
              <a:lnSpc>
                <a:spcPct val="90000"/>
              </a:lnSpc>
              <a:spcBef>
                <a:spcPts val="500"/>
              </a:spcBef>
              <a:spcAft>
                <a:spcPct val="0"/>
              </a:spcAft>
              <a:buSzPct val="100000"/>
              <a:buFont typeface="Arial" pitchFamily="34" charset="0"/>
              <a:buChar char="•"/>
              <a:defRPr>
                <a:solidFill>
                  <a:srgbClr val="000000"/>
                </a:solidFill>
                <a:latin typeface="Calibri"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GB" altLang="en-US" sz="1000" b="0" i="0" u="none" strike="noStrike" kern="1200" cap="none" spc="0" normalizeH="0" baseline="0" noProof="0" dirty="0">
                <a:ln>
                  <a:noFill/>
                </a:ln>
                <a:solidFill>
                  <a:srgbClr val="000000"/>
                </a:solidFill>
                <a:effectLst/>
                <a:uLnTx/>
                <a:uFillTx/>
                <a:latin typeface="Calibri" pitchFamily="34" charset="0"/>
                <a:ea typeface="+mn-ea"/>
                <a:cs typeface="+mn-cs"/>
              </a:rPr>
              <a:t>Endemic country (WPV1)</a:t>
            </a:r>
          </a:p>
        </p:txBody>
      </p:sp>
      <p:sp>
        <p:nvSpPr>
          <p:cNvPr id="6" name="Rectangle 5">
            <a:extLst>
              <a:ext uri="{FF2B5EF4-FFF2-40B4-BE49-F238E27FC236}">
                <a16:creationId xmlns:a16="http://schemas.microsoft.com/office/drawing/2014/main" id="{7A885FF7-BA79-A4F8-A579-B40B1833D4D6}"/>
              </a:ext>
            </a:extLst>
          </p:cNvPr>
          <p:cNvSpPr>
            <a:spLocks noChangeArrowheads="1"/>
          </p:cNvSpPr>
          <p:nvPr/>
        </p:nvSpPr>
        <p:spPr bwMode="auto">
          <a:xfrm>
            <a:off x="4572632" y="6236248"/>
            <a:ext cx="168041" cy="144583"/>
          </a:xfrm>
          <a:prstGeom prst="rect">
            <a:avLst/>
          </a:prstGeom>
          <a:solidFill>
            <a:srgbClr val="FFFFCC"/>
          </a:solidFill>
          <a:ln w="9525">
            <a:solidFill>
              <a:schemeClr val="tx1"/>
            </a:solidFill>
            <a:miter lim="800000"/>
            <a:headEnd/>
            <a:tailEnd/>
          </a:ln>
          <a:effectLst/>
        </p:spPr>
        <p:txBody>
          <a:bodyPr wrap="none" lIns="91158" tIns="45574" rIns="91158" bIns="45574" anchor="ctr"/>
          <a:lstStyle>
            <a:lvl1pPr eaLnBrk="0" hangingPunct="0">
              <a:lnSpc>
                <a:spcPct val="90000"/>
              </a:lnSpc>
              <a:spcBef>
                <a:spcPts val="1000"/>
              </a:spcBef>
              <a:buSzPct val="100000"/>
              <a:buFont typeface="Arial" pitchFamily="34" charset="0"/>
              <a:buChar char="•"/>
              <a:defRPr sz="2800">
                <a:solidFill>
                  <a:srgbClr val="000000"/>
                </a:solidFill>
                <a:latin typeface="Calibri" pitchFamily="34" charset="0"/>
              </a:defRPr>
            </a:lvl1pPr>
            <a:lvl2pPr marL="742950" indent="-285750" eaLnBrk="0" hangingPunct="0">
              <a:lnSpc>
                <a:spcPct val="90000"/>
              </a:lnSpc>
              <a:spcBef>
                <a:spcPts val="500"/>
              </a:spcBef>
              <a:buSzPct val="100000"/>
              <a:buFont typeface="Arial" pitchFamily="34" charset="0"/>
              <a:buChar char="•"/>
              <a:defRPr sz="2400">
                <a:solidFill>
                  <a:srgbClr val="000000"/>
                </a:solidFill>
                <a:latin typeface="Calibri" pitchFamily="34" charset="0"/>
              </a:defRPr>
            </a:lvl2pPr>
            <a:lvl3pPr marL="1143000" indent="-228600" eaLnBrk="0" hangingPunct="0">
              <a:lnSpc>
                <a:spcPct val="90000"/>
              </a:lnSpc>
              <a:spcBef>
                <a:spcPts val="500"/>
              </a:spcBef>
              <a:buSzPct val="100000"/>
              <a:buFont typeface="Arial" pitchFamily="34" charset="0"/>
              <a:buChar char="•"/>
              <a:defRPr sz="2000">
                <a:solidFill>
                  <a:srgbClr val="000000"/>
                </a:solidFill>
                <a:latin typeface="Calibri" pitchFamily="34" charset="0"/>
              </a:defRPr>
            </a:lvl3pPr>
            <a:lvl4pPr marL="1600200" indent="-228600" eaLnBrk="0" hangingPunct="0">
              <a:lnSpc>
                <a:spcPct val="90000"/>
              </a:lnSpc>
              <a:spcBef>
                <a:spcPts val="500"/>
              </a:spcBef>
              <a:buSzPct val="100000"/>
              <a:buFont typeface="Arial" pitchFamily="34" charset="0"/>
              <a:buChar char="•"/>
              <a:defRPr>
                <a:solidFill>
                  <a:srgbClr val="000000"/>
                </a:solidFill>
                <a:latin typeface="Calibri" pitchFamily="34" charset="0"/>
              </a:defRPr>
            </a:lvl4pPr>
            <a:lvl5pPr marL="2057400" indent="-228600" eaLnBrk="0" hangingPunct="0">
              <a:lnSpc>
                <a:spcPct val="90000"/>
              </a:lnSpc>
              <a:spcBef>
                <a:spcPts val="500"/>
              </a:spcBef>
              <a:buSzPct val="100000"/>
              <a:buFont typeface="Arial" pitchFamily="34" charset="0"/>
              <a:buChar char="•"/>
              <a:defRPr>
                <a:solidFill>
                  <a:srgbClr val="000000"/>
                </a:solidFill>
                <a:latin typeface="Calibri" pitchFamily="34" charset="0"/>
              </a:defRPr>
            </a:lvl5pPr>
            <a:lvl6pPr marL="2514600" indent="-228600" eaLnBrk="0" fontAlgn="base" hangingPunct="0">
              <a:lnSpc>
                <a:spcPct val="90000"/>
              </a:lnSpc>
              <a:spcBef>
                <a:spcPts val="500"/>
              </a:spcBef>
              <a:spcAft>
                <a:spcPct val="0"/>
              </a:spcAft>
              <a:buSzPct val="100000"/>
              <a:buFont typeface="Arial" pitchFamily="34" charset="0"/>
              <a:buChar char="•"/>
              <a:defRPr>
                <a:solidFill>
                  <a:srgbClr val="000000"/>
                </a:solidFill>
                <a:latin typeface="Calibri" pitchFamily="34" charset="0"/>
              </a:defRPr>
            </a:lvl6pPr>
            <a:lvl7pPr marL="2971800" indent="-228600" eaLnBrk="0" fontAlgn="base" hangingPunct="0">
              <a:lnSpc>
                <a:spcPct val="90000"/>
              </a:lnSpc>
              <a:spcBef>
                <a:spcPts val="500"/>
              </a:spcBef>
              <a:spcAft>
                <a:spcPct val="0"/>
              </a:spcAft>
              <a:buSzPct val="100000"/>
              <a:buFont typeface="Arial" pitchFamily="34" charset="0"/>
              <a:buChar char="•"/>
              <a:defRPr>
                <a:solidFill>
                  <a:srgbClr val="000000"/>
                </a:solidFill>
                <a:latin typeface="Calibri" pitchFamily="34" charset="0"/>
              </a:defRPr>
            </a:lvl7pPr>
            <a:lvl8pPr marL="3429000" indent="-228600" eaLnBrk="0" fontAlgn="base" hangingPunct="0">
              <a:lnSpc>
                <a:spcPct val="90000"/>
              </a:lnSpc>
              <a:spcBef>
                <a:spcPts val="500"/>
              </a:spcBef>
              <a:spcAft>
                <a:spcPct val="0"/>
              </a:spcAft>
              <a:buSzPct val="100000"/>
              <a:buFont typeface="Arial" pitchFamily="34" charset="0"/>
              <a:buChar char="•"/>
              <a:defRPr>
                <a:solidFill>
                  <a:srgbClr val="000000"/>
                </a:solidFill>
                <a:latin typeface="Calibri" pitchFamily="34" charset="0"/>
              </a:defRPr>
            </a:lvl8pPr>
            <a:lvl9pPr marL="3886200" indent="-228600" eaLnBrk="0" fontAlgn="base" hangingPunct="0">
              <a:lnSpc>
                <a:spcPct val="90000"/>
              </a:lnSpc>
              <a:spcBef>
                <a:spcPts val="500"/>
              </a:spcBef>
              <a:spcAft>
                <a:spcPct val="0"/>
              </a:spcAft>
              <a:buSzPct val="100000"/>
              <a:buFont typeface="Arial" pitchFamily="34" charset="0"/>
              <a:buChar char="•"/>
              <a:defRPr>
                <a:solidFill>
                  <a:srgbClr val="000000"/>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grpSp>
        <p:nvGrpSpPr>
          <p:cNvPr id="8" name="Group 7">
            <a:extLst>
              <a:ext uri="{FF2B5EF4-FFF2-40B4-BE49-F238E27FC236}">
                <a16:creationId xmlns:a16="http://schemas.microsoft.com/office/drawing/2014/main" id="{A98B7931-AB79-EE4B-439F-FF91CFBB0910}"/>
              </a:ext>
            </a:extLst>
          </p:cNvPr>
          <p:cNvGrpSpPr/>
          <p:nvPr/>
        </p:nvGrpSpPr>
        <p:grpSpPr>
          <a:xfrm>
            <a:off x="6502605" y="5218911"/>
            <a:ext cx="2084209" cy="1308970"/>
            <a:chOff x="7559521" y="5126902"/>
            <a:chExt cx="2084209" cy="1308970"/>
          </a:xfrm>
        </p:grpSpPr>
        <p:pic>
          <p:nvPicPr>
            <p:cNvPr id="9" name="Picture 8">
              <a:extLst>
                <a:ext uri="{FF2B5EF4-FFF2-40B4-BE49-F238E27FC236}">
                  <a16:creationId xmlns:a16="http://schemas.microsoft.com/office/drawing/2014/main" id="{46BC40D0-0B9C-BE69-381C-8821213D15F8}"/>
                </a:ext>
              </a:extLst>
            </p:cNvPr>
            <p:cNvPicPr>
              <a:picLocks noChangeAspect="1"/>
            </p:cNvPicPr>
            <p:nvPr/>
          </p:nvPicPr>
          <p:blipFill>
            <a:blip r:embed="rId5"/>
            <a:stretch>
              <a:fillRect/>
            </a:stretch>
          </p:blipFill>
          <p:spPr>
            <a:xfrm>
              <a:off x="7559521" y="5126902"/>
              <a:ext cx="2084209" cy="1308970"/>
            </a:xfrm>
            <a:prstGeom prst="rect">
              <a:avLst/>
            </a:prstGeom>
            <a:ln>
              <a:solidFill>
                <a:sysClr val="window" lastClr="FFFFFF">
                  <a:lumMod val="65000"/>
                </a:sysClr>
              </a:solidFill>
            </a:ln>
          </p:spPr>
        </p:pic>
        <p:sp>
          <p:nvSpPr>
            <p:cNvPr id="10" name="Rectangle 9">
              <a:extLst>
                <a:ext uri="{FF2B5EF4-FFF2-40B4-BE49-F238E27FC236}">
                  <a16:creationId xmlns:a16="http://schemas.microsoft.com/office/drawing/2014/main" id="{ACDB795F-99CC-90BF-2119-E4F15841D974}"/>
                </a:ext>
              </a:extLst>
            </p:cNvPr>
            <p:cNvSpPr/>
            <p:nvPr/>
          </p:nvSpPr>
          <p:spPr>
            <a:xfrm>
              <a:off x="8417267" y="5656382"/>
              <a:ext cx="1080120" cy="605728"/>
            </a:xfrm>
            <a:prstGeom prst="rect">
              <a:avLst/>
            </a:prstGeom>
            <a:noFill/>
            <a:ln w="3175"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4DDE325B-6418-9466-AF60-19C14DE50500}"/>
              </a:ext>
            </a:extLst>
          </p:cNvPr>
          <p:cNvPicPr>
            <a:picLocks noChangeAspect="1"/>
          </p:cNvPicPr>
          <p:nvPr/>
        </p:nvPicPr>
        <p:blipFill>
          <a:blip r:embed="rId6"/>
          <a:stretch>
            <a:fillRect/>
          </a:stretch>
        </p:blipFill>
        <p:spPr>
          <a:xfrm>
            <a:off x="561777" y="4121856"/>
            <a:ext cx="1706220" cy="2450999"/>
          </a:xfrm>
          <a:prstGeom prst="rect">
            <a:avLst/>
          </a:prstGeom>
          <a:ln>
            <a:solidFill>
              <a:schemeClr val="bg1">
                <a:lumMod val="65000"/>
              </a:schemeClr>
            </a:solidFill>
          </a:ln>
        </p:spPr>
      </p:pic>
      <p:pic>
        <p:nvPicPr>
          <p:cNvPr id="2" name="Image 1">
            <a:extLst>
              <a:ext uri="{FF2B5EF4-FFF2-40B4-BE49-F238E27FC236}">
                <a16:creationId xmlns:a16="http://schemas.microsoft.com/office/drawing/2014/main" id="{0A4A06C4-64DD-58D3-19F1-33508CCCAC40}"/>
              </a:ext>
            </a:extLst>
          </p:cNvPr>
          <p:cNvPicPr>
            <a:picLocks noChangeAspect="1"/>
          </p:cNvPicPr>
          <p:nvPr/>
        </p:nvPicPr>
        <p:blipFill>
          <a:blip r:embed="rId7"/>
          <a:stretch>
            <a:fillRect/>
          </a:stretch>
        </p:blipFill>
        <p:spPr>
          <a:xfrm>
            <a:off x="7739907" y="547482"/>
            <a:ext cx="3842023" cy="2881517"/>
          </a:xfrm>
          <a:prstGeom prst="rect">
            <a:avLst/>
          </a:prstGeom>
        </p:spPr>
      </p:pic>
    </p:spTree>
    <p:extLst>
      <p:ext uri="{BB962C8B-B14F-4D97-AF65-F5344CB8AC3E}">
        <p14:creationId xmlns:p14="http://schemas.microsoft.com/office/powerpoint/2010/main" val="2452444317"/>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clipart&#10;&#10;Description générée automatiquement">
            <a:extLst>
              <a:ext uri="{FF2B5EF4-FFF2-40B4-BE49-F238E27FC236}">
                <a16:creationId xmlns:a16="http://schemas.microsoft.com/office/drawing/2014/main" id="{63CAD5BD-5D81-92AE-1600-E95D57D43D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77637" y="20892"/>
            <a:ext cx="2330649" cy="1070927"/>
          </a:xfrm>
          <a:prstGeom prst="rect">
            <a:avLst/>
          </a:prstGeom>
        </p:spPr>
      </p:pic>
      <p:sp>
        <p:nvSpPr>
          <p:cNvPr id="9" name="ZoneTexte 8">
            <a:extLst>
              <a:ext uri="{FF2B5EF4-FFF2-40B4-BE49-F238E27FC236}">
                <a16:creationId xmlns:a16="http://schemas.microsoft.com/office/drawing/2014/main" id="{7C817B67-98B4-4D7E-93F9-E8F4496FD896}"/>
              </a:ext>
            </a:extLst>
          </p:cNvPr>
          <p:cNvSpPr txBox="1"/>
          <p:nvPr/>
        </p:nvSpPr>
        <p:spPr>
          <a:xfrm>
            <a:off x="914400" y="336765"/>
            <a:ext cx="10363200" cy="954107"/>
          </a:xfrm>
          <a:prstGeom prst="rect">
            <a:avLst/>
          </a:prstGeom>
          <a:noFill/>
        </p:spPr>
        <p:txBody>
          <a:bodyPr wrap="square" rtlCol="0">
            <a:spAutoFit/>
          </a:bodyPr>
          <a:lstStyle/>
          <a:p>
            <a:pPr algn="ctr"/>
            <a:r>
              <a:rPr lang="fr-FR" sz="2800" b="1" dirty="0"/>
              <a:t>Pakistan – Afghanistan </a:t>
            </a:r>
          </a:p>
          <a:p>
            <a:pPr algn="ctr"/>
            <a:r>
              <a:rPr lang="fr-FR" sz="2800" b="1" dirty="0"/>
              <a:t>Les derniers soubresauts du virus sauvage </a:t>
            </a:r>
          </a:p>
        </p:txBody>
      </p:sp>
      <p:sp>
        <p:nvSpPr>
          <p:cNvPr id="11" name="Espace réservé du numéro de diapositive 3">
            <a:extLst>
              <a:ext uri="{FF2B5EF4-FFF2-40B4-BE49-F238E27FC236}">
                <a16:creationId xmlns:a16="http://schemas.microsoft.com/office/drawing/2014/main" id="{D0133830-1603-43C8-9BD9-E20DB15195CE}"/>
              </a:ext>
            </a:extLst>
          </p:cNvPr>
          <p:cNvSpPr txBox="1">
            <a:spLocks/>
          </p:cNvSpPr>
          <p:nvPr/>
        </p:nvSpPr>
        <p:spPr>
          <a:xfrm>
            <a:off x="3" y="6604000"/>
            <a:ext cx="2370667" cy="254000"/>
          </a:xfrm>
          <a:prstGeom prst="rect">
            <a:avLst/>
          </a:prstGeom>
        </p:spPr>
        <p:txBody>
          <a:bodyPr vert="horz" lIns="91440" tIns="45720" rIns="91440" bIns="45720" rtlCol="0" anchor="ctr"/>
          <a:lstStyle>
            <a:defPPr>
              <a:defRPr lang="en-US"/>
            </a:defPPr>
            <a:lvl1pPr algn="r" defTabSz="457200" fontAlgn="auto">
              <a:spcBef>
                <a:spcPts val="0"/>
              </a:spcBef>
              <a:spcAft>
                <a:spcPts val="0"/>
              </a:spcAft>
              <a:defRPr sz="1200">
                <a:solidFill>
                  <a:prstClr val="white"/>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5B703-056F-479E-8893-F9987D298CDC}" type="slidenum">
              <a:rPr lang="en-GB" smtClean="0"/>
              <a:pPr/>
              <a:t>6</a:t>
            </a:fld>
            <a:endParaRPr lang="en-GB"/>
          </a:p>
        </p:txBody>
      </p:sp>
      <p:pic>
        <p:nvPicPr>
          <p:cNvPr id="4" name="Image 3">
            <a:extLst>
              <a:ext uri="{FF2B5EF4-FFF2-40B4-BE49-F238E27FC236}">
                <a16:creationId xmlns:a16="http://schemas.microsoft.com/office/drawing/2014/main" id="{C4C830E8-A77D-1CB4-09C9-5C68B391F8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9242" y="159324"/>
            <a:ext cx="1030316" cy="1308987"/>
          </a:xfrm>
          <a:prstGeom prst="rect">
            <a:avLst/>
          </a:prstGeom>
        </p:spPr>
      </p:pic>
      <p:grpSp>
        <p:nvGrpSpPr>
          <p:cNvPr id="6" name="Groupe 5">
            <a:extLst>
              <a:ext uri="{FF2B5EF4-FFF2-40B4-BE49-F238E27FC236}">
                <a16:creationId xmlns:a16="http://schemas.microsoft.com/office/drawing/2014/main" id="{633E9874-3AA5-0007-2F7B-2451508425AB}"/>
              </a:ext>
            </a:extLst>
          </p:cNvPr>
          <p:cNvGrpSpPr/>
          <p:nvPr/>
        </p:nvGrpSpPr>
        <p:grpSpPr>
          <a:xfrm>
            <a:off x="3175720" y="1606745"/>
            <a:ext cx="5840560" cy="4767739"/>
            <a:chOff x="202095" y="206759"/>
            <a:chExt cx="5648912" cy="4713586"/>
          </a:xfrm>
        </p:grpSpPr>
        <p:pic>
          <p:nvPicPr>
            <p:cNvPr id="3" name="Image 2" descr="Une image contenant carte&#10;&#10;Description générée automatiquement">
              <a:extLst>
                <a:ext uri="{FF2B5EF4-FFF2-40B4-BE49-F238E27FC236}">
                  <a16:creationId xmlns:a16="http://schemas.microsoft.com/office/drawing/2014/main" id="{79DDDC20-1083-4573-BC25-B1771C798E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2095" y="206759"/>
              <a:ext cx="5648912" cy="4713586"/>
            </a:xfrm>
            <a:prstGeom prst="rect">
              <a:avLst/>
            </a:prstGeom>
          </p:spPr>
        </p:pic>
        <p:sp>
          <p:nvSpPr>
            <p:cNvPr id="54" name="TextBox 253">
              <a:extLst>
                <a:ext uri="{FF2B5EF4-FFF2-40B4-BE49-F238E27FC236}">
                  <a16:creationId xmlns:a16="http://schemas.microsoft.com/office/drawing/2014/main" id="{C3DF2E24-8BC7-CB2C-1BDD-86B386C3C8A9}"/>
                </a:ext>
              </a:extLst>
            </p:cNvPr>
            <p:cNvSpPr txBox="1"/>
            <p:nvPr/>
          </p:nvSpPr>
          <p:spPr>
            <a:xfrm>
              <a:off x="3934703" y="3429000"/>
              <a:ext cx="1818166" cy="1384995"/>
            </a:xfrm>
            <a:prstGeom prst="rect">
              <a:avLst/>
            </a:prstGeom>
            <a:solidFill>
              <a:schemeClr val="bg1">
                <a:lumMod val="65000"/>
              </a:schemeClr>
            </a:solidFill>
          </p:spPr>
          <p:txBody>
            <a:bodyPr wrap="square" rtlCol="0">
              <a:spAutoFit/>
            </a:bodyPr>
            <a:lstStyle/>
            <a:p>
              <a:pPr>
                <a:defRPr/>
              </a:pPr>
              <a:r>
                <a:rPr lang="en-US" sz="1200" b="1" kern="0" dirty="0">
                  <a:solidFill>
                    <a:srgbClr val="FF0000"/>
                  </a:solidFill>
                  <a:latin typeface="Calibri" panose="020F0502020204030204" pitchFamily="34" charset="0"/>
                  <a:cs typeface="Calibri" panose="020F0502020204030204" pitchFamily="34" charset="0"/>
                </a:rPr>
                <a:t>Rouge = R4B5C4C2</a:t>
              </a:r>
              <a:endParaRPr lang="en-US" sz="1200" b="1" kern="0" dirty="0">
                <a:solidFill>
                  <a:srgbClr val="00FFFF"/>
                </a:solidFill>
                <a:latin typeface="Calibri" panose="020F0502020204030204" pitchFamily="34" charset="0"/>
                <a:cs typeface="Calibri" panose="020F0502020204030204" pitchFamily="34" charset="0"/>
              </a:endParaRPr>
            </a:p>
            <a:p>
              <a:pPr>
                <a:defRPr/>
              </a:pPr>
              <a:r>
                <a:rPr lang="en-US" sz="1200" b="1" kern="0" dirty="0">
                  <a:solidFill>
                    <a:srgbClr val="996633"/>
                  </a:solidFill>
                  <a:latin typeface="Calibri" panose="020F0502020204030204" pitchFamily="34" charset="0"/>
                  <a:cs typeface="Calibri" panose="020F0502020204030204" pitchFamily="34" charset="0"/>
                </a:rPr>
                <a:t>Marron = R4B5C4D1</a:t>
              </a:r>
            </a:p>
            <a:p>
              <a:pPr>
                <a:defRPr/>
              </a:pPr>
              <a:r>
                <a:rPr lang="en-US" sz="1200" b="1" kern="0" dirty="0">
                  <a:solidFill>
                    <a:schemeClr val="bg1">
                      <a:lumMod val="85000"/>
                    </a:schemeClr>
                  </a:solidFill>
                  <a:latin typeface="Calibri" panose="020F0502020204030204" pitchFamily="34" charset="0"/>
                  <a:cs typeface="Calibri" panose="020F0502020204030204" pitchFamily="34" charset="0"/>
                </a:rPr>
                <a:t>Gris = R4B5C5B2A</a:t>
              </a:r>
            </a:p>
            <a:p>
              <a:pPr>
                <a:defRPr/>
              </a:pPr>
              <a:r>
                <a:rPr lang="en-US" sz="1200" b="1" kern="0" dirty="0">
                  <a:solidFill>
                    <a:srgbClr val="9900CC"/>
                  </a:solidFill>
                  <a:latin typeface="Calibri" panose="020F0502020204030204" pitchFamily="34" charset="0"/>
                  <a:cs typeface="Calibri" panose="020F0502020204030204" pitchFamily="34" charset="0"/>
                </a:rPr>
                <a:t>Violet= R4B5C5B2B2</a:t>
              </a:r>
            </a:p>
            <a:p>
              <a:pPr>
                <a:defRPr/>
              </a:pPr>
              <a:r>
                <a:rPr lang="en-US" sz="1200" b="1" kern="0" dirty="0">
                  <a:solidFill>
                    <a:srgbClr val="1909E7"/>
                  </a:solidFill>
                  <a:latin typeface="Calibri" panose="020F0502020204030204" pitchFamily="34" charset="0"/>
                  <a:cs typeface="Calibri" panose="020F0502020204030204" pitchFamily="34" charset="0"/>
                </a:rPr>
                <a:t>Bleu </a:t>
              </a:r>
              <a:r>
                <a:rPr lang="en-US" sz="1200" b="1" kern="0" dirty="0" err="1">
                  <a:solidFill>
                    <a:srgbClr val="1909E7"/>
                  </a:solidFill>
                  <a:latin typeface="Calibri" panose="020F0502020204030204" pitchFamily="34" charset="0"/>
                  <a:cs typeface="Calibri" panose="020F0502020204030204" pitchFamily="34" charset="0"/>
                </a:rPr>
                <a:t>foncé</a:t>
              </a:r>
              <a:r>
                <a:rPr lang="en-US" sz="1200" b="1" kern="0" dirty="0">
                  <a:solidFill>
                    <a:srgbClr val="1909E7"/>
                  </a:solidFill>
                  <a:latin typeface="Calibri" panose="020F0502020204030204" pitchFamily="34" charset="0"/>
                  <a:cs typeface="Calibri" panose="020F0502020204030204" pitchFamily="34" charset="0"/>
                </a:rPr>
                <a:t> = R4B5C5B2B3</a:t>
              </a:r>
            </a:p>
            <a:p>
              <a:pPr>
                <a:defRPr/>
              </a:pPr>
              <a:r>
                <a:rPr lang="en-US" sz="1200" b="1" kern="0" dirty="0">
                  <a:solidFill>
                    <a:srgbClr val="00FFFF"/>
                  </a:solidFill>
                  <a:latin typeface="Calibri" panose="020F0502020204030204" pitchFamily="34" charset="0"/>
                  <a:cs typeface="Calibri" panose="020F0502020204030204" pitchFamily="34" charset="0"/>
                </a:rPr>
                <a:t>Bleu Clair = R4B5C5B2C1</a:t>
              </a:r>
            </a:p>
            <a:p>
              <a:pPr>
                <a:defRPr/>
              </a:pPr>
              <a:r>
                <a:rPr lang="en-US" sz="1200" b="1" kern="0" dirty="0">
                  <a:solidFill>
                    <a:srgbClr val="66FF33"/>
                  </a:solidFill>
                  <a:latin typeface="Calibri" panose="020F0502020204030204" pitchFamily="34" charset="0"/>
                  <a:cs typeface="Calibri" panose="020F0502020204030204" pitchFamily="34" charset="0"/>
                </a:rPr>
                <a:t>Vert= R4B5C5B2C2</a:t>
              </a:r>
            </a:p>
          </p:txBody>
        </p:sp>
      </p:grpSp>
    </p:spTree>
    <p:extLst>
      <p:ext uri="{BB962C8B-B14F-4D97-AF65-F5344CB8AC3E}">
        <p14:creationId xmlns:p14="http://schemas.microsoft.com/office/powerpoint/2010/main" val="375376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2D8CE-AE71-8BA8-5234-E47E55CEA4B7}"/>
            </a:ext>
          </a:extLst>
        </p:cNvPr>
        <p:cNvGrpSpPr/>
        <p:nvPr/>
      </p:nvGrpSpPr>
      <p:grpSpPr>
        <a:xfrm>
          <a:off x="0" y="0"/>
          <a:ext cx="0" cy="0"/>
          <a:chOff x="0" y="0"/>
          <a:chExt cx="0" cy="0"/>
        </a:xfrm>
      </p:grpSpPr>
      <p:pic>
        <p:nvPicPr>
          <p:cNvPr id="2" name="Image 1" descr="Une image contenant texte, clipart&#10;&#10;Description générée automatiquement">
            <a:extLst>
              <a:ext uri="{FF2B5EF4-FFF2-40B4-BE49-F238E27FC236}">
                <a16:creationId xmlns:a16="http://schemas.microsoft.com/office/drawing/2014/main" id="{D5F34A50-641B-97ED-CEB1-F9DDF834BC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77637" y="20892"/>
            <a:ext cx="2330649" cy="1070927"/>
          </a:xfrm>
          <a:prstGeom prst="rect">
            <a:avLst/>
          </a:prstGeom>
        </p:spPr>
      </p:pic>
      <p:sp>
        <p:nvSpPr>
          <p:cNvPr id="9" name="ZoneTexte 8">
            <a:extLst>
              <a:ext uri="{FF2B5EF4-FFF2-40B4-BE49-F238E27FC236}">
                <a16:creationId xmlns:a16="http://schemas.microsoft.com/office/drawing/2014/main" id="{89682A62-0326-70EC-5A11-3BC24EA7DC58}"/>
              </a:ext>
            </a:extLst>
          </p:cNvPr>
          <p:cNvSpPr txBox="1"/>
          <p:nvPr/>
        </p:nvSpPr>
        <p:spPr>
          <a:xfrm>
            <a:off x="914400" y="336765"/>
            <a:ext cx="10363200" cy="954107"/>
          </a:xfrm>
          <a:prstGeom prst="rect">
            <a:avLst/>
          </a:prstGeom>
          <a:noFill/>
        </p:spPr>
        <p:txBody>
          <a:bodyPr wrap="square" rtlCol="0">
            <a:spAutoFit/>
          </a:bodyPr>
          <a:lstStyle/>
          <a:p>
            <a:pPr algn="ctr"/>
            <a:r>
              <a:rPr lang="fr-FR" sz="2800" b="1" dirty="0"/>
              <a:t>Pakistan – Afghanistan </a:t>
            </a:r>
          </a:p>
          <a:p>
            <a:pPr algn="ctr"/>
            <a:r>
              <a:rPr lang="fr-FR" sz="2800" b="1" dirty="0"/>
              <a:t>Les derniers soubresauts du virus sauvage </a:t>
            </a:r>
          </a:p>
        </p:txBody>
      </p:sp>
      <p:sp>
        <p:nvSpPr>
          <p:cNvPr id="11" name="Espace réservé du numéro de diapositive 3">
            <a:extLst>
              <a:ext uri="{FF2B5EF4-FFF2-40B4-BE49-F238E27FC236}">
                <a16:creationId xmlns:a16="http://schemas.microsoft.com/office/drawing/2014/main" id="{0010061E-4D70-AE56-6AEA-5FB0D62B25B1}"/>
              </a:ext>
            </a:extLst>
          </p:cNvPr>
          <p:cNvSpPr txBox="1">
            <a:spLocks/>
          </p:cNvSpPr>
          <p:nvPr/>
        </p:nvSpPr>
        <p:spPr>
          <a:xfrm>
            <a:off x="3" y="6604000"/>
            <a:ext cx="2370667" cy="254000"/>
          </a:xfrm>
          <a:prstGeom prst="rect">
            <a:avLst/>
          </a:prstGeom>
        </p:spPr>
        <p:txBody>
          <a:bodyPr vert="horz" lIns="91440" tIns="45720" rIns="91440" bIns="45720" rtlCol="0" anchor="ctr"/>
          <a:lstStyle>
            <a:defPPr>
              <a:defRPr lang="en-US"/>
            </a:defPPr>
            <a:lvl1pPr algn="r" defTabSz="457200" fontAlgn="auto">
              <a:spcBef>
                <a:spcPts val="0"/>
              </a:spcBef>
              <a:spcAft>
                <a:spcPts val="0"/>
              </a:spcAft>
              <a:defRPr sz="1200">
                <a:solidFill>
                  <a:prstClr val="white"/>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5B703-056F-479E-8893-F9987D298CDC}" type="slidenum">
              <a:rPr lang="en-GB" smtClean="0"/>
              <a:pPr/>
              <a:t>7</a:t>
            </a:fld>
            <a:endParaRPr lang="en-GB"/>
          </a:p>
        </p:txBody>
      </p:sp>
      <p:pic>
        <p:nvPicPr>
          <p:cNvPr id="4" name="Image 3">
            <a:extLst>
              <a:ext uri="{FF2B5EF4-FFF2-40B4-BE49-F238E27FC236}">
                <a16:creationId xmlns:a16="http://schemas.microsoft.com/office/drawing/2014/main" id="{95F2DA01-B0B0-17B5-2AD1-ACAAC27312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9242" y="159324"/>
            <a:ext cx="1030316" cy="1308987"/>
          </a:xfrm>
          <a:prstGeom prst="rect">
            <a:avLst/>
          </a:prstGeom>
        </p:spPr>
      </p:pic>
      <p:pic>
        <p:nvPicPr>
          <p:cNvPr id="5" name="Image 4">
            <a:extLst>
              <a:ext uri="{FF2B5EF4-FFF2-40B4-BE49-F238E27FC236}">
                <a16:creationId xmlns:a16="http://schemas.microsoft.com/office/drawing/2014/main" id="{9B3A5BA4-84FB-3BA2-1D00-3D01393861F7}"/>
              </a:ext>
            </a:extLst>
          </p:cNvPr>
          <p:cNvPicPr>
            <a:picLocks noChangeAspect="1"/>
          </p:cNvPicPr>
          <p:nvPr/>
        </p:nvPicPr>
        <p:blipFill>
          <a:blip r:embed="rId4"/>
          <a:stretch>
            <a:fillRect/>
          </a:stretch>
        </p:blipFill>
        <p:spPr>
          <a:xfrm>
            <a:off x="1708692" y="1551076"/>
            <a:ext cx="8982977" cy="5052924"/>
          </a:xfrm>
          <a:prstGeom prst="rect">
            <a:avLst/>
          </a:prstGeom>
        </p:spPr>
      </p:pic>
    </p:spTree>
    <p:extLst>
      <p:ext uri="{BB962C8B-B14F-4D97-AF65-F5344CB8AC3E}">
        <p14:creationId xmlns:p14="http://schemas.microsoft.com/office/powerpoint/2010/main" val="2129217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DD5D9-4D51-3940-AA90-45F5C1F7360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91EFEDC-1AE7-9B74-6FD8-08EE8190272F}"/>
              </a:ext>
            </a:extLst>
          </p:cNvPr>
          <p:cNvSpPr/>
          <p:nvPr/>
        </p:nvSpPr>
        <p:spPr>
          <a:xfrm>
            <a:off x="0" y="0"/>
            <a:ext cx="12192000" cy="6858000"/>
          </a:xfrm>
          <a:prstGeom prst="rect">
            <a:avLst/>
          </a:prstGeom>
          <a:gradFill>
            <a:gsLst>
              <a:gs pos="7000">
                <a:srgbClr val="00C2EE">
                  <a:alpha val="51161"/>
                </a:srgbClr>
              </a:gs>
              <a:gs pos="100000">
                <a:schemeClr val="bg1"/>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9" name="Picture 8" descr="A map of the world&#10;&#10;AI-generated content may be incorrect.">
            <a:extLst>
              <a:ext uri="{FF2B5EF4-FFF2-40B4-BE49-F238E27FC236}">
                <a16:creationId xmlns:a16="http://schemas.microsoft.com/office/drawing/2014/main" id="{B8C32FA2-995B-49FB-C57F-152C0C7B1D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32704" y="-6957080"/>
            <a:ext cx="32395212" cy="18814773"/>
          </a:xfrm>
          <a:prstGeom prst="rect">
            <a:avLst/>
          </a:prstGeom>
        </p:spPr>
      </p:pic>
      <p:sp>
        <p:nvSpPr>
          <p:cNvPr id="24" name="Right Triangle 23">
            <a:extLst>
              <a:ext uri="{FF2B5EF4-FFF2-40B4-BE49-F238E27FC236}">
                <a16:creationId xmlns:a16="http://schemas.microsoft.com/office/drawing/2014/main" id="{1072EC23-5060-2412-F0F4-3F6AC6650B7A}"/>
              </a:ext>
            </a:extLst>
          </p:cNvPr>
          <p:cNvSpPr/>
          <p:nvPr/>
        </p:nvSpPr>
        <p:spPr>
          <a:xfrm rot="16200000">
            <a:off x="4379887" y="-954113"/>
            <a:ext cx="7893644" cy="7730582"/>
          </a:xfrm>
          <a:prstGeom prst="rtTriangle">
            <a:avLst/>
          </a:prstGeom>
          <a:gradFill flip="none" rotWithShape="1">
            <a:gsLst>
              <a:gs pos="65000">
                <a:srgbClr val="901F93">
                  <a:shade val="100000"/>
                  <a:satMod val="115000"/>
                  <a:alpha val="0"/>
                </a:srgbClr>
              </a:gs>
              <a:gs pos="100000">
                <a:srgbClr val="901F93">
                  <a:alpha val="55843"/>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C40D11F8-4E92-A2C3-A583-DD89F9B95022}"/>
              </a:ext>
            </a:extLst>
          </p:cNvPr>
          <p:cNvSpPr/>
          <p:nvPr/>
        </p:nvSpPr>
        <p:spPr>
          <a:xfrm>
            <a:off x="8052300" y="5041900"/>
            <a:ext cx="4009603" cy="17157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7" name="Title 2">
            <a:extLst>
              <a:ext uri="{FF2B5EF4-FFF2-40B4-BE49-F238E27FC236}">
                <a16:creationId xmlns:a16="http://schemas.microsoft.com/office/drawing/2014/main" id="{256EBB05-0AD9-1DBE-F2E5-1AF0D1D30D0A}"/>
              </a:ext>
            </a:extLst>
          </p:cNvPr>
          <p:cNvSpPr txBox="1">
            <a:spLocks/>
          </p:cNvSpPr>
          <p:nvPr/>
        </p:nvSpPr>
        <p:spPr>
          <a:xfrm>
            <a:off x="401368" y="818371"/>
            <a:ext cx="6379372"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marL="0" marR="0" lvl="0" indent="0" algn="l" defTabSz="914400" rtl="0" eaLnBrk="1" fontAlgn="auto" latinLnBrk="0" hangingPunct="1">
              <a:lnSpc>
                <a:spcPts val="376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A05CB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ERADICATION</a:t>
            </a:r>
            <a:r>
              <a:rPr kumimoji="0" lang="en-US" sz="4800" b="1" i="0" u="none" strike="noStrike" kern="1200" cap="none" spc="0" normalizeH="0" baseline="0" noProof="0" dirty="0">
                <a:ln>
                  <a:noFill/>
                </a:ln>
                <a:solidFill>
                  <a:prstClr val="black"/>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 </a:t>
            </a:r>
            <a:r>
              <a:rPr kumimoji="0" lang="en-US" sz="4800" b="1" i="0" u="none" strike="noStrike" kern="1200" cap="none" spc="0" normalizeH="0" baseline="0" noProof="0" dirty="0">
                <a:ln>
                  <a:noFill/>
                </a:ln>
                <a:solidFill>
                  <a:srgbClr val="E02927"/>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EFFORTS</a:t>
            </a:r>
          </a:p>
        </p:txBody>
      </p:sp>
      <p:sp>
        <p:nvSpPr>
          <p:cNvPr id="55" name="TextBox 54">
            <a:extLst>
              <a:ext uri="{FF2B5EF4-FFF2-40B4-BE49-F238E27FC236}">
                <a16:creationId xmlns:a16="http://schemas.microsoft.com/office/drawing/2014/main" id="{EAB6C07E-AF6E-F422-B639-6C6BE4B7250B}"/>
              </a:ext>
            </a:extLst>
          </p:cNvPr>
          <p:cNvSpPr txBox="1"/>
          <p:nvPr/>
        </p:nvSpPr>
        <p:spPr>
          <a:xfrm>
            <a:off x="8206008" y="5244399"/>
            <a:ext cx="3851888" cy="1413207"/>
          </a:xfrm>
          <a:prstGeom prst="rect">
            <a:avLst/>
          </a:prstGeom>
          <a:noFill/>
          <a:ln>
            <a:noFill/>
          </a:ln>
        </p:spPr>
        <p:txBody>
          <a:bodyPr wrap="square" rtlCol="0">
            <a:spAutoFit/>
          </a:bodyPr>
          <a:lstStyle/>
          <a:p>
            <a:pPr marL="285750" marR="0" lvl="0" indent="-285750" algn="l" defTabSz="914400" rtl="0" eaLnBrk="1" fontAlgn="auto" latinLnBrk="0" hangingPunct="1">
              <a:lnSpc>
                <a:spcPts val="1760"/>
              </a:lnSpc>
              <a:spcBef>
                <a:spcPts val="0"/>
              </a:spcBef>
              <a:spcAft>
                <a:spcPts val="0"/>
              </a:spcAft>
              <a:buClrTx/>
              <a:buSzTx/>
              <a:buFont typeface="Wingdings" pitchFamily="2" charset="2"/>
              <a:buChar char="§"/>
              <a:tabLst/>
              <a:defRPr/>
            </a:pPr>
            <a:r>
              <a:rPr kumimoji="0" lang="en-US" sz="1800" b="1" i="0" u="none" strike="noStrike" kern="1200" cap="none" spc="0" normalizeH="0" baseline="0" noProof="0" dirty="0">
                <a:ln>
                  <a:noFill/>
                </a:ln>
                <a:solidFill>
                  <a:srgbClr val="F7A81B"/>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COUNTRY ENDEMIC </a:t>
            </a:r>
            <a:br>
              <a:rPr kumimoji="0" lang="en-US" sz="1800" b="1" i="0" u="none" strike="noStrike" kern="1200" cap="none" spc="0" normalizeH="0" baseline="0" noProof="0" dirty="0">
                <a:ln>
                  <a:noFill/>
                </a:ln>
                <a:solidFill>
                  <a:srgbClr val="F7A81B"/>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br>
            <a:r>
              <a:rPr kumimoji="0" lang="en-US" sz="1800" b="1" i="0" u="none" strike="noStrike" kern="1200" cap="none" spc="0" normalizeH="0" baseline="0" noProof="0" dirty="0">
                <a:ln>
                  <a:noFill/>
                </a:ln>
                <a:solidFill>
                  <a:srgbClr val="F7A81B"/>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FOR WILD POLIOVIRUS TYPE 1</a:t>
            </a:r>
          </a:p>
          <a:p>
            <a:pPr marL="285750" marR="0" lvl="0" indent="-285750" algn="l" defTabSz="914400" rtl="0" eaLnBrk="1" fontAlgn="auto" latinLnBrk="0" hangingPunct="1">
              <a:lnSpc>
                <a:spcPts val="246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E02927"/>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WILD POLIOVIRUS TYPE 1</a:t>
            </a:r>
          </a:p>
          <a:p>
            <a:pPr marL="285750" marR="0" lvl="0" indent="-285750" algn="l" defTabSz="914400" rtl="0" eaLnBrk="1" fontAlgn="auto" latinLnBrk="0" hangingPunct="1">
              <a:lnSpc>
                <a:spcPts val="206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339933"/>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VARIANT POLIOVIRUS TYPE </a:t>
            </a:r>
            <a:r>
              <a:rPr kumimoji="0" lang="en-US" sz="1800" b="1" i="0" u="none" strike="noStrike" kern="1200" cap="none" spc="0" normalizeH="0" baseline="0" noProof="0" dirty="0">
                <a:ln>
                  <a:noFill/>
                </a:ln>
                <a:solidFill>
                  <a:srgbClr val="339933"/>
                </a:solidFill>
                <a:effectLst/>
                <a:uLnTx/>
                <a:uFillTx/>
                <a:latin typeface="Open Sans" panose="020B0606030504020204" pitchFamily="34" charset="0"/>
                <a:ea typeface="Open Sans" panose="020B0606030504020204" pitchFamily="34" charset="0"/>
                <a:cs typeface="Open Sans" panose="020B0606030504020204" pitchFamily="34" charset="0"/>
              </a:rPr>
              <a:t>2</a:t>
            </a:r>
          </a:p>
          <a:p>
            <a:pPr marL="285750" marR="0" lvl="0" indent="-285750" algn="l" defTabSz="914400" rtl="0" eaLnBrk="1" fontAlgn="auto" latinLnBrk="0" hangingPunct="1">
              <a:lnSpc>
                <a:spcPts val="206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7030A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VARIANT POLIOVIRUS TYPE 3</a:t>
            </a:r>
          </a:p>
        </p:txBody>
      </p:sp>
    </p:spTree>
    <p:custDataLst>
      <p:tags r:id="rId1"/>
    </p:custDataLst>
    <p:extLst>
      <p:ext uri="{BB962C8B-B14F-4D97-AF65-F5344CB8AC3E}">
        <p14:creationId xmlns:p14="http://schemas.microsoft.com/office/powerpoint/2010/main" val="337424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erson, indoor, young, little&#10;&#10;Description automatically generated">
            <a:extLst>
              <a:ext uri="{FF2B5EF4-FFF2-40B4-BE49-F238E27FC236}">
                <a16:creationId xmlns:a16="http://schemas.microsoft.com/office/drawing/2014/main" id="{F134FA38-E7D7-CF44-AABB-DCF21EF2F939}"/>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11065"/>
                    </a14:imgEffect>
                    <a14:imgEffect>
                      <a14:saturation sat="0"/>
                    </a14:imgEffect>
                  </a14:imgLayer>
                </a14:imgProps>
              </a:ext>
              <a:ext uri="{28A0092B-C50C-407E-A947-70E740481C1C}">
                <a14:useLocalDpi xmlns:a14="http://schemas.microsoft.com/office/drawing/2010/main"/>
              </a:ext>
            </a:extLst>
          </a:blip>
          <a:srcRect/>
          <a:stretch/>
        </p:blipFill>
        <p:spPr>
          <a:xfrm>
            <a:off x="6172669" y="1646242"/>
            <a:ext cx="6019331" cy="3562270"/>
          </a:xfrm>
          <a:prstGeom prst="rect">
            <a:avLst/>
          </a:prstGeom>
          <a:effectLst/>
        </p:spPr>
      </p:pic>
      <p:sp>
        <p:nvSpPr>
          <p:cNvPr id="4" name="Pentagon 3">
            <a:extLst>
              <a:ext uri="{FF2B5EF4-FFF2-40B4-BE49-F238E27FC236}">
                <a16:creationId xmlns:a16="http://schemas.microsoft.com/office/drawing/2014/main" id="{D10A4FCE-D26E-3149-A19C-443957AAC849}"/>
              </a:ext>
            </a:extLst>
          </p:cNvPr>
          <p:cNvSpPr/>
          <p:nvPr/>
        </p:nvSpPr>
        <p:spPr>
          <a:xfrm>
            <a:off x="-1" y="370115"/>
            <a:ext cx="7347857" cy="5775036"/>
          </a:xfrm>
          <a:prstGeom prst="homePlate">
            <a:avLst>
              <a:gd name="adj" fmla="val 20725"/>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497D"/>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A524DBC6-324A-E14F-A219-78922F05EC61}"/>
              </a:ext>
            </a:extLst>
          </p:cNvPr>
          <p:cNvSpPr/>
          <p:nvPr/>
        </p:nvSpPr>
        <p:spPr>
          <a:xfrm>
            <a:off x="400910" y="499943"/>
            <a:ext cx="5416110" cy="637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chorCtr="0">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fr-FR" sz="3600" b="1" i="1" dirty="0">
                <a:solidFill>
                  <a:schemeClr val="accent6"/>
                </a:solidFill>
                <a:latin typeface="Calibri" panose="020F0502020204030204" pitchFamily="34" charset="0"/>
                <a:cs typeface="Calibri" panose="020F0502020204030204" pitchFamily="34" charset="0"/>
              </a:rPr>
              <a:t>Virus mutants circulant ?</a:t>
            </a:r>
          </a:p>
        </p:txBody>
      </p:sp>
      <p:sp>
        <p:nvSpPr>
          <p:cNvPr id="21" name="Content Placeholder 2">
            <a:extLst>
              <a:ext uri="{FF2B5EF4-FFF2-40B4-BE49-F238E27FC236}">
                <a16:creationId xmlns:a16="http://schemas.microsoft.com/office/drawing/2014/main" id="{C888CEF8-EAE0-1441-B489-B06C9C681D17}"/>
              </a:ext>
            </a:extLst>
          </p:cNvPr>
          <p:cNvSpPr>
            <a:spLocks noGrp="1"/>
          </p:cNvSpPr>
          <p:nvPr/>
        </p:nvSpPr>
        <p:spPr>
          <a:xfrm>
            <a:off x="172788" y="1267512"/>
            <a:ext cx="6019331" cy="4577607"/>
          </a:xfrm>
          <a:prstGeom prst="rect">
            <a:avLst/>
          </a:prstGeom>
        </p:spPr>
        <p:txBody>
          <a:bodyPr vert="horz" lIns="91440" tIns="45720" rIns="91440" bIns="45720" rtlCol="0">
            <a:normAutofit fontScale="92500" lnSpcReduction="20000"/>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300"/>
              </a:spcBef>
              <a:spcAft>
                <a:spcPts val="300"/>
              </a:spcAft>
            </a:pPr>
            <a:r>
              <a:rPr lang="fr-FR" sz="2400" dirty="0"/>
              <a:t>Le vaccin oral  contient un </a:t>
            </a:r>
            <a:r>
              <a:rPr lang="fr-FR" sz="2400" b="1" dirty="0"/>
              <a:t>virus vivant de la polio, fortement affaibli </a:t>
            </a:r>
          </a:p>
          <a:p>
            <a:pPr>
              <a:lnSpc>
                <a:spcPct val="120000"/>
              </a:lnSpc>
              <a:spcBef>
                <a:spcPts val="300"/>
              </a:spcBef>
              <a:spcAft>
                <a:spcPts val="300"/>
              </a:spcAft>
            </a:pPr>
            <a:r>
              <a:rPr lang="fr-FR" sz="2400" dirty="0"/>
              <a:t>L’enfant vacciné oralement va excréter le virus vaccinal </a:t>
            </a:r>
          </a:p>
          <a:p>
            <a:pPr>
              <a:lnSpc>
                <a:spcPct val="120000"/>
              </a:lnSpc>
              <a:spcBef>
                <a:spcPts val="300"/>
              </a:spcBef>
              <a:spcAft>
                <a:spcPts val="300"/>
              </a:spcAft>
            </a:pPr>
            <a:r>
              <a:rPr lang="fr-FR" sz="2400" b="1" dirty="0"/>
              <a:t>Le virus vaccinal peut alors circuler entre </a:t>
            </a:r>
            <a:r>
              <a:rPr lang="fr-FR" sz="2400" b="1" u="sng" dirty="0"/>
              <a:t>les enfants </a:t>
            </a:r>
            <a:r>
              <a:rPr lang="fr-FR" sz="2400" dirty="0"/>
              <a:t>par contact fécal-oral </a:t>
            </a:r>
          </a:p>
          <a:p>
            <a:pPr>
              <a:lnSpc>
                <a:spcPct val="120000"/>
              </a:lnSpc>
              <a:spcBef>
                <a:spcPts val="300"/>
              </a:spcBef>
              <a:spcAft>
                <a:spcPts val="300"/>
              </a:spcAft>
            </a:pPr>
            <a:r>
              <a:rPr lang="fr-FR" sz="2400" dirty="0"/>
              <a:t>Si il circule </a:t>
            </a:r>
            <a:r>
              <a:rPr lang="fr-FR" sz="2400" b="1" dirty="0"/>
              <a:t>longtemps </a:t>
            </a:r>
            <a:r>
              <a:rPr lang="fr-FR" sz="2400" b="1" u="sng" dirty="0"/>
              <a:t>(beaucoup d’enfants non vaccinés)</a:t>
            </a:r>
            <a:r>
              <a:rPr lang="fr-FR" sz="2400" b="1" dirty="0"/>
              <a:t> </a:t>
            </a:r>
            <a:r>
              <a:rPr lang="fr-FR" sz="2400" dirty="0"/>
              <a:t>le virus peut alors </a:t>
            </a:r>
            <a:r>
              <a:rPr lang="fr-FR" sz="2400" b="1" dirty="0"/>
              <a:t>muter </a:t>
            </a:r>
            <a:r>
              <a:rPr lang="fr-FR" sz="2400" dirty="0"/>
              <a:t>et devenir virulent…</a:t>
            </a:r>
          </a:p>
          <a:p>
            <a:pPr>
              <a:lnSpc>
                <a:spcPct val="120000"/>
              </a:lnSpc>
              <a:spcBef>
                <a:spcPts val="300"/>
              </a:spcBef>
              <a:spcAft>
                <a:spcPts val="300"/>
              </a:spcAft>
            </a:pPr>
            <a:r>
              <a:rPr lang="fr-FR" sz="2400" b="1" dirty="0"/>
              <a:t>La flambée affecte des enfants non vaccinés </a:t>
            </a:r>
            <a:r>
              <a:rPr lang="fr-FR" sz="2400" dirty="0"/>
              <a:t>en contact avec le virus mutant devenu virulent</a:t>
            </a:r>
            <a:r>
              <a:rPr lang="fr-FR" sz="1600" dirty="0"/>
              <a:t>.</a:t>
            </a:r>
            <a:endParaRPr lang="en-US" sz="1600" dirty="0"/>
          </a:p>
        </p:txBody>
      </p:sp>
      <p:sp>
        <p:nvSpPr>
          <p:cNvPr id="9" name="Espace réservé du numéro de diapositive 3">
            <a:extLst>
              <a:ext uri="{FF2B5EF4-FFF2-40B4-BE49-F238E27FC236}">
                <a16:creationId xmlns:a16="http://schemas.microsoft.com/office/drawing/2014/main" id="{3309682D-5810-4C66-BF48-8F29214B89F7}"/>
              </a:ext>
            </a:extLst>
          </p:cNvPr>
          <p:cNvSpPr txBox="1">
            <a:spLocks/>
          </p:cNvSpPr>
          <p:nvPr/>
        </p:nvSpPr>
        <p:spPr>
          <a:xfrm>
            <a:off x="3" y="6604000"/>
            <a:ext cx="2370667" cy="254000"/>
          </a:xfrm>
          <a:prstGeom prst="rect">
            <a:avLst/>
          </a:prstGeom>
        </p:spPr>
        <p:txBody>
          <a:bodyPr vert="horz" lIns="91440" tIns="45720" rIns="91440" bIns="45720" rtlCol="0" anchor="ctr"/>
          <a:lstStyle>
            <a:defPPr>
              <a:defRPr lang="en-US"/>
            </a:defPPr>
            <a:lvl1pPr algn="r" defTabSz="457200" fontAlgn="auto">
              <a:spcBef>
                <a:spcPts val="0"/>
              </a:spcBef>
              <a:spcAft>
                <a:spcPts val="0"/>
              </a:spcAft>
              <a:defRPr sz="1200">
                <a:solidFill>
                  <a:prstClr val="white"/>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5B703-056F-479E-8893-F9987D298CDC}" type="slidenum">
              <a:rPr lang="en-GB" smtClean="0"/>
              <a:pPr/>
              <a:t>9</a:t>
            </a:fld>
            <a:endParaRPr lang="en-GB"/>
          </a:p>
        </p:txBody>
      </p:sp>
      <p:sp>
        <p:nvSpPr>
          <p:cNvPr id="3" name="Rectangle 2">
            <a:extLst>
              <a:ext uri="{FF2B5EF4-FFF2-40B4-BE49-F238E27FC236}">
                <a16:creationId xmlns:a16="http://schemas.microsoft.com/office/drawing/2014/main" id="{C65E002C-0A8B-4087-ACE4-D858CBC4DB3B}"/>
              </a:ext>
            </a:extLst>
          </p:cNvPr>
          <p:cNvSpPr/>
          <p:nvPr/>
        </p:nvSpPr>
        <p:spPr>
          <a:xfrm>
            <a:off x="9307629" y="134754"/>
            <a:ext cx="2733575" cy="904774"/>
          </a:xfrm>
          <a:prstGeom prst="rect">
            <a:avLst/>
          </a:prstGeom>
          <a:solidFill>
            <a:schemeClr val="bg1"/>
          </a:solidFill>
          <a:ln>
            <a:solidFill>
              <a:schemeClr val="bg1"/>
            </a:solid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D920EB2E-5F5A-4BD8-3EA5-33CFB6D7D3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55712" y="5376263"/>
            <a:ext cx="913062" cy="1160020"/>
          </a:xfrm>
          <a:prstGeom prst="rect">
            <a:avLst/>
          </a:prstGeom>
        </p:spPr>
      </p:pic>
      <p:pic>
        <p:nvPicPr>
          <p:cNvPr id="2" name="Image 1" descr="Une image contenant texte, clipart&#10;&#10;Description générée automatiquement">
            <a:extLst>
              <a:ext uri="{FF2B5EF4-FFF2-40B4-BE49-F238E27FC236}">
                <a16:creationId xmlns:a16="http://schemas.microsoft.com/office/drawing/2014/main" id="{CB84B622-A24E-7A6C-3B01-09C682AD76D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62645" y="12938"/>
            <a:ext cx="1887182" cy="867155"/>
          </a:xfrm>
          <a:prstGeom prst="rect">
            <a:avLst/>
          </a:prstGeom>
        </p:spPr>
      </p:pic>
      <p:sp>
        <p:nvSpPr>
          <p:cNvPr id="5" name="Ellipse 4">
            <a:extLst>
              <a:ext uri="{FF2B5EF4-FFF2-40B4-BE49-F238E27FC236}">
                <a16:creationId xmlns:a16="http://schemas.microsoft.com/office/drawing/2014/main" id="{1F990F8B-4295-7C6A-D9D7-8B32032E68F0}"/>
              </a:ext>
            </a:extLst>
          </p:cNvPr>
          <p:cNvSpPr/>
          <p:nvPr/>
        </p:nvSpPr>
        <p:spPr>
          <a:xfrm>
            <a:off x="6844466" y="880093"/>
            <a:ext cx="5196738" cy="128653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spcBef>
                <a:spcPts val="300"/>
              </a:spcBef>
              <a:spcAft>
                <a:spcPts val="300"/>
              </a:spcAft>
            </a:pPr>
            <a:r>
              <a:rPr lang="fr-FR" sz="2400" b="1" dirty="0"/>
              <a:t>Les enfants vaccinés sont protégés par le vaccin! </a:t>
            </a:r>
          </a:p>
        </p:txBody>
      </p:sp>
    </p:spTree>
    <p:extLst>
      <p:ext uri="{BB962C8B-B14F-4D97-AF65-F5344CB8AC3E}">
        <p14:creationId xmlns:p14="http://schemas.microsoft.com/office/powerpoint/2010/main" val="127937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1827</Words>
  <Application>Microsoft Macintosh PowerPoint</Application>
  <PresentationFormat>Grand écran</PresentationFormat>
  <Paragraphs>252</Paragraphs>
  <Slides>23</Slides>
  <Notes>13</Notes>
  <HiddenSlides>0</HiddenSlides>
  <MMClips>0</MMClips>
  <ScaleCrop>false</ScaleCrop>
  <HeadingPairs>
    <vt:vector size="8" baseType="variant">
      <vt:variant>
        <vt:lpstr>Polices utilisées</vt:lpstr>
      </vt:variant>
      <vt:variant>
        <vt:i4>17</vt:i4>
      </vt:variant>
      <vt:variant>
        <vt:lpstr>Thème</vt:lpstr>
      </vt:variant>
      <vt:variant>
        <vt:i4>3</vt:i4>
      </vt:variant>
      <vt:variant>
        <vt:lpstr>Serveurs OLE incorporés</vt:lpstr>
      </vt:variant>
      <vt:variant>
        <vt:i4>1</vt:i4>
      </vt:variant>
      <vt:variant>
        <vt:lpstr>Titres des diapositives</vt:lpstr>
      </vt:variant>
      <vt:variant>
        <vt:i4>23</vt:i4>
      </vt:variant>
    </vt:vector>
  </HeadingPairs>
  <TitlesOfParts>
    <vt:vector size="44" baseType="lpstr">
      <vt:lpstr>Aptos</vt:lpstr>
      <vt:lpstr>Aptos Display</vt:lpstr>
      <vt:lpstr>Aptos Narrow</vt:lpstr>
      <vt:lpstr>Arial</vt:lpstr>
      <vt:lpstr>Arial Narrow</vt:lpstr>
      <vt:lpstr>Avenir Next LT Pro</vt:lpstr>
      <vt:lpstr>Calibri</vt:lpstr>
      <vt:lpstr>Calibri (Body)</vt:lpstr>
      <vt:lpstr>Calibri Light</vt:lpstr>
      <vt:lpstr>D-DIN</vt:lpstr>
      <vt:lpstr>DIN Next LT Pro Bold Condensed</vt:lpstr>
      <vt:lpstr>Droid Serif</vt:lpstr>
      <vt:lpstr>Frutiger LT Std 55 Roman</vt:lpstr>
      <vt:lpstr>Open Sans</vt:lpstr>
      <vt:lpstr>Open Sans Extrabold</vt:lpstr>
      <vt:lpstr>Open Sans Semibold</vt:lpstr>
      <vt:lpstr>Wingdings</vt:lpstr>
      <vt:lpstr>Thème Office</vt:lpstr>
      <vt:lpstr>1_Thème Office</vt:lpstr>
      <vt:lpstr>4_Office Theme</vt:lpstr>
      <vt:lpstr>Worksheet</vt:lpstr>
      <vt:lpstr>Présentation PowerPoint</vt:lpstr>
      <vt:lpstr>DONS POLIO 2024 – 2025: 1.358.076 USD (42,82) +14,80% </vt:lpstr>
      <vt:lpstr>OUR PROGRESS against  wild poliovirus</vt:lpstr>
      <vt:lpstr>Présentation PowerPoint</vt:lpstr>
      <vt:lpstr>Global WPV1 &amp; cVDPV Cases1, Previous 6 Months2</vt:lpstr>
      <vt:lpstr>Présentation PowerPoint</vt:lpstr>
      <vt:lpstr>Présentation PowerPoint</vt:lpstr>
      <vt:lpstr>Présentation PowerPoint</vt:lpstr>
      <vt:lpstr>Présentation PowerPoint</vt:lpstr>
      <vt:lpstr>Le nouveau vaccin oral (nVPO2)    </vt:lpstr>
      <vt:lpstr>Le nouveau vaccin oral (nVPO2)   </vt:lpstr>
      <vt:lpstr>Présentation PowerPoint</vt:lpstr>
      <vt:lpstr>Présentation PowerPoint</vt:lpstr>
      <vt:lpstr>Présentation PowerPoint</vt:lpstr>
      <vt:lpstr>Présentation PowerPoint</vt:lpstr>
      <vt:lpstr>Présentation PowerPoint</vt:lpstr>
      <vt:lpstr>Présentation PowerPoint</vt:lpstr>
      <vt:lpstr>www.cerclepolioplus.org </vt:lpstr>
      <vt:lpstr>Opération Tulipes  </vt:lpstr>
      <vt:lpstr>Principe :</vt:lpstr>
      <vt:lpstr>Quel public ?</vt:lpstr>
      <vt:lpstr>Présentation PowerPoint</vt:lpstr>
      <vt:lpstr>Présentation PowerPoint</vt:lpstr>
    </vt:vector>
  </TitlesOfParts>
  <Company>Croix Rouge luxembourgeoise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Demoisy, Xavier</dc:creator>
  <cp:lastModifiedBy>Eric Thonnard</cp:lastModifiedBy>
  <cp:revision>8</cp:revision>
  <dcterms:created xsi:type="dcterms:W3CDTF">2024-10-04T12:05:48Z</dcterms:created>
  <dcterms:modified xsi:type="dcterms:W3CDTF">2025-10-03T07:59:46Z</dcterms:modified>
</cp:coreProperties>
</file>