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69" r:id="rId6"/>
    <p:sldMasterId id="2147483680" r:id="rId7"/>
    <p:sldMasterId id="2147483702" r:id="rId8"/>
    <p:sldMasterId id="2147483719" r:id="rId9"/>
    <p:sldMasterId id="2147483725" r:id="rId10"/>
    <p:sldMasterId id="2147483735" r:id="rId11"/>
  </p:sldMasterIdLst>
  <p:notesMasterIdLst>
    <p:notesMasterId r:id="rId31"/>
  </p:notesMasterIdLst>
  <p:sldIdLst>
    <p:sldId id="1011" r:id="rId12"/>
    <p:sldId id="991" r:id="rId13"/>
    <p:sldId id="2141411827" r:id="rId14"/>
    <p:sldId id="2141411841" r:id="rId15"/>
    <p:sldId id="2141411838" r:id="rId16"/>
    <p:sldId id="2141411118" r:id="rId17"/>
    <p:sldId id="327" r:id="rId18"/>
    <p:sldId id="2141411839" r:id="rId19"/>
    <p:sldId id="314" r:id="rId20"/>
    <p:sldId id="2141411844" r:id="rId21"/>
    <p:sldId id="2141411845" r:id="rId22"/>
    <p:sldId id="2141411846" r:id="rId23"/>
    <p:sldId id="2141411832" r:id="rId24"/>
    <p:sldId id="324" r:id="rId25"/>
    <p:sldId id="2141411855" r:id="rId26"/>
    <p:sldId id="407" r:id="rId27"/>
    <p:sldId id="408" r:id="rId28"/>
    <p:sldId id="2141411842" r:id="rId29"/>
    <p:sldId id="94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Zaffran" initials="MZ" lastIdx="1" clrIdx="0">
    <p:extLst>
      <p:ext uri="{19B8F6BF-5375-455C-9EA6-DF929625EA0E}">
        <p15:presenceInfo xmlns:p15="http://schemas.microsoft.com/office/powerpoint/2012/main" userId="8a7ca06df0d436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6581C-C121-4A74-923D-585698AAB595}" v="118" dt="2023-09-02T07:48:39.0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4" autoAdjust="0"/>
    <p:restoredTop sz="93792" autoAdjust="0"/>
  </p:normalViewPr>
  <p:slideViewPr>
    <p:cSldViewPr snapToGrid="0" showGuides="1">
      <p:cViewPr varScale="1">
        <p:scale>
          <a:sx n="77" d="100"/>
          <a:sy n="77" d="100"/>
        </p:scale>
        <p:origin x="120" y="22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261DE-1C4D-4C9D-A0D0-DC1F101C5328}"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E9AB0-FA88-40A6-A993-43F2683562F9}" type="slidenum">
              <a:rPr lang="en-US" smtClean="0"/>
              <a:t>‹N°›</a:t>
            </a:fld>
            <a:endParaRPr lang="en-US"/>
          </a:p>
        </p:txBody>
      </p:sp>
    </p:spTree>
    <p:extLst>
      <p:ext uri="{BB962C8B-B14F-4D97-AF65-F5344CB8AC3E}">
        <p14:creationId xmlns:p14="http://schemas.microsoft.com/office/powerpoint/2010/main" val="108840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9938"/>
            <a:ext cx="6572250" cy="3697287"/>
          </a:xfrm>
        </p:spPr>
      </p:sp>
      <p:sp>
        <p:nvSpPr>
          <p:cNvPr id="3" name="Notes Placeholder 2"/>
          <p:cNvSpPr>
            <a:spLocks noGrp="1"/>
          </p:cNvSpPr>
          <p:nvPr>
            <p:ph type="body" idx="1"/>
          </p:nvPr>
        </p:nvSpPr>
        <p:spPr/>
        <p:txBody>
          <a:bodyPr/>
          <a:lstStyle/>
          <a:p>
            <a:endParaRPr lang="en-GB" b="1" dirty="0"/>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32051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es notes 5">
            <a:extLst>
              <a:ext uri="{FF2B5EF4-FFF2-40B4-BE49-F238E27FC236}">
                <a16:creationId xmlns:a16="http://schemas.microsoft.com/office/drawing/2014/main" id="{26911831-47E6-48C2-9216-C104ED1B7A0D}"/>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22060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3BE9AB0-FA88-40A6-A993-43F2683562F9}" type="slidenum">
              <a:rPr lang="en-US" smtClean="0"/>
              <a:t>15</a:t>
            </a:fld>
            <a:endParaRPr lang="en-US"/>
          </a:p>
        </p:txBody>
      </p:sp>
    </p:spTree>
    <p:extLst>
      <p:ext uri="{BB962C8B-B14F-4D97-AF65-F5344CB8AC3E}">
        <p14:creationId xmlns:p14="http://schemas.microsoft.com/office/powerpoint/2010/main" val="9316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xfrm>
            <a:off x="141288" y="769938"/>
            <a:ext cx="6573837" cy="3698875"/>
          </a:xfrm>
          <a:ln/>
        </p:spPr>
      </p:sp>
      <p:sp>
        <p:nvSpPr>
          <p:cNvPr id="4" name="Rectangle 3"/>
          <p:cNvSpPr>
            <a:spLocks noGrp="1" noChangeArrowheads="1"/>
          </p:cNvSpPr>
          <p:nvPr>
            <p:ph type="body" idx="1"/>
          </p:nvPr>
        </p:nvSpPr>
        <p:spPr>
          <a:xfrm>
            <a:off x="690935" y="4787209"/>
            <a:ext cx="5533965" cy="4532105"/>
          </a:xfrm>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9700" y="769938"/>
            <a:ext cx="6572250" cy="3697287"/>
          </a:xfrm>
          <a:ln/>
        </p:spPr>
      </p:sp>
      <p:sp>
        <p:nvSpPr>
          <p:cNvPr id="4" name="Rectangle 3"/>
          <p:cNvSpPr>
            <a:spLocks noGrp="1" noChangeArrowheads="1"/>
          </p:cNvSpPr>
          <p:nvPr>
            <p:ph type="body" idx="1"/>
          </p:nvPr>
        </p:nvSpPr>
        <p:spPr>
          <a:xfrm>
            <a:off x="690935" y="4787209"/>
            <a:ext cx="5533965" cy="4532105"/>
          </a:xfrm>
          <a:noFill/>
        </p:spPr>
        <p:txBody>
          <a:bodyPr/>
          <a:lstStyle/>
          <a:p>
            <a:r>
              <a:rPr lang="fr-FR" altLang="en-US" dirty="0"/>
              <a:t>En 1988, plus de 125 pays étaient endémiques de la poliomyélite.</a:t>
            </a:r>
          </a:p>
          <a:p>
            <a:endParaRPr lang="fr-FR" altLang="en-US" dirty="0"/>
          </a:p>
          <a:p>
            <a:r>
              <a:rPr lang="fr-FR" altLang="en-US" dirty="0"/>
              <a:t>Et chaque année, plus de 350 000 enfants </a:t>
            </a:r>
            <a:r>
              <a:rPr lang="fr-FR" altLang="en-US" dirty="0" err="1"/>
              <a:t>etaient</a:t>
            </a:r>
            <a:r>
              <a:rPr lang="fr-FR" altLang="en-US" dirty="0"/>
              <a:t> paralysés à vie par la maladie.</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93663" y="746125"/>
            <a:ext cx="6626225" cy="3727450"/>
          </a:xfrm>
          <a:ln/>
        </p:spPr>
      </p:sp>
      <p:sp>
        <p:nvSpPr>
          <p:cNvPr id="3" name="Notes Placeholder 2"/>
          <p:cNvSpPr>
            <a:spLocks noGrp="1"/>
          </p:cNvSpPr>
          <p:nvPr>
            <p:ph type="body" idx="3"/>
          </p:nvPr>
        </p:nvSpPr>
        <p:spPr>
          <a:xfrm>
            <a:off x="680562" y="4723251"/>
            <a:ext cx="5447666" cy="4472065"/>
          </a:xfrm>
          <a:noFill/>
        </p:spPr>
        <p:txBody>
          <a:bodyPr/>
          <a:lstStyle/>
          <a:p>
            <a:r>
              <a:rPr lang="en-GB" dirty="0"/>
              <a:t>Les </a:t>
            </a:r>
            <a:r>
              <a:rPr lang="en-GB" dirty="0" err="1"/>
              <a:t>derniers</a:t>
            </a:r>
            <a:r>
              <a:rPr lang="en-GB" dirty="0"/>
              <a:t> </a:t>
            </a:r>
            <a:r>
              <a:rPr lang="en-GB" dirty="0" err="1"/>
              <a:t>cas</a:t>
            </a:r>
            <a:r>
              <a:rPr lang="en-GB" dirty="0"/>
              <a:t>, </a:t>
            </a:r>
            <a:r>
              <a:rPr lang="en-GB" dirty="0" err="1"/>
              <a:t>ainsi</a:t>
            </a:r>
            <a:r>
              <a:rPr lang="en-GB" dirty="0"/>
              <a:t> </a:t>
            </a:r>
            <a:r>
              <a:rPr lang="en-GB" dirty="0" err="1"/>
              <a:t>que</a:t>
            </a:r>
            <a:r>
              <a:rPr lang="en-GB" dirty="0"/>
              <a:t> le </a:t>
            </a:r>
            <a:r>
              <a:rPr lang="en-GB" dirty="0" err="1"/>
              <a:t>dernier</a:t>
            </a:r>
            <a:r>
              <a:rPr lang="en-GB" dirty="0"/>
              <a:t> </a:t>
            </a:r>
            <a:r>
              <a:rPr lang="en-GB" dirty="0" err="1"/>
              <a:t>cas</a:t>
            </a:r>
            <a:r>
              <a:rPr lang="en-GB" dirty="0"/>
              <a:t> de </a:t>
            </a:r>
            <a:r>
              <a:rPr lang="en-GB" dirty="0" err="1"/>
              <a:t>variole</a:t>
            </a:r>
            <a:r>
              <a:rPr lang="en-GB" dirty="0"/>
              <a:t>, Ali </a:t>
            </a:r>
            <a:r>
              <a:rPr lang="en-GB" dirty="0" err="1"/>
              <a:t>Maalin</a:t>
            </a:r>
            <a:r>
              <a:rPr lang="en-GB" dirty="0"/>
              <a:t> </a:t>
            </a:r>
            <a:r>
              <a:rPr lang="en-GB" dirty="0" err="1"/>
              <a:t>en</a:t>
            </a:r>
            <a:r>
              <a:rPr lang="en-GB" dirty="0"/>
              <a:t> </a:t>
            </a:r>
            <a:r>
              <a:rPr lang="en-GB" dirty="0" err="1"/>
              <a:t>Somalie</a:t>
            </a:r>
            <a:r>
              <a:rPr lang="en-GB" dirty="0"/>
              <a:t>, pour </a:t>
            </a:r>
            <a:r>
              <a:rPr lang="en-GB" dirty="0" err="1"/>
              <a:t>illustrer</a:t>
            </a:r>
            <a:r>
              <a:rPr lang="en-GB" dirty="0"/>
              <a:t> </a:t>
            </a:r>
            <a:r>
              <a:rPr lang="en-GB" dirty="0" err="1"/>
              <a:t>que</a:t>
            </a:r>
            <a:r>
              <a:rPr lang="en-GB" dirty="0"/>
              <a:t> </a:t>
            </a:r>
            <a:r>
              <a:rPr lang="en-GB" dirty="0" err="1"/>
              <a:t>l'eradication</a:t>
            </a:r>
            <a:r>
              <a:rPr lang="en-GB" dirty="0"/>
              <a:t> </a:t>
            </a:r>
            <a:r>
              <a:rPr lang="en-GB" dirty="0" err="1"/>
              <a:t>d'une</a:t>
            </a:r>
            <a:r>
              <a:rPr lang="en-GB" dirty="0"/>
              <a:t> </a:t>
            </a:r>
            <a:r>
              <a:rPr lang="en-GB" dirty="0" err="1"/>
              <a:t>maladie</a:t>
            </a:r>
            <a:r>
              <a:rPr lang="en-GB" dirty="0"/>
              <a:t> </a:t>
            </a:r>
            <a:r>
              <a:rPr lang="en-GB" dirty="0" err="1"/>
              <a:t>est</a:t>
            </a:r>
            <a:r>
              <a:rPr lang="en-GB" dirty="0"/>
              <a:t> </a:t>
            </a:r>
            <a:r>
              <a:rPr lang="en-GB" dirty="0" err="1"/>
              <a:t>quelque</a:t>
            </a:r>
            <a:r>
              <a:rPr lang="en-GB" dirty="0"/>
              <a:t> chose de </a:t>
            </a:r>
            <a:r>
              <a:rPr lang="en-GB" dirty="0" err="1"/>
              <a:t>historique</a:t>
            </a:r>
            <a:r>
              <a:rPr lang="en-GB" dirty="0"/>
              <a:t>.</a:t>
            </a:r>
          </a:p>
          <a:p>
            <a:endParaRPr lang="en-GB" noProof="0" dirty="0"/>
          </a:p>
          <a:p>
            <a:r>
              <a:rPr lang="en-GB" dirty="0"/>
              <a:t>Les </a:t>
            </a:r>
            <a:r>
              <a:rPr lang="en-GB" dirty="0" err="1"/>
              <a:t>derniers</a:t>
            </a:r>
            <a:r>
              <a:rPr lang="en-GB" dirty="0"/>
              <a:t> </a:t>
            </a:r>
            <a:r>
              <a:rPr lang="en-GB" dirty="0" err="1"/>
              <a:t>cas</a:t>
            </a:r>
            <a:r>
              <a:rPr lang="en-GB" dirty="0"/>
              <a:t> de polio:</a:t>
            </a:r>
          </a:p>
          <a:p>
            <a:r>
              <a:rPr lang="en-GB" noProof="0" dirty="0"/>
              <a:t>Les </a:t>
            </a:r>
            <a:r>
              <a:rPr lang="en-GB" noProof="0" dirty="0" err="1"/>
              <a:t>Ameriques</a:t>
            </a:r>
            <a:r>
              <a:rPr lang="en-GB" noProof="0" dirty="0"/>
              <a:t> (</a:t>
            </a:r>
            <a:r>
              <a:rPr lang="en-GB" noProof="0" dirty="0" err="1"/>
              <a:t>Perou</a:t>
            </a:r>
            <a:r>
              <a:rPr lang="en-GB" noProof="0" dirty="0"/>
              <a:t>) </a:t>
            </a:r>
            <a:r>
              <a:rPr lang="en-GB" noProof="0" dirty="0" err="1"/>
              <a:t>en</a:t>
            </a:r>
            <a:r>
              <a:rPr lang="en-GB" noProof="0" dirty="0"/>
              <a:t> 1991:  Luis </a:t>
            </a:r>
            <a:r>
              <a:rPr lang="en-GB" noProof="0" dirty="0" err="1"/>
              <a:t>Fermin</a:t>
            </a:r>
            <a:r>
              <a:rPr lang="en-GB" noProof="0" dirty="0"/>
              <a:t> </a:t>
            </a:r>
            <a:r>
              <a:rPr lang="en-GB" noProof="0" dirty="0" err="1"/>
              <a:t>Tenoria</a:t>
            </a:r>
            <a:endParaRPr lang="en-GB" noProof="0" dirty="0"/>
          </a:p>
          <a:p>
            <a:r>
              <a:rPr lang="en-GB" dirty="0"/>
              <a:t>Le </a:t>
            </a:r>
            <a:r>
              <a:rPr lang="en-GB" dirty="0" err="1"/>
              <a:t>Pacifique</a:t>
            </a:r>
            <a:r>
              <a:rPr lang="en-GB" dirty="0"/>
              <a:t> </a:t>
            </a:r>
            <a:r>
              <a:rPr lang="en-GB" dirty="0" err="1"/>
              <a:t>occidentale</a:t>
            </a:r>
            <a:r>
              <a:rPr lang="en-GB" dirty="0"/>
              <a:t> (</a:t>
            </a:r>
            <a:r>
              <a:rPr lang="en-GB" dirty="0" err="1"/>
              <a:t>Cambodge</a:t>
            </a:r>
            <a:r>
              <a:rPr lang="en-GB" dirty="0"/>
              <a:t>) </a:t>
            </a:r>
            <a:r>
              <a:rPr lang="en-GB" dirty="0" err="1"/>
              <a:t>en</a:t>
            </a:r>
            <a:r>
              <a:rPr lang="en-GB" dirty="0"/>
              <a:t> 1997:  Mom Chanty</a:t>
            </a:r>
          </a:p>
          <a:p>
            <a:r>
              <a:rPr lang="en-GB" noProof="0" dirty="0" err="1"/>
              <a:t>L'Europe</a:t>
            </a:r>
            <a:r>
              <a:rPr lang="en-GB" noProof="0" dirty="0"/>
              <a:t> (la </a:t>
            </a:r>
            <a:r>
              <a:rPr lang="en-GB" noProof="0" dirty="0" err="1"/>
              <a:t>Turquie</a:t>
            </a:r>
            <a:r>
              <a:rPr lang="en-GB" noProof="0" dirty="0"/>
              <a:t>) </a:t>
            </a:r>
            <a:r>
              <a:rPr lang="en-GB" noProof="0" dirty="0" err="1"/>
              <a:t>en</a:t>
            </a:r>
            <a:r>
              <a:rPr lang="en-GB" noProof="0" dirty="0"/>
              <a:t> 1998:  </a:t>
            </a:r>
            <a:r>
              <a:rPr lang="en-GB" noProof="0" dirty="0" err="1"/>
              <a:t>Melik</a:t>
            </a:r>
            <a:r>
              <a:rPr lang="en-GB" noProof="0" dirty="0"/>
              <a:t> Minas</a:t>
            </a:r>
          </a:p>
          <a:p>
            <a:r>
              <a:rPr lang="en-GB" dirty="0" err="1"/>
              <a:t>L'Asie</a:t>
            </a:r>
            <a:r>
              <a:rPr lang="en-GB" dirty="0"/>
              <a:t> </a:t>
            </a:r>
            <a:r>
              <a:rPr lang="en-GB" dirty="0" err="1"/>
              <a:t>Sud-est</a:t>
            </a:r>
            <a:r>
              <a:rPr lang="en-GB" dirty="0"/>
              <a:t> (</a:t>
            </a:r>
            <a:r>
              <a:rPr lang="en-GB" dirty="0" err="1"/>
              <a:t>Inde</a:t>
            </a:r>
            <a:r>
              <a:rPr lang="en-GB" dirty="0"/>
              <a:t>) </a:t>
            </a:r>
            <a:r>
              <a:rPr lang="en-GB" dirty="0" err="1"/>
              <a:t>en</a:t>
            </a:r>
            <a:r>
              <a:rPr lang="en-GB" dirty="0"/>
              <a:t> 2011:  </a:t>
            </a:r>
            <a:r>
              <a:rPr lang="en-GB" dirty="0" err="1"/>
              <a:t>Rukhsar</a:t>
            </a:r>
            <a:r>
              <a:rPr lang="en-GB" dirty="0"/>
              <a:t> </a:t>
            </a:r>
            <a:r>
              <a:rPr lang="en-GB" dirty="0" err="1"/>
              <a:t>Khatoon</a:t>
            </a:r>
            <a:endParaRPr lang="fr-FR" noProof="0" dirty="0"/>
          </a:p>
        </p:txBody>
      </p:sp>
    </p:spTree>
    <p:extLst>
      <p:ext uri="{BB962C8B-B14F-4D97-AF65-F5344CB8AC3E}">
        <p14:creationId xmlns:p14="http://schemas.microsoft.com/office/powerpoint/2010/main" val="34394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3BE9AB0-FA88-40A6-A993-43F2683562F9}" type="slidenum">
              <a:rPr lang="en-US" smtClean="0"/>
              <a:t>5</a:t>
            </a:fld>
            <a:endParaRPr lang="en-US"/>
          </a:p>
        </p:txBody>
      </p:sp>
    </p:spTree>
    <p:extLst>
      <p:ext uri="{BB962C8B-B14F-4D97-AF65-F5344CB8AC3E}">
        <p14:creationId xmlns:p14="http://schemas.microsoft.com/office/powerpoint/2010/main" val="412908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3BE9AB0-FA88-40A6-A993-43F2683562F9}" type="slidenum">
              <a:rPr lang="en-US" smtClean="0"/>
              <a:t>6</a:t>
            </a:fld>
            <a:endParaRPr lang="en-US"/>
          </a:p>
        </p:txBody>
      </p:sp>
    </p:spTree>
    <p:extLst>
      <p:ext uri="{BB962C8B-B14F-4D97-AF65-F5344CB8AC3E}">
        <p14:creationId xmlns:p14="http://schemas.microsoft.com/office/powerpoint/2010/main" val="221991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fld id="{ADE27435-6819-4424-9FA1-09DF327631B9}" type="slidenum">
              <a:rPr lang="en-GB" smtClean="0"/>
              <a:t>7</a:t>
            </a:fld>
            <a:endParaRPr lang="en-GB"/>
          </a:p>
        </p:txBody>
      </p:sp>
    </p:spTree>
    <p:extLst>
      <p:ext uri="{BB962C8B-B14F-4D97-AF65-F5344CB8AC3E}">
        <p14:creationId xmlns:p14="http://schemas.microsoft.com/office/powerpoint/2010/main" val="299750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B2294-2815-0641-BA18-00635844A3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1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endParaRPr lang="en-US" baseline="0" dirty="0"/>
          </a:p>
          <a:p>
            <a:r>
              <a:rPr lang="en-US" baseline="0" dirty="0"/>
              <a:t>The COVID-19 pandemic has been an unanticipated challenged in 2020; a “curveball” that nobody could have anticipated. This is a recent map that shows the countries affected by COVID-19. It is reminiscent of the maps from the early days of our fight against polio – a virus that has impacted life throughout the world and which, like polio was not well understood and initially lacked a preventive vaccine or effective cure and therefore placing an extraordinary public health threat to communities and burden on health systems.</a:t>
            </a:r>
          </a:p>
          <a:p>
            <a:r>
              <a:rPr lang="en-US" baseline="0" dirty="0"/>
              <a:t>Due to the unique nature of COVID-19 and the way the virus spreads, immunization activities, particularly mass immunization campaigns including those for polio were paused for several months beginning in March 2020.  As of 20 July, both Afghanistan and Pakistan have resumed polio immunization activities as have several countries in Africa-all observing safety protocols to keep frontline health workers and communities safe. </a:t>
            </a:r>
          </a:p>
          <a:p>
            <a:r>
              <a:rPr lang="en-US" dirty="0"/>
              <a:t>During this time, polio workers and surveillance system—the PolioPlus infrastructure-- that make up the backbone of the GPEI are fighting COVID-19 in the ways shown on this slide.  Front line health workers and teaching communities how to keep safe from COVID; surveillance medical officers are investigating cases of polio and COVID and providing training for front line health care workers.  And just as they do for polio, when a person tests positive for COVID, their close contacts are also tested to determine if the virus is spreading. This is a demonstrable example of the “Plus” in PolioPlus.</a:t>
            </a:r>
          </a:p>
        </p:txBody>
      </p:sp>
      <p:sp>
        <p:nvSpPr>
          <p:cNvPr id="4" name="Slide Number Placeholder 3"/>
          <p:cNvSpPr>
            <a:spLocks noGrp="1"/>
          </p:cNvSpPr>
          <p:nvPr>
            <p:ph type="sldNum" sz="quarter" idx="10"/>
          </p:nvPr>
        </p:nvSpPr>
        <p:spPr/>
        <p:txBody>
          <a:bodyPr/>
          <a:lstStyle/>
          <a:p>
            <a:fld id="{55CB2294-2815-0641-BA18-00635844A3C8}" type="slidenum">
              <a:rPr lang="en-US" smtClean="0"/>
              <a:t>9</a:t>
            </a:fld>
            <a:endParaRPr lang="en-US" dirty="0"/>
          </a:p>
        </p:txBody>
      </p:sp>
    </p:spTree>
    <p:extLst>
      <p:ext uri="{BB962C8B-B14F-4D97-AF65-F5344CB8AC3E}">
        <p14:creationId xmlns:p14="http://schemas.microsoft.com/office/powerpoint/2010/main" val="568566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2075" y="746125"/>
            <a:ext cx="6624638" cy="3727450"/>
          </a:xfrm>
          <a:ln/>
        </p:spPr>
      </p:sp>
      <p:sp>
        <p:nvSpPr>
          <p:cNvPr id="2" name="Notes Placeholder 1"/>
          <p:cNvSpPr>
            <a:spLocks noGrp="1"/>
          </p:cNvSpPr>
          <p:nvPr>
            <p:ph type="body" sz="quarter" idx="10"/>
          </p:nvPr>
        </p:nvSpPr>
        <p:spPr>
          <a:xfrm>
            <a:off x="685800" y="4670426"/>
            <a:ext cx="5486400" cy="3600450"/>
          </a:xfrm>
        </p:spPr>
        <p:txBody>
          <a:bodyPr/>
          <a:lstStyle/>
          <a:p>
            <a:r>
              <a:rPr lang="fr-FR" dirty="0"/>
              <a:t>Cependant, si nous n'éradiquons PAS la polio, la maladie reviendra en force. La poliomyélite est une maladie hautement infectieuse, elle est sujette aux épidémies et, dans un monde interconnecté, les pays exempts de poliomyélite seront à nouveau rapidement infectés.</a:t>
            </a:r>
          </a:p>
          <a:p>
            <a:endParaRPr lang="fr-FR" dirty="0"/>
          </a:p>
          <a:p>
            <a:r>
              <a:rPr lang="fr-FR" dirty="0"/>
              <a:t>Nous avons constaté maintes et maintes fois que la polio se propageait à nouveau dans des zones auparavant exemptes de poliomyélite. Cette diapositive montre une carte de tous les cas de poliomyélite de 2003 à 2017. Comme vous pouvez le constater, la poliomyélite s'est répandue de manière répétée à partir de zones d'endémie à travers le monde. Toutes ces épidémies sont à nouveau stoppées, ce qui est encourageant. Mais nous savons que si nous n'éradiquons pas la maladie dans les zones d'endémie restantes, elle se propagera à nouveau.</a:t>
            </a:r>
          </a:p>
          <a:p>
            <a:r>
              <a:rPr lang="fr-FR" dirty="0"/>
              <a:t>  Si nous n'éradiquons pas complètement la polio, nous savons que dans 10 ans, la poliomyélite se répandra à nouveau dans le monde entier et que, chaque année, 200 000 enfants seront à nouveau paralysés à vie par la polio. </a:t>
            </a:r>
          </a:p>
          <a:p>
            <a:r>
              <a:rPr lang="fr-FR" dirty="0"/>
              <a:t>C'est pourquoi nous devons éradiquer la poliomyélite complètement, partout.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2.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defTabSz="914400">
              <a:defRPr/>
            </a:lvl1pPr>
          </a:lstStyle>
          <a:p>
            <a:pPr>
              <a:defRPr/>
            </a:pPr>
            <a:fld id="{3445BD1D-7F01-4766-9D76-15116978EDA8}" type="slidenum">
              <a:rPr lang="en-US"/>
              <a:pPr>
                <a:defRPr/>
              </a:pPr>
              <a:t>‹N°›</a:t>
            </a:fld>
            <a:endParaRPr lang="en-US" dirty="0"/>
          </a:p>
        </p:txBody>
      </p:sp>
    </p:spTree>
    <p:extLst>
      <p:ext uri="{BB962C8B-B14F-4D97-AF65-F5344CB8AC3E}">
        <p14:creationId xmlns:p14="http://schemas.microsoft.com/office/powerpoint/2010/main" val="258511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9D80A85F-EE2E-4277-B276-33FB34979C62}" type="slidenum">
              <a:rPr lang="en-US"/>
              <a:pPr>
                <a:defRPr/>
              </a:pPr>
              <a:t>‹N°›</a:t>
            </a:fld>
            <a:endParaRPr lang="en-US" dirty="0"/>
          </a:p>
        </p:txBody>
      </p:sp>
    </p:spTree>
    <p:extLst>
      <p:ext uri="{BB962C8B-B14F-4D97-AF65-F5344CB8AC3E}">
        <p14:creationId xmlns:p14="http://schemas.microsoft.com/office/powerpoint/2010/main" val="429357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8191064-2E5B-41BE-9E6F-A9927B9AA32C}" type="slidenum">
              <a:rPr lang="en-US"/>
              <a:pPr>
                <a:defRPr/>
              </a:pPr>
              <a:t>‹N°›</a:t>
            </a:fld>
            <a:endParaRPr lang="en-US" dirty="0"/>
          </a:p>
        </p:txBody>
      </p:sp>
    </p:spTree>
    <p:extLst>
      <p:ext uri="{BB962C8B-B14F-4D97-AF65-F5344CB8AC3E}">
        <p14:creationId xmlns:p14="http://schemas.microsoft.com/office/powerpoint/2010/main" val="88921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42" y="1718734"/>
            <a:ext cx="11106150" cy="4519084"/>
          </a:xfrm>
          <a:prstGeom prst="rect">
            <a:avLst/>
          </a:prstGeo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a:xfrm>
            <a:off x="7498086" y="6527945"/>
            <a:ext cx="3860800" cy="207464"/>
          </a:xfrm>
          <a:prstGeom prst="rect">
            <a:avLst/>
          </a:prstGeom>
        </p:spPr>
        <p:txBody>
          <a:bodyPr/>
          <a:lstStyle/>
          <a:p>
            <a:pPr algn="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‹N°›</a:t>
            </a:fld>
            <a:endParaRPr lang="en-US" dirty="0">
              <a:solidFill>
                <a:srgbClr val="000000"/>
              </a:solidFill>
            </a:endParaRPr>
          </a:p>
        </p:txBody>
      </p:sp>
      <p:sp>
        <p:nvSpPr>
          <p:cNvPr id="2" name="Title 1"/>
          <p:cNvSpPr>
            <a:spLocks noGrp="1"/>
          </p:cNvSpPr>
          <p:nvPr>
            <p:ph type="title" hasCustomPrompt="1"/>
          </p:nvPr>
        </p:nvSpPr>
        <p:spPr>
          <a:xfrm>
            <a:off x="486842" y="646258"/>
            <a:ext cx="11106150" cy="697577"/>
          </a:xfrm>
          <a:prstGeom prst="rect">
            <a:avLst/>
          </a:prstGeo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96600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1" y="6356365"/>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2" y="6356365"/>
            <a:ext cx="4114799" cy="365125"/>
          </a:xfrm>
          <a:prstGeom prst="rect">
            <a:avLst/>
          </a:prstGeom>
        </p:spPr>
        <p:txBody>
          <a:bodyPr/>
          <a:lstStyle/>
          <a:p>
            <a:endParaRPr lang="en-US" dirty="0"/>
          </a:p>
        </p:txBody>
      </p:sp>
      <p:sp>
        <p:nvSpPr>
          <p:cNvPr id="18" name="Title 1"/>
          <p:cNvSpPr>
            <a:spLocks noGrp="1"/>
          </p:cNvSpPr>
          <p:nvPr>
            <p:ph type="ctrTitle"/>
          </p:nvPr>
        </p:nvSpPr>
        <p:spPr>
          <a:xfrm>
            <a:off x="773291" y="407994"/>
            <a:ext cx="10363200" cy="506413"/>
          </a:xfrm>
          <a:prstGeom prst="rect">
            <a:avLst/>
          </a:prstGeom>
        </p:spPr>
        <p:txBody>
          <a:bodyPr/>
          <a:lstStyle>
            <a:lvl1pPr algn="l">
              <a:defRPr sz="2800" b="0">
                <a:solidFill>
                  <a:srgbClr val="333399"/>
                </a:solidFill>
                <a:latin typeface="Arial"/>
                <a:cs typeface="Aria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8610599" y="6356365"/>
            <a:ext cx="2743200" cy="365125"/>
          </a:xfrm>
          <a:prstGeom prst="rect">
            <a:avLst/>
          </a:prstGeom>
        </p:spPr>
        <p:txBody>
          <a:bodyPr/>
          <a:lstStyle/>
          <a:p>
            <a:endParaRPr lang="en-US" dirty="0"/>
          </a:p>
          <a:p>
            <a:fld id="{20E72F2D-B2AC-6244-8A61-4DB2981BEBB5}" type="slidenum">
              <a:rPr lang="en-US" smtClean="0"/>
              <a:pPr/>
              <a:t>‹N°›</a:t>
            </a:fld>
            <a:endParaRPr lang="en-US" dirty="0"/>
          </a:p>
          <a:p>
            <a:endParaRPr lang="en-US" dirty="0"/>
          </a:p>
        </p:txBody>
      </p:sp>
      <p:sp>
        <p:nvSpPr>
          <p:cNvPr id="11" name="Text Placeholder 10"/>
          <p:cNvSpPr>
            <a:spLocks noGrp="1"/>
          </p:cNvSpPr>
          <p:nvPr>
            <p:ph type="body" sz="quarter" idx="14"/>
          </p:nvPr>
        </p:nvSpPr>
        <p:spPr>
          <a:xfrm>
            <a:off x="772594" y="1574800"/>
            <a:ext cx="10606615"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870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1593"/>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51671" y="482572"/>
            <a:ext cx="10623549" cy="512961"/>
          </a:xfrm>
          <a:prstGeom prst="rect">
            <a:avLst/>
          </a:prstGeo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1193961" y="6461502"/>
            <a:ext cx="588433" cy="365125"/>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smtClean="0">
                <a:solidFill>
                  <a:srgbClr val="59452A"/>
                </a:solidFill>
              </a:rPr>
              <a:pPr defTabSz="685700"/>
              <a:t>‹N°›</a:t>
            </a:fld>
            <a:endParaRPr lang="en-US" dirty="0">
              <a:solidFill>
                <a:srgbClr val="59452A"/>
              </a:solidFill>
            </a:endParaRPr>
          </a:p>
        </p:txBody>
      </p:sp>
      <p:sp>
        <p:nvSpPr>
          <p:cNvPr id="8" name="Text Placeholder 11"/>
          <p:cNvSpPr>
            <a:spLocks noGrp="1"/>
          </p:cNvSpPr>
          <p:nvPr>
            <p:ph type="body" sz="quarter" idx="13"/>
          </p:nvPr>
        </p:nvSpPr>
        <p:spPr>
          <a:xfrm>
            <a:off x="750371" y="1531737"/>
            <a:ext cx="10602382" cy="4378396"/>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3279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 y="-26988"/>
            <a:ext cx="12188238" cy="1270001"/>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549314" y="1557346"/>
            <a:ext cx="5506247" cy="47958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36149" y="1557346"/>
            <a:ext cx="5508127" cy="4795837"/>
          </a:xfrm>
          <a:prstGeom prst="rect">
            <a:avLst/>
          </a:prstGeom>
        </p:spPr>
        <p:txBody>
          <a:bodyPr/>
          <a:lstStyle/>
          <a:p>
            <a:pPr lvl="0"/>
            <a:endParaRPr lang="en-US" noProof="0"/>
          </a:p>
        </p:txBody>
      </p:sp>
    </p:spTree>
    <p:extLst>
      <p:ext uri="{BB962C8B-B14F-4D97-AF65-F5344CB8AC3E}">
        <p14:creationId xmlns:p14="http://schemas.microsoft.com/office/powerpoint/2010/main" val="36539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59" y="2130436"/>
            <a:ext cx="1036348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19" y="3886200"/>
            <a:ext cx="853496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92891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747226894"/>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9D80A85F-EE2E-4277-B276-33FB34979C62}" type="slidenum">
              <a:rPr lang="en-US" smtClean="0"/>
              <a:pPr>
                <a:defRPr/>
              </a:pPr>
              <a:t>‹N°›</a:t>
            </a:fld>
            <a:endParaRPr lang="en-US" dirty="0"/>
          </a:p>
        </p:txBody>
      </p:sp>
    </p:spTree>
    <p:extLst>
      <p:ext uri="{BB962C8B-B14F-4D97-AF65-F5344CB8AC3E}">
        <p14:creationId xmlns:p14="http://schemas.microsoft.com/office/powerpoint/2010/main" val="244560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4"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3D5B703-056F-479E-8893-F9987D298CDC}" type="slidenum">
              <a:rPr lang="en-GB" smtClean="0"/>
              <a:pPr/>
              <a:t>‹N°›</a:t>
            </a:fld>
            <a:endParaRPr lang="en-GB"/>
          </a:p>
        </p:txBody>
      </p:sp>
    </p:spTree>
    <p:extLst>
      <p:ext uri="{BB962C8B-B14F-4D97-AF65-F5344CB8AC3E}">
        <p14:creationId xmlns:p14="http://schemas.microsoft.com/office/powerpoint/2010/main" val="48827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430587" y="6604000"/>
            <a:ext cx="9083432" cy="254000"/>
          </a:xfrm>
          <a:prstGeom prst="rect">
            <a:avLst/>
          </a:prstGeom>
        </p:spPr>
        <p:txBody>
          <a:bodyPr/>
          <a:lstStyle>
            <a:lvl1pPr defTabSz="914400">
              <a:defRPr/>
            </a:lvl1pPr>
          </a:lstStyle>
          <a:p>
            <a:pPr>
              <a:defRPr/>
            </a:pPr>
            <a:endParaRPr lang="en-US" dirty="0">
              <a:solidFill>
                <a:prstClr val="black"/>
              </a:solidFill>
            </a:endParaRPr>
          </a:p>
        </p:txBody>
      </p:sp>
      <p:sp>
        <p:nvSpPr>
          <p:cNvPr id="3" name="Slide Number Placeholder 5"/>
          <p:cNvSpPr>
            <a:spLocks noGrp="1"/>
          </p:cNvSpPr>
          <p:nvPr>
            <p:ph type="sldNum" sz="quarter" idx="11"/>
          </p:nvPr>
        </p:nvSpPr>
        <p:spPr/>
        <p:txBody>
          <a:bodyPr/>
          <a:lstStyle>
            <a:lvl1pPr defTabSz="914400">
              <a:defRPr/>
            </a:lvl1pPr>
          </a:lstStyle>
          <a:p>
            <a:pPr>
              <a:defRPr/>
            </a:pPr>
            <a:fld id="{9B8F7D12-62DE-453E-A7D6-231232E39030}" type="slidenum">
              <a:rPr lang="en-US"/>
              <a:pPr>
                <a:defRPr/>
              </a:pPr>
              <a:t>‹N°›</a:t>
            </a:fld>
            <a:endParaRPr lang="en-US" dirty="0"/>
          </a:p>
        </p:txBody>
      </p:sp>
    </p:spTree>
    <p:extLst>
      <p:ext uri="{BB962C8B-B14F-4D97-AF65-F5344CB8AC3E}">
        <p14:creationId xmlns:p14="http://schemas.microsoft.com/office/powerpoint/2010/main" val="2731251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429937" y="6604000"/>
            <a:ext cx="9084733" cy="254000"/>
          </a:xfrm>
          <a:prstGeom prst="rect">
            <a:avLst/>
          </a:prstGeom>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8191064-2E5B-41BE-9E6F-A9927B9AA32C}" type="slidenum">
              <a:rPr lang="en-US" smtClean="0"/>
              <a:pPr>
                <a:defRPr/>
              </a:pPr>
              <a:t>‹N°›</a:t>
            </a:fld>
            <a:endParaRPr lang="en-US" dirty="0"/>
          </a:p>
        </p:txBody>
      </p:sp>
    </p:spTree>
    <p:extLst>
      <p:ext uri="{BB962C8B-B14F-4D97-AF65-F5344CB8AC3E}">
        <p14:creationId xmlns:p14="http://schemas.microsoft.com/office/powerpoint/2010/main" val="394241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 y="-26988"/>
            <a:ext cx="12188238" cy="1270001"/>
          </a:xfrm>
        </p:spPr>
        <p:txBody>
          <a:bodyPr/>
          <a:lstStyle/>
          <a:p>
            <a:r>
              <a:rPr lang="en-US"/>
              <a:t>Click to edit Master title style</a:t>
            </a:r>
          </a:p>
        </p:txBody>
      </p:sp>
      <p:sp>
        <p:nvSpPr>
          <p:cNvPr id="3" name="Text Placeholder 2"/>
          <p:cNvSpPr>
            <a:spLocks noGrp="1"/>
          </p:cNvSpPr>
          <p:nvPr>
            <p:ph type="body" sz="half" idx="1"/>
          </p:nvPr>
        </p:nvSpPr>
        <p:spPr>
          <a:xfrm>
            <a:off x="549310" y="1557341"/>
            <a:ext cx="5506247" cy="4795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36149" y="1557341"/>
            <a:ext cx="5508127" cy="4795837"/>
          </a:xfrm>
        </p:spPr>
        <p:txBody>
          <a:bodyPr/>
          <a:lstStyle/>
          <a:p>
            <a:pPr lvl="0"/>
            <a:endParaRPr lang="en-US" noProof="0"/>
          </a:p>
        </p:txBody>
      </p:sp>
    </p:spTree>
    <p:extLst>
      <p:ext uri="{BB962C8B-B14F-4D97-AF65-F5344CB8AC3E}">
        <p14:creationId xmlns:p14="http://schemas.microsoft.com/office/powerpoint/2010/main" val="254444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6622E4-727D-4EA3-9875-789F26BCF41D}"/>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E3F14F47-664A-4D80-961E-C0ED45CF64C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A3D583F-4D6F-43E5-BF78-EDEC163F026F}"/>
              </a:ext>
            </a:extLst>
          </p:cNvPr>
          <p:cNvSpPr>
            <a:spLocks noGrp="1" noChangeArrowheads="1"/>
          </p:cNvSpPr>
          <p:nvPr>
            <p:ph type="sldNum" sz="quarter" idx="12"/>
          </p:nvPr>
        </p:nvSpPr>
        <p:spPr>
          <a:ln/>
        </p:spPr>
        <p:txBody>
          <a:bodyPr/>
          <a:lstStyle>
            <a:lvl1pPr>
              <a:defRPr/>
            </a:lvl1pPr>
          </a:lstStyle>
          <a:p>
            <a:pPr>
              <a:defRPr/>
            </a:pPr>
            <a:fld id="{03B7FF99-DAAC-43E1-95F0-B522E41907CB}" type="slidenum">
              <a:rPr lang="en-GB" altLang="en-US"/>
              <a:pPr>
                <a:defRPr/>
              </a:pPr>
              <a:t>‹N°›</a:t>
            </a:fld>
            <a:endParaRPr lang="en-GB" altLang="en-US"/>
          </a:p>
        </p:txBody>
      </p:sp>
    </p:spTree>
    <p:extLst>
      <p:ext uri="{BB962C8B-B14F-4D97-AF65-F5344CB8AC3E}">
        <p14:creationId xmlns:p14="http://schemas.microsoft.com/office/powerpoint/2010/main" val="976941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2598137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243094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1016347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2169591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1898388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1495242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26942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FC3C43-D7BF-47C7-B7D6-9BA463F61230}"/>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10E7AED6-BAFA-4026-A315-E5C29A5ACB4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E42BD90F-B581-470D-B09D-5B9486BF79BF}"/>
              </a:ext>
            </a:extLst>
          </p:cNvPr>
          <p:cNvSpPr>
            <a:spLocks noGrp="1" noChangeArrowheads="1"/>
          </p:cNvSpPr>
          <p:nvPr>
            <p:ph type="sldNum" sz="quarter" idx="12"/>
          </p:nvPr>
        </p:nvSpPr>
        <p:spPr>
          <a:ln/>
        </p:spPr>
        <p:txBody>
          <a:bodyPr/>
          <a:lstStyle>
            <a:lvl1pPr>
              <a:defRPr/>
            </a:lvl1pPr>
          </a:lstStyle>
          <a:p>
            <a:pPr>
              <a:defRPr/>
            </a:pPr>
            <a:fld id="{258D16C1-B024-496D-B2D7-9BFD4F0D85B2}" type="slidenum">
              <a:rPr lang="en-GB" altLang="en-US"/>
              <a:pPr>
                <a:defRPr/>
              </a:pPr>
              <a:t>‹N°›</a:t>
            </a:fld>
            <a:endParaRPr lang="en-GB" altLang="en-US"/>
          </a:p>
        </p:txBody>
      </p:sp>
    </p:spTree>
    <p:extLst>
      <p:ext uri="{BB962C8B-B14F-4D97-AF65-F5344CB8AC3E}">
        <p14:creationId xmlns:p14="http://schemas.microsoft.com/office/powerpoint/2010/main" val="1909455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3530495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3803931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288959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384468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41985126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a:t>
            </a:fld>
            <a:endParaRPr lang="en-US" dirty="0"/>
          </a:p>
        </p:txBody>
      </p:sp>
    </p:spTree>
    <p:extLst>
      <p:ext uri="{BB962C8B-B14F-4D97-AF65-F5344CB8AC3E}">
        <p14:creationId xmlns:p14="http://schemas.microsoft.com/office/powerpoint/2010/main" val="3875626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defTabSz="914400">
              <a:defRPr/>
            </a:lvl1pPr>
          </a:lstStyle>
          <a:p>
            <a:pPr>
              <a:defRPr/>
            </a:pPr>
            <a:fld id="{3445BD1D-7F01-4766-9D76-15116978EDA8}" type="slidenum">
              <a:rPr lang="en-US"/>
              <a:pPr>
                <a:defRPr/>
              </a:pPr>
              <a:t>‹N°›</a:t>
            </a:fld>
            <a:endParaRPr lang="en-US" dirty="0"/>
          </a:p>
        </p:txBody>
      </p:sp>
    </p:spTree>
    <p:extLst>
      <p:ext uri="{BB962C8B-B14F-4D97-AF65-F5344CB8AC3E}">
        <p14:creationId xmlns:p14="http://schemas.microsoft.com/office/powerpoint/2010/main" val="672160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defTabSz="914400">
              <a:defRPr/>
            </a:lvl1pPr>
          </a:lstStyle>
          <a:p>
            <a:pPr>
              <a:defRPr/>
            </a:pPr>
            <a:fld id="{9B8F7D12-62DE-453E-A7D6-231232E39030}" type="slidenum">
              <a:rPr lang="en-US"/>
              <a:pPr>
                <a:defRPr/>
              </a:pPr>
              <a:t>‹N°›</a:t>
            </a:fld>
            <a:endParaRPr lang="en-US" dirty="0"/>
          </a:p>
        </p:txBody>
      </p:sp>
    </p:spTree>
    <p:extLst>
      <p:ext uri="{BB962C8B-B14F-4D97-AF65-F5344CB8AC3E}">
        <p14:creationId xmlns:p14="http://schemas.microsoft.com/office/powerpoint/2010/main" val="3767393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7B73-BD1C-4B9C-B436-1503E9DFE3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B985E6-193A-4DE1-864D-6BF29B3B4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91ECE-8418-4A8A-8D82-B91C36FECF61}"/>
              </a:ext>
            </a:extLst>
          </p:cNvPr>
          <p:cNvSpPr>
            <a:spLocks noGrp="1"/>
          </p:cNvSpPr>
          <p:nvPr>
            <p:ph type="dt" sz="half" idx="10"/>
          </p:nvPr>
        </p:nvSpPr>
        <p:spPr/>
        <p:txBody>
          <a:bodyPr/>
          <a:lstStyle/>
          <a:p>
            <a:fld id="{CD5C7893-49CE-480E-8E0A-E431E7B609A8}" type="datetimeFigureOut">
              <a:rPr lang="en-GB" smtClean="0"/>
              <a:t>17/09/2023</a:t>
            </a:fld>
            <a:endParaRPr lang="en-GB"/>
          </a:p>
        </p:txBody>
      </p:sp>
      <p:sp>
        <p:nvSpPr>
          <p:cNvPr id="5" name="Footer Placeholder 4">
            <a:extLst>
              <a:ext uri="{FF2B5EF4-FFF2-40B4-BE49-F238E27FC236}">
                <a16:creationId xmlns:a16="http://schemas.microsoft.com/office/drawing/2014/main" id="{1E826897-F522-48F0-9CA2-4CB606A19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78F42-479F-4460-8616-63CD7D5E9F7A}"/>
              </a:ext>
            </a:extLst>
          </p:cNvPr>
          <p:cNvSpPr>
            <a:spLocks noGrp="1"/>
          </p:cNvSpPr>
          <p:nvPr>
            <p:ph type="sldNum" sz="quarter" idx="12"/>
          </p:nvPr>
        </p:nvSpPr>
        <p:spPr/>
        <p:txBody>
          <a:bodyPr/>
          <a:lstStyle/>
          <a:p>
            <a:fld id="{B442A9C5-C94E-4A83-9C6E-1C80BFD6CA2F}" type="slidenum">
              <a:rPr lang="en-GB" smtClean="0"/>
              <a:t>‹N°›</a:t>
            </a:fld>
            <a:endParaRPr lang="en-GB"/>
          </a:p>
        </p:txBody>
      </p:sp>
    </p:spTree>
    <p:extLst>
      <p:ext uri="{BB962C8B-B14F-4D97-AF65-F5344CB8AC3E}">
        <p14:creationId xmlns:p14="http://schemas.microsoft.com/office/powerpoint/2010/main" val="2666198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9D80A85F-EE2E-4277-B276-33FB34979C62}" type="slidenum">
              <a:rPr lang="en-US"/>
              <a:pPr>
                <a:defRPr/>
              </a:pPr>
              <a:t>‹N°›</a:t>
            </a:fld>
            <a:endParaRPr lang="en-US" dirty="0"/>
          </a:p>
        </p:txBody>
      </p:sp>
    </p:spTree>
    <p:extLst>
      <p:ext uri="{BB962C8B-B14F-4D97-AF65-F5344CB8AC3E}">
        <p14:creationId xmlns:p14="http://schemas.microsoft.com/office/powerpoint/2010/main" val="313355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534E8-6B0C-8A41-9869-A3F5CDF2CC98}" type="datetimeFigureOut">
              <a:rPr lang="en-US" smtClean="0"/>
              <a:t>9/17/2023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041C85-46E5-8649-8CB5-559295B1D80A}" type="slidenum">
              <a:rPr lang="en-US" smtClean="0"/>
              <a:t>‹N°›</a:t>
            </a:fld>
            <a:endParaRPr lang="en-US" dirty="0"/>
          </a:p>
        </p:txBody>
      </p:sp>
    </p:spTree>
    <p:extLst>
      <p:ext uri="{BB962C8B-B14F-4D97-AF65-F5344CB8AC3E}">
        <p14:creationId xmlns:p14="http://schemas.microsoft.com/office/powerpoint/2010/main" val="1971357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8191064-2E5B-41BE-9E6F-A9927B9AA32C}" type="slidenum">
              <a:rPr lang="en-US"/>
              <a:pPr>
                <a:defRPr/>
              </a:pPr>
              <a:t>‹N°›</a:t>
            </a:fld>
            <a:endParaRPr lang="en-US" dirty="0"/>
          </a:p>
        </p:txBody>
      </p:sp>
    </p:spTree>
    <p:extLst>
      <p:ext uri="{BB962C8B-B14F-4D97-AF65-F5344CB8AC3E}">
        <p14:creationId xmlns:p14="http://schemas.microsoft.com/office/powerpoint/2010/main" val="2775104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42" y="1718734"/>
            <a:ext cx="11106150" cy="4519084"/>
          </a:xfrm>
          <a:prstGeom prst="rect">
            <a:avLst/>
          </a:prstGeo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a:xfrm>
            <a:off x="7498086" y="6527945"/>
            <a:ext cx="3860800" cy="207464"/>
          </a:xfrm>
          <a:prstGeom prst="rect">
            <a:avLst/>
          </a:prstGeom>
        </p:spPr>
        <p:txBody>
          <a:bodyPr/>
          <a:lstStyle/>
          <a:p>
            <a:pPr algn="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‹N°›</a:t>
            </a:fld>
            <a:endParaRPr lang="en-US" dirty="0">
              <a:solidFill>
                <a:srgbClr val="000000"/>
              </a:solidFill>
            </a:endParaRPr>
          </a:p>
        </p:txBody>
      </p:sp>
      <p:sp>
        <p:nvSpPr>
          <p:cNvPr id="2" name="Title 1"/>
          <p:cNvSpPr>
            <a:spLocks noGrp="1"/>
          </p:cNvSpPr>
          <p:nvPr>
            <p:ph type="title" hasCustomPrompt="1"/>
          </p:nvPr>
        </p:nvSpPr>
        <p:spPr>
          <a:xfrm>
            <a:off x="486842" y="646258"/>
            <a:ext cx="11106150" cy="697577"/>
          </a:xfrm>
          <a:prstGeom prst="rect">
            <a:avLst/>
          </a:prstGeo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031383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1593"/>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51671" y="482572"/>
            <a:ext cx="10623549" cy="512961"/>
          </a:xfrm>
          <a:prstGeom prst="rect">
            <a:avLst/>
          </a:prstGeom>
        </p:spPr>
        <p:txBody>
          <a:bodyPr anchor="t" anchorCtr="0">
            <a:noAutofit/>
          </a:bodyPr>
          <a:lstStyle>
            <a:lvl1pPr algn="l" defTabSz="685700" rtl="0" eaLnBrk="1" latinLnBrk="0" hangingPunct="1">
              <a:lnSpc>
                <a:spcPct val="100000"/>
              </a:lnSpc>
              <a:spcBef>
                <a:spcPct val="0"/>
              </a:spcBef>
              <a:buNone/>
              <a:defRPr lang="en-US" sz="1800" b="1" kern="1200" cap="none" spc="0" baseline="0" dirty="0">
                <a:ln w="3175">
                  <a:noFill/>
                </a:ln>
                <a:solidFill>
                  <a:srgbClr val="C00000"/>
                </a:solidFill>
                <a:effectLst/>
                <a:latin typeface="+mj-lt"/>
                <a:ea typeface="+mn-ea"/>
                <a:cs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1193961" y="6461502"/>
            <a:ext cx="588433" cy="365125"/>
          </a:xfrm>
          <a:prstGeom prst="rect">
            <a:avLst/>
          </a:prstGeom>
        </p:spPr>
        <p:txBody>
          <a:bodyPr lIns="91430" tIns="45716" rIns="91430" bIns="45716"/>
          <a:lstStyle>
            <a:lvl1pPr>
              <a:defRPr sz="750">
                <a:solidFill>
                  <a:schemeClr val="tx1"/>
                </a:solidFill>
              </a:defRPr>
            </a:lvl1pPr>
          </a:lstStyle>
          <a:p>
            <a:pPr defTabSz="685700"/>
            <a:fld id="{5437CAD2-A3BF-4ED8-98C0-729666A7D8A5}" type="slidenum">
              <a:rPr lang="en-US" smtClean="0">
                <a:solidFill>
                  <a:srgbClr val="59452A"/>
                </a:solidFill>
              </a:rPr>
              <a:pPr defTabSz="685700"/>
              <a:t>‹N°›</a:t>
            </a:fld>
            <a:endParaRPr lang="en-US" dirty="0">
              <a:solidFill>
                <a:srgbClr val="59452A"/>
              </a:solidFill>
            </a:endParaRPr>
          </a:p>
        </p:txBody>
      </p:sp>
      <p:sp>
        <p:nvSpPr>
          <p:cNvPr id="8" name="Text Placeholder 11"/>
          <p:cNvSpPr>
            <a:spLocks noGrp="1"/>
          </p:cNvSpPr>
          <p:nvPr>
            <p:ph type="body" sz="quarter" idx="13"/>
          </p:nvPr>
        </p:nvSpPr>
        <p:spPr>
          <a:xfrm>
            <a:off x="750371" y="1531737"/>
            <a:ext cx="10602382" cy="4378396"/>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114107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174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 y="-26988"/>
            <a:ext cx="12188238" cy="1270001"/>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549314" y="1557346"/>
            <a:ext cx="5506247" cy="47958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36149" y="1557346"/>
            <a:ext cx="5508127" cy="4795837"/>
          </a:xfrm>
          <a:prstGeom prst="rect">
            <a:avLst/>
          </a:prstGeom>
        </p:spPr>
        <p:txBody>
          <a:bodyPr/>
          <a:lstStyle/>
          <a:p>
            <a:pPr lvl="0"/>
            <a:endParaRPr lang="en-US" noProof="0"/>
          </a:p>
        </p:txBody>
      </p:sp>
    </p:spTree>
    <p:extLst>
      <p:ext uri="{BB962C8B-B14F-4D97-AF65-F5344CB8AC3E}">
        <p14:creationId xmlns:p14="http://schemas.microsoft.com/office/powerpoint/2010/main" val="2739469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59" y="2130436"/>
            <a:ext cx="10363482"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19" y="3886200"/>
            <a:ext cx="853496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57198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 y="-26988"/>
            <a:ext cx="12188238" cy="127000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9888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562905" indent="0" algn="ctr">
              <a:buNone/>
              <a:defRPr>
                <a:solidFill>
                  <a:schemeClr val="tx1">
                    <a:tint val="75000"/>
                  </a:schemeClr>
                </a:solidFill>
              </a:defRPr>
            </a:lvl2pPr>
            <a:lvl3pPr marL="1125809" indent="0" algn="ctr">
              <a:buNone/>
              <a:defRPr>
                <a:solidFill>
                  <a:schemeClr val="tx1">
                    <a:tint val="75000"/>
                  </a:schemeClr>
                </a:solidFill>
              </a:defRPr>
            </a:lvl3pPr>
            <a:lvl4pPr marL="1688714" indent="0" algn="ctr">
              <a:buNone/>
              <a:defRPr>
                <a:solidFill>
                  <a:schemeClr val="tx1">
                    <a:tint val="75000"/>
                  </a:schemeClr>
                </a:solidFill>
              </a:defRPr>
            </a:lvl4pPr>
            <a:lvl5pPr marL="2251619" indent="0" algn="ctr">
              <a:buNone/>
              <a:defRPr>
                <a:solidFill>
                  <a:schemeClr val="tx1">
                    <a:tint val="75000"/>
                  </a:schemeClr>
                </a:solidFill>
              </a:defRPr>
            </a:lvl5pPr>
            <a:lvl6pPr marL="2814523" indent="0" algn="ctr">
              <a:buNone/>
              <a:defRPr>
                <a:solidFill>
                  <a:schemeClr val="tx1">
                    <a:tint val="75000"/>
                  </a:schemeClr>
                </a:solidFill>
              </a:defRPr>
            </a:lvl6pPr>
            <a:lvl7pPr marL="3377428" indent="0" algn="ctr">
              <a:buNone/>
              <a:defRPr>
                <a:solidFill>
                  <a:schemeClr val="tx1">
                    <a:tint val="75000"/>
                  </a:schemeClr>
                </a:solidFill>
              </a:defRPr>
            </a:lvl7pPr>
            <a:lvl8pPr marL="3940332" indent="0" algn="ctr">
              <a:buNone/>
              <a:defRPr>
                <a:solidFill>
                  <a:schemeClr val="tx1">
                    <a:tint val="75000"/>
                  </a:schemeClr>
                </a:solidFill>
              </a:defRPr>
            </a:lvl8pPr>
            <a:lvl9pPr marL="450323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9BA17A-CF33-474F-DBF1-0C73F046DF7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5B6B581-79A2-07B7-A7C0-B056A286B8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359D9E-E2F4-3872-C562-6B3561CF5E5E}"/>
              </a:ext>
            </a:extLst>
          </p:cNvPr>
          <p:cNvSpPr>
            <a:spLocks noGrp="1"/>
          </p:cNvSpPr>
          <p:nvPr>
            <p:ph type="sldNum" sz="quarter" idx="12"/>
          </p:nvPr>
        </p:nvSpPr>
        <p:spPr/>
        <p:txBody>
          <a:bodyPr/>
          <a:lstStyle>
            <a:lvl1pPr>
              <a:defRPr/>
            </a:lvl1pPr>
          </a:lstStyle>
          <a:p>
            <a:pPr>
              <a:defRPr/>
            </a:pPr>
            <a:fld id="{5FA30C0F-4744-4DAC-972C-4D04D0D9A623}" type="slidenum">
              <a:rPr lang="en-US" altLang="fr-FR"/>
              <a:pPr>
                <a:defRPr/>
              </a:pPr>
              <a:t>‹N°›</a:t>
            </a:fld>
            <a:endParaRPr lang="en-US" altLang="fr-FR"/>
          </a:p>
        </p:txBody>
      </p:sp>
    </p:spTree>
    <p:extLst>
      <p:ext uri="{BB962C8B-B14F-4D97-AF65-F5344CB8AC3E}">
        <p14:creationId xmlns:p14="http://schemas.microsoft.com/office/powerpoint/2010/main" val="2614170709"/>
      </p:ext>
    </p:extLst>
  </p:cSld>
  <p:clrMapOvr>
    <a:masterClrMapping/>
  </p:clrMapOvr>
  <p:transition spd="med">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06A7C-B30F-F5EA-397A-00FE433BDD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AFFED9-5F24-FD58-5745-5EB48CD851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7FEC8A-E15D-087B-4562-2C728B4714C3}"/>
              </a:ext>
            </a:extLst>
          </p:cNvPr>
          <p:cNvSpPr>
            <a:spLocks noGrp="1"/>
          </p:cNvSpPr>
          <p:nvPr>
            <p:ph type="sldNum" sz="quarter" idx="12"/>
          </p:nvPr>
        </p:nvSpPr>
        <p:spPr/>
        <p:txBody>
          <a:bodyPr/>
          <a:lstStyle>
            <a:lvl1pPr>
              <a:defRPr/>
            </a:lvl1pPr>
          </a:lstStyle>
          <a:p>
            <a:pPr>
              <a:defRPr/>
            </a:pPr>
            <a:fld id="{10E95E38-1671-48D9-A081-086A76E954CE}" type="slidenum">
              <a:rPr lang="en-US" altLang="fr-FR"/>
              <a:pPr>
                <a:defRPr/>
              </a:pPr>
              <a:t>‹N°›</a:t>
            </a:fld>
            <a:endParaRPr lang="en-US" altLang="fr-FR"/>
          </a:p>
        </p:txBody>
      </p:sp>
    </p:spTree>
    <p:extLst>
      <p:ext uri="{BB962C8B-B14F-4D97-AF65-F5344CB8AC3E}">
        <p14:creationId xmlns:p14="http://schemas.microsoft.com/office/powerpoint/2010/main" val="2470379751"/>
      </p:ext>
    </p:extLst>
  </p:cSld>
  <p:clrMapOvr>
    <a:masterClrMapping/>
  </p:clrMapOvr>
  <p:transition spd="med">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925"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462">
                <a:solidFill>
                  <a:schemeClr val="tx1">
                    <a:tint val="75000"/>
                  </a:schemeClr>
                </a:solidFill>
              </a:defRPr>
            </a:lvl1pPr>
            <a:lvl2pPr marL="562905" indent="0">
              <a:buNone/>
              <a:defRPr sz="2216">
                <a:solidFill>
                  <a:schemeClr val="tx1">
                    <a:tint val="75000"/>
                  </a:schemeClr>
                </a:solidFill>
              </a:defRPr>
            </a:lvl2pPr>
            <a:lvl3pPr marL="1125809" indent="0">
              <a:buNone/>
              <a:defRPr sz="1970">
                <a:solidFill>
                  <a:schemeClr val="tx1">
                    <a:tint val="75000"/>
                  </a:schemeClr>
                </a:solidFill>
              </a:defRPr>
            </a:lvl3pPr>
            <a:lvl4pPr marL="1688714" indent="0">
              <a:buNone/>
              <a:defRPr sz="1724">
                <a:solidFill>
                  <a:schemeClr val="tx1">
                    <a:tint val="75000"/>
                  </a:schemeClr>
                </a:solidFill>
              </a:defRPr>
            </a:lvl4pPr>
            <a:lvl5pPr marL="2251619" indent="0">
              <a:buNone/>
              <a:defRPr sz="1724">
                <a:solidFill>
                  <a:schemeClr val="tx1">
                    <a:tint val="75000"/>
                  </a:schemeClr>
                </a:solidFill>
              </a:defRPr>
            </a:lvl5pPr>
            <a:lvl6pPr marL="2814523" indent="0">
              <a:buNone/>
              <a:defRPr sz="1724">
                <a:solidFill>
                  <a:schemeClr val="tx1">
                    <a:tint val="75000"/>
                  </a:schemeClr>
                </a:solidFill>
              </a:defRPr>
            </a:lvl6pPr>
            <a:lvl7pPr marL="3377428" indent="0">
              <a:buNone/>
              <a:defRPr sz="1724">
                <a:solidFill>
                  <a:schemeClr val="tx1">
                    <a:tint val="75000"/>
                  </a:schemeClr>
                </a:solidFill>
              </a:defRPr>
            </a:lvl7pPr>
            <a:lvl8pPr marL="3940332" indent="0">
              <a:buNone/>
              <a:defRPr sz="1724">
                <a:solidFill>
                  <a:schemeClr val="tx1">
                    <a:tint val="75000"/>
                  </a:schemeClr>
                </a:solidFill>
              </a:defRPr>
            </a:lvl8pPr>
            <a:lvl9pPr marL="4503237" indent="0">
              <a:buNone/>
              <a:defRPr sz="172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1A4D0-FC2F-84EC-3F72-4AF50BF983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8D498E-E1DE-8733-C916-D6866B6A5C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B4093-1FAE-C365-A4B0-E9D93815B804}"/>
              </a:ext>
            </a:extLst>
          </p:cNvPr>
          <p:cNvSpPr>
            <a:spLocks noGrp="1"/>
          </p:cNvSpPr>
          <p:nvPr>
            <p:ph type="sldNum" sz="quarter" idx="12"/>
          </p:nvPr>
        </p:nvSpPr>
        <p:spPr/>
        <p:txBody>
          <a:bodyPr/>
          <a:lstStyle>
            <a:lvl1pPr>
              <a:defRPr/>
            </a:lvl1pPr>
          </a:lstStyle>
          <a:p>
            <a:pPr>
              <a:defRPr/>
            </a:pPr>
            <a:fld id="{B4574E17-DED4-4380-99AE-B97CBD4AE2D0}" type="slidenum">
              <a:rPr lang="en-US" altLang="fr-FR"/>
              <a:pPr>
                <a:defRPr/>
              </a:pPr>
              <a:t>‹N°›</a:t>
            </a:fld>
            <a:endParaRPr lang="en-US" altLang="fr-FR"/>
          </a:p>
        </p:txBody>
      </p:sp>
    </p:spTree>
    <p:extLst>
      <p:ext uri="{BB962C8B-B14F-4D97-AF65-F5344CB8AC3E}">
        <p14:creationId xmlns:p14="http://schemas.microsoft.com/office/powerpoint/2010/main" val="2841264893"/>
      </p:ext>
    </p:extLst>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1030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447"/>
            </a:lvl1pPr>
            <a:lvl2pPr>
              <a:defRPr sz="2955"/>
            </a:lvl2pPr>
            <a:lvl3pPr>
              <a:defRPr sz="2462"/>
            </a:lvl3pPr>
            <a:lvl4pPr>
              <a:defRPr sz="2216"/>
            </a:lvl4pPr>
            <a:lvl5pPr>
              <a:defRPr sz="2216"/>
            </a:lvl5pPr>
            <a:lvl6pPr>
              <a:defRPr sz="2216"/>
            </a:lvl6pPr>
            <a:lvl7pPr>
              <a:defRPr sz="2216"/>
            </a:lvl7pPr>
            <a:lvl8pPr>
              <a:defRPr sz="2216"/>
            </a:lvl8pPr>
            <a:lvl9pPr>
              <a:defRPr sz="2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447"/>
            </a:lvl1pPr>
            <a:lvl2pPr>
              <a:defRPr sz="2955"/>
            </a:lvl2pPr>
            <a:lvl3pPr>
              <a:defRPr sz="2462"/>
            </a:lvl3pPr>
            <a:lvl4pPr>
              <a:defRPr sz="2216"/>
            </a:lvl4pPr>
            <a:lvl5pPr>
              <a:defRPr sz="2216"/>
            </a:lvl5pPr>
            <a:lvl6pPr>
              <a:defRPr sz="2216"/>
            </a:lvl6pPr>
            <a:lvl7pPr>
              <a:defRPr sz="2216"/>
            </a:lvl7pPr>
            <a:lvl8pPr>
              <a:defRPr sz="2216"/>
            </a:lvl8pPr>
            <a:lvl9pPr>
              <a:defRPr sz="22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682CC57-C368-F5E5-51D8-E6121993EFF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03104D-3520-90E5-F9C4-528E6E5D0E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04CF0-7729-65D8-D24E-CEEAC6A70FC8}"/>
              </a:ext>
            </a:extLst>
          </p:cNvPr>
          <p:cNvSpPr>
            <a:spLocks noGrp="1"/>
          </p:cNvSpPr>
          <p:nvPr>
            <p:ph type="sldNum" sz="quarter" idx="12"/>
          </p:nvPr>
        </p:nvSpPr>
        <p:spPr/>
        <p:txBody>
          <a:bodyPr/>
          <a:lstStyle>
            <a:lvl1pPr>
              <a:defRPr/>
            </a:lvl1pPr>
          </a:lstStyle>
          <a:p>
            <a:pPr>
              <a:defRPr/>
            </a:pPr>
            <a:fld id="{4BDD9881-8AEA-4CC8-96AF-982FE20152AA}" type="slidenum">
              <a:rPr lang="en-US" altLang="fr-FR"/>
              <a:pPr>
                <a:defRPr/>
              </a:pPr>
              <a:t>‹N°›</a:t>
            </a:fld>
            <a:endParaRPr lang="en-US" altLang="fr-FR"/>
          </a:p>
        </p:txBody>
      </p:sp>
    </p:spTree>
    <p:extLst>
      <p:ext uri="{BB962C8B-B14F-4D97-AF65-F5344CB8AC3E}">
        <p14:creationId xmlns:p14="http://schemas.microsoft.com/office/powerpoint/2010/main" val="556497969"/>
      </p:ext>
    </p:extLst>
  </p:cSld>
  <p:clrMapOvr>
    <a:masterClrMapping/>
  </p:clrMapOvr>
  <p:transition spd="med">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955" b="1"/>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955"/>
            </a:lvl1pPr>
            <a:lvl2pPr>
              <a:defRPr sz="2462"/>
            </a:lvl2pPr>
            <a:lvl3pPr>
              <a:defRPr sz="2216"/>
            </a:lvl3pPr>
            <a:lvl4pPr>
              <a:defRPr sz="1970"/>
            </a:lvl4pPr>
            <a:lvl5pPr>
              <a:defRPr sz="1970"/>
            </a:lvl5pPr>
            <a:lvl6pPr>
              <a:defRPr sz="1970"/>
            </a:lvl6pPr>
            <a:lvl7pPr>
              <a:defRPr sz="1970"/>
            </a:lvl7pPr>
            <a:lvl8pPr>
              <a:defRPr sz="1970"/>
            </a:lvl8pPr>
            <a:lvl9pPr>
              <a:defRPr sz="19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955" b="1"/>
            </a:lvl1pPr>
            <a:lvl2pPr marL="562905" indent="0">
              <a:buNone/>
              <a:defRPr sz="2462" b="1"/>
            </a:lvl2pPr>
            <a:lvl3pPr marL="1125809" indent="0">
              <a:buNone/>
              <a:defRPr sz="2216" b="1"/>
            </a:lvl3pPr>
            <a:lvl4pPr marL="1688714" indent="0">
              <a:buNone/>
              <a:defRPr sz="1970" b="1"/>
            </a:lvl4pPr>
            <a:lvl5pPr marL="2251619" indent="0">
              <a:buNone/>
              <a:defRPr sz="1970" b="1"/>
            </a:lvl5pPr>
            <a:lvl6pPr marL="2814523" indent="0">
              <a:buNone/>
              <a:defRPr sz="1970" b="1"/>
            </a:lvl6pPr>
            <a:lvl7pPr marL="3377428" indent="0">
              <a:buNone/>
              <a:defRPr sz="1970" b="1"/>
            </a:lvl7pPr>
            <a:lvl8pPr marL="3940332" indent="0">
              <a:buNone/>
              <a:defRPr sz="1970" b="1"/>
            </a:lvl8pPr>
            <a:lvl9pPr marL="4503237" indent="0">
              <a:buNone/>
              <a:defRPr sz="197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955"/>
            </a:lvl1pPr>
            <a:lvl2pPr>
              <a:defRPr sz="2462"/>
            </a:lvl2pPr>
            <a:lvl3pPr>
              <a:defRPr sz="2216"/>
            </a:lvl3pPr>
            <a:lvl4pPr>
              <a:defRPr sz="1970"/>
            </a:lvl4pPr>
            <a:lvl5pPr>
              <a:defRPr sz="1970"/>
            </a:lvl5pPr>
            <a:lvl6pPr>
              <a:defRPr sz="1970"/>
            </a:lvl6pPr>
            <a:lvl7pPr>
              <a:defRPr sz="1970"/>
            </a:lvl7pPr>
            <a:lvl8pPr>
              <a:defRPr sz="1970"/>
            </a:lvl8pPr>
            <a:lvl9pPr>
              <a:defRPr sz="19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617AF85-DE89-FE99-8E52-B357CCC0C04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C8290B6-0F2C-93D3-81E2-B060200656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CD9E19-C31C-6E57-A468-EC626972B204}"/>
              </a:ext>
            </a:extLst>
          </p:cNvPr>
          <p:cNvSpPr>
            <a:spLocks noGrp="1"/>
          </p:cNvSpPr>
          <p:nvPr>
            <p:ph type="sldNum" sz="quarter" idx="12"/>
          </p:nvPr>
        </p:nvSpPr>
        <p:spPr/>
        <p:txBody>
          <a:bodyPr/>
          <a:lstStyle>
            <a:lvl1pPr>
              <a:defRPr/>
            </a:lvl1pPr>
          </a:lstStyle>
          <a:p>
            <a:pPr>
              <a:defRPr/>
            </a:pPr>
            <a:fld id="{352E254F-6CC2-4B0E-995C-CAAD457F1C53}" type="slidenum">
              <a:rPr lang="en-US" altLang="fr-FR"/>
              <a:pPr>
                <a:defRPr/>
              </a:pPr>
              <a:t>‹N°›</a:t>
            </a:fld>
            <a:endParaRPr lang="en-US" altLang="fr-FR"/>
          </a:p>
        </p:txBody>
      </p:sp>
    </p:spTree>
    <p:extLst>
      <p:ext uri="{BB962C8B-B14F-4D97-AF65-F5344CB8AC3E}">
        <p14:creationId xmlns:p14="http://schemas.microsoft.com/office/powerpoint/2010/main" val="3892152631"/>
      </p:ext>
    </p:extLst>
  </p:cSld>
  <p:clrMapOvr>
    <a:masterClrMapping/>
  </p:clrMapOvr>
  <p:transition spd="med">
    <p:cover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0A74E5-03EB-F82B-CB43-E9E4C89425B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D3D9A79-2A8E-F333-7FBF-C378D544B0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E006DD-1A53-242B-2A69-7AEC01B265A3}"/>
              </a:ext>
            </a:extLst>
          </p:cNvPr>
          <p:cNvSpPr>
            <a:spLocks noGrp="1"/>
          </p:cNvSpPr>
          <p:nvPr>
            <p:ph type="sldNum" sz="quarter" idx="12"/>
          </p:nvPr>
        </p:nvSpPr>
        <p:spPr/>
        <p:txBody>
          <a:bodyPr/>
          <a:lstStyle>
            <a:lvl1pPr>
              <a:defRPr/>
            </a:lvl1pPr>
          </a:lstStyle>
          <a:p>
            <a:pPr>
              <a:defRPr/>
            </a:pPr>
            <a:fld id="{F095E4DC-D194-4EAA-ADA5-EE5D5B954EE6}" type="slidenum">
              <a:rPr lang="en-US" altLang="fr-FR"/>
              <a:pPr>
                <a:defRPr/>
              </a:pPr>
              <a:t>‹N°›</a:t>
            </a:fld>
            <a:endParaRPr lang="en-US" altLang="fr-FR"/>
          </a:p>
        </p:txBody>
      </p:sp>
    </p:spTree>
    <p:extLst>
      <p:ext uri="{BB962C8B-B14F-4D97-AF65-F5344CB8AC3E}">
        <p14:creationId xmlns:p14="http://schemas.microsoft.com/office/powerpoint/2010/main" val="1764431148"/>
      </p:ext>
    </p:extLst>
  </p:cSld>
  <p:clrMapOvr>
    <a:masterClrMapping/>
  </p:clrMapOvr>
  <p:transition spd="med">
    <p:cover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C5265E-FF07-F002-C3E3-F14DE0EDA9A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264AEB3-E5CE-03D7-4239-C9E6C5B57E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44DB9DA-BA51-3EB6-F689-DE295D864535}"/>
              </a:ext>
            </a:extLst>
          </p:cNvPr>
          <p:cNvSpPr>
            <a:spLocks noGrp="1"/>
          </p:cNvSpPr>
          <p:nvPr>
            <p:ph type="sldNum" sz="quarter" idx="12"/>
          </p:nvPr>
        </p:nvSpPr>
        <p:spPr/>
        <p:txBody>
          <a:bodyPr/>
          <a:lstStyle>
            <a:lvl1pPr>
              <a:defRPr/>
            </a:lvl1pPr>
          </a:lstStyle>
          <a:p>
            <a:pPr>
              <a:defRPr/>
            </a:pPr>
            <a:fld id="{D34258C3-BAED-466A-8DA4-F71E07763D27}" type="slidenum">
              <a:rPr lang="en-US" altLang="fr-FR"/>
              <a:pPr>
                <a:defRPr/>
              </a:pPr>
              <a:t>‹N°›</a:t>
            </a:fld>
            <a:endParaRPr lang="en-US" altLang="fr-FR"/>
          </a:p>
        </p:txBody>
      </p:sp>
    </p:spTree>
    <p:extLst>
      <p:ext uri="{BB962C8B-B14F-4D97-AF65-F5344CB8AC3E}">
        <p14:creationId xmlns:p14="http://schemas.microsoft.com/office/powerpoint/2010/main" val="2511353209"/>
      </p:ext>
    </p:extLst>
  </p:cSld>
  <p:clrMapOvr>
    <a:masterClrMapping/>
  </p:clrMapOvr>
  <p:transition spd="med">
    <p:cover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62"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940"/>
            </a:lvl1pPr>
            <a:lvl2pPr>
              <a:defRPr sz="3447"/>
            </a:lvl2pPr>
            <a:lvl3pPr>
              <a:defRPr sz="2955"/>
            </a:lvl3pPr>
            <a:lvl4pPr>
              <a:defRPr sz="2462"/>
            </a:lvl4pPr>
            <a:lvl5pPr>
              <a:defRPr sz="2462"/>
            </a:lvl5pPr>
            <a:lvl6pPr>
              <a:defRPr sz="2462"/>
            </a:lvl6pPr>
            <a:lvl7pPr>
              <a:defRPr sz="2462"/>
            </a:lvl7pPr>
            <a:lvl8pPr>
              <a:defRPr sz="2462"/>
            </a:lvl8pPr>
            <a:lvl9pPr>
              <a:defRPr sz="24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724"/>
            </a:lvl1pPr>
            <a:lvl2pPr marL="562905" indent="0">
              <a:buNone/>
              <a:defRPr sz="1477"/>
            </a:lvl2pPr>
            <a:lvl3pPr marL="1125809" indent="0">
              <a:buNone/>
              <a:defRPr sz="1231"/>
            </a:lvl3pPr>
            <a:lvl4pPr marL="1688714" indent="0">
              <a:buNone/>
              <a:defRPr sz="1108"/>
            </a:lvl4pPr>
            <a:lvl5pPr marL="2251619" indent="0">
              <a:buNone/>
              <a:defRPr sz="1108"/>
            </a:lvl5pPr>
            <a:lvl6pPr marL="2814523" indent="0">
              <a:buNone/>
              <a:defRPr sz="1108"/>
            </a:lvl6pPr>
            <a:lvl7pPr marL="3377428" indent="0">
              <a:buNone/>
              <a:defRPr sz="1108"/>
            </a:lvl7pPr>
            <a:lvl8pPr marL="3940332" indent="0">
              <a:buNone/>
              <a:defRPr sz="1108"/>
            </a:lvl8pPr>
            <a:lvl9pPr marL="4503237" indent="0">
              <a:buNone/>
              <a:defRPr sz="1108"/>
            </a:lvl9pPr>
          </a:lstStyle>
          <a:p>
            <a:pPr lvl="0"/>
            <a:r>
              <a:rPr lang="en-US"/>
              <a:t>Click to edit Master text styles</a:t>
            </a:r>
          </a:p>
        </p:txBody>
      </p:sp>
      <p:sp>
        <p:nvSpPr>
          <p:cNvPr id="5" name="Date Placeholder 3">
            <a:extLst>
              <a:ext uri="{FF2B5EF4-FFF2-40B4-BE49-F238E27FC236}">
                <a16:creationId xmlns:a16="http://schemas.microsoft.com/office/drawing/2014/main" id="{4611E64C-D7AA-E967-C0CC-198D9A5F62F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55C107-C3BB-FAC5-01CA-DA353E6C0C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2EF31C-3917-AF5B-D709-B43B11C8DA6C}"/>
              </a:ext>
            </a:extLst>
          </p:cNvPr>
          <p:cNvSpPr>
            <a:spLocks noGrp="1"/>
          </p:cNvSpPr>
          <p:nvPr>
            <p:ph type="sldNum" sz="quarter" idx="12"/>
          </p:nvPr>
        </p:nvSpPr>
        <p:spPr/>
        <p:txBody>
          <a:bodyPr/>
          <a:lstStyle>
            <a:lvl1pPr>
              <a:defRPr/>
            </a:lvl1pPr>
          </a:lstStyle>
          <a:p>
            <a:pPr>
              <a:defRPr/>
            </a:pPr>
            <a:fld id="{46A236C9-CFDC-454D-A696-DCC393A1696D}" type="slidenum">
              <a:rPr lang="en-US" altLang="fr-FR"/>
              <a:pPr>
                <a:defRPr/>
              </a:pPr>
              <a:t>‹N°›</a:t>
            </a:fld>
            <a:endParaRPr lang="en-US" altLang="fr-FR"/>
          </a:p>
        </p:txBody>
      </p:sp>
    </p:spTree>
    <p:extLst>
      <p:ext uri="{BB962C8B-B14F-4D97-AF65-F5344CB8AC3E}">
        <p14:creationId xmlns:p14="http://schemas.microsoft.com/office/powerpoint/2010/main" val="761841019"/>
      </p:ext>
    </p:extLst>
  </p:cSld>
  <p:clrMapOvr>
    <a:masterClrMapping/>
  </p:clrMapOvr>
  <p:transition spd="med">
    <p:cover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62"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940"/>
            </a:lvl1pPr>
            <a:lvl2pPr marL="562905" indent="0">
              <a:buNone/>
              <a:defRPr sz="3447"/>
            </a:lvl2pPr>
            <a:lvl3pPr marL="1125809" indent="0">
              <a:buNone/>
              <a:defRPr sz="2955"/>
            </a:lvl3pPr>
            <a:lvl4pPr marL="1688714" indent="0">
              <a:buNone/>
              <a:defRPr sz="2462"/>
            </a:lvl4pPr>
            <a:lvl5pPr marL="2251619" indent="0">
              <a:buNone/>
              <a:defRPr sz="2462"/>
            </a:lvl5pPr>
            <a:lvl6pPr marL="2814523" indent="0">
              <a:buNone/>
              <a:defRPr sz="2462"/>
            </a:lvl6pPr>
            <a:lvl7pPr marL="3377428" indent="0">
              <a:buNone/>
              <a:defRPr sz="2462"/>
            </a:lvl7pPr>
            <a:lvl8pPr marL="3940332" indent="0">
              <a:buNone/>
              <a:defRPr sz="2462"/>
            </a:lvl8pPr>
            <a:lvl9pPr marL="4503237" indent="0">
              <a:buNone/>
              <a:defRPr sz="2462"/>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724"/>
            </a:lvl1pPr>
            <a:lvl2pPr marL="562905" indent="0">
              <a:buNone/>
              <a:defRPr sz="1477"/>
            </a:lvl2pPr>
            <a:lvl3pPr marL="1125809" indent="0">
              <a:buNone/>
              <a:defRPr sz="1231"/>
            </a:lvl3pPr>
            <a:lvl4pPr marL="1688714" indent="0">
              <a:buNone/>
              <a:defRPr sz="1108"/>
            </a:lvl4pPr>
            <a:lvl5pPr marL="2251619" indent="0">
              <a:buNone/>
              <a:defRPr sz="1108"/>
            </a:lvl5pPr>
            <a:lvl6pPr marL="2814523" indent="0">
              <a:buNone/>
              <a:defRPr sz="1108"/>
            </a:lvl6pPr>
            <a:lvl7pPr marL="3377428" indent="0">
              <a:buNone/>
              <a:defRPr sz="1108"/>
            </a:lvl7pPr>
            <a:lvl8pPr marL="3940332" indent="0">
              <a:buNone/>
              <a:defRPr sz="1108"/>
            </a:lvl8pPr>
            <a:lvl9pPr marL="4503237" indent="0">
              <a:buNone/>
              <a:defRPr sz="1108"/>
            </a:lvl9pPr>
          </a:lstStyle>
          <a:p>
            <a:pPr lvl="0"/>
            <a:r>
              <a:rPr lang="en-US"/>
              <a:t>Click to edit Master text styles</a:t>
            </a:r>
          </a:p>
        </p:txBody>
      </p:sp>
      <p:sp>
        <p:nvSpPr>
          <p:cNvPr id="5" name="Date Placeholder 3">
            <a:extLst>
              <a:ext uri="{FF2B5EF4-FFF2-40B4-BE49-F238E27FC236}">
                <a16:creationId xmlns:a16="http://schemas.microsoft.com/office/drawing/2014/main" id="{03011057-F55B-2726-5A04-B8F9BE33DA9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D34E441-B30D-F244-68CB-6906BD6E58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78B33C-C6C3-0209-E356-A474F7E32AC0}"/>
              </a:ext>
            </a:extLst>
          </p:cNvPr>
          <p:cNvSpPr>
            <a:spLocks noGrp="1"/>
          </p:cNvSpPr>
          <p:nvPr>
            <p:ph type="sldNum" sz="quarter" idx="12"/>
          </p:nvPr>
        </p:nvSpPr>
        <p:spPr/>
        <p:txBody>
          <a:bodyPr/>
          <a:lstStyle>
            <a:lvl1pPr>
              <a:defRPr/>
            </a:lvl1pPr>
          </a:lstStyle>
          <a:p>
            <a:pPr>
              <a:defRPr/>
            </a:pPr>
            <a:fld id="{8F97C2D8-684D-47AB-BBFD-2E5F36DBB6CC}" type="slidenum">
              <a:rPr lang="en-US" altLang="fr-FR"/>
              <a:pPr>
                <a:defRPr/>
              </a:pPr>
              <a:t>‹N°›</a:t>
            </a:fld>
            <a:endParaRPr lang="en-US" altLang="fr-FR"/>
          </a:p>
        </p:txBody>
      </p:sp>
    </p:spTree>
    <p:extLst>
      <p:ext uri="{BB962C8B-B14F-4D97-AF65-F5344CB8AC3E}">
        <p14:creationId xmlns:p14="http://schemas.microsoft.com/office/powerpoint/2010/main" val="82877920"/>
      </p:ext>
    </p:extLst>
  </p:cSld>
  <p:clrMapOvr>
    <a:masterClrMapping/>
  </p:clrMapOvr>
  <p:transition spd="med">
    <p:cover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E9E74-FED0-92A5-27EB-2CAFBD0F53E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E9B6EA7-3A5C-97F3-1EA2-864CB9E797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A3B3E2-C7E1-13CB-9C77-5BF776CBA1C3}"/>
              </a:ext>
            </a:extLst>
          </p:cNvPr>
          <p:cNvSpPr>
            <a:spLocks noGrp="1"/>
          </p:cNvSpPr>
          <p:nvPr>
            <p:ph type="sldNum" sz="quarter" idx="12"/>
          </p:nvPr>
        </p:nvSpPr>
        <p:spPr/>
        <p:txBody>
          <a:bodyPr/>
          <a:lstStyle>
            <a:lvl1pPr>
              <a:defRPr/>
            </a:lvl1pPr>
          </a:lstStyle>
          <a:p>
            <a:pPr>
              <a:defRPr/>
            </a:pPr>
            <a:fld id="{E328D068-6A59-41A3-A3CC-D920762B250E}" type="slidenum">
              <a:rPr lang="en-US" altLang="fr-FR"/>
              <a:pPr>
                <a:defRPr/>
              </a:pPr>
              <a:t>‹N°›</a:t>
            </a:fld>
            <a:endParaRPr lang="en-US" altLang="fr-FR"/>
          </a:p>
        </p:txBody>
      </p:sp>
    </p:spTree>
    <p:extLst>
      <p:ext uri="{BB962C8B-B14F-4D97-AF65-F5344CB8AC3E}">
        <p14:creationId xmlns:p14="http://schemas.microsoft.com/office/powerpoint/2010/main" val="481493960"/>
      </p:ext>
    </p:extLst>
  </p:cSld>
  <p:clrMapOvr>
    <a:masterClrMapping/>
  </p:clrMapOvr>
  <p:transition spd="med">
    <p:cover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1AC40-4BB0-FC21-BCC0-4A3F3EFD5AC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6672A0-719B-DB1A-F126-CE762C4686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29D4ED-C1C2-7403-287B-F5599A177662}"/>
              </a:ext>
            </a:extLst>
          </p:cNvPr>
          <p:cNvSpPr>
            <a:spLocks noGrp="1"/>
          </p:cNvSpPr>
          <p:nvPr>
            <p:ph type="sldNum" sz="quarter" idx="12"/>
          </p:nvPr>
        </p:nvSpPr>
        <p:spPr/>
        <p:txBody>
          <a:bodyPr/>
          <a:lstStyle>
            <a:lvl1pPr>
              <a:defRPr/>
            </a:lvl1pPr>
          </a:lstStyle>
          <a:p>
            <a:pPr>
              <a:defRPr/>
            </a:pPr>
            <a:fld id="{AA223403-D9BD-467E-8312-208344337DC4}" type="slidenum">
              <a:rPr lang="en-US" altLang="fr-FR"/>
              <a:pPr>
                <a:defRPr/>
              </a:pPr>
              <a:t>‹N°›</a:t>
            </a:fld>
            <a:endParaRPr lang="en-US" altLang="fr-FR"/>
          </a:p>
        </p:txBody>
      </p:sp>
    </p:spTree>
    <p:extLst>
      <p:ext uri="{BB962C8B-B14F-4D97-AF65-F5344CB8AC3E}">
        <p14:creationId xmlns:p14="http://schemas.microsoft.com/office/powerpoint/2010/main" val="2619874335"/>
      </p:ext>
    </p:extLst>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9D80A85F-EE2E-4277-B276-33FB34979C62}" type="slidenum">
              <a:rPr lang="en-US" smtClean="0"/>
              <a:pPr>
                <a:defRPr/>
              </a:pPr>
              <a:t>‹N°›</a:t>
            </a:fld>
            <a:endParaRPr lang="en-US" dirty="0"/>
          </a:p>
        </p:txBody>
      </p:sp>
    </p:spTree>
    <p:extLst>
      <p:ext uri="{BB962C8B-B14F-4D97-AF65-F5344CB8AC3E}">
        <p14:creationId xmlns:p14="http://schemas.microsoft.com/office/powerpoint/2010/main" val="245094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4"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3D5B703-056F-479E-8893-F9987D298CDC}" type="slidenum">
              <a:rPr lang="en-GB" smtClean="0"/>
              <a:pPr/>
              <a:t>‹N°›</a:t>
            </a:fld>
            <a:endParaRPr lang="en-GB"/>
          </a:p>
        </p:txBody>
      </p:sp>
    </p:spTree>
    <p:extLst>
      <p:ext uri="{BB962C8B-B14F-4D97-AF65-F5344CB8AC3E}">
        <p14:creationId xmlns:p14="http://schemas.microsoft.com/office/powerpoint/2010/main" val="97576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315"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2077"/>
            </a:lvl1pPr>
            <a:lvl2pPr>
              <a:defRPr sz="1800"/>
            </a:lvl2pPr>
            <a:lvl3pPr>
              <a:defRPr sz="1592"/>
            </a:lvl3pPr>
            <a:lvl4pPr>
              <a:defRPr sz="1315"/>
            </a:lvl4pPr>
            <a:lvl5pPr>
              <a:defRPr sz="1315"/>
            </a:lvl5pPr>
            <a:lvl6pPr>
              <a:defRPr sz="1315"/>
            </a:lvl6pPr>
            <a:lvl7pPr>
              <a:defRPr sz="1315"/>
            </a:lvl7pPr>
            <a:lvl8pPr>
              <a:defRPr sz="1315"/>
            </a:lvl8pPr>
            <a:lvl9pPr>
              <a:defRPr sz="13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900"/>
            </a:lvl1pPr>
            <a:lvl2pPr marL="297560" indent="0">
              <a:buNone/>
              <a:defRPr sz="762"/>
            </a:lvl2pPr>
            <a:lvl3pPr marL="595120" indent="0">
              <a:buNone/>
              <a:defRPr sz="623"/>
            </a:lvl3pPr>
            <a:lvl4pPr marL="892680" indent="0">
              <a:buNone/>
              <a:defRPr sz="554"/>
            </a:lvl4pPr>
            <a:lvl5pPr marL="1190240" indent="0">
              <a:buNone/>
              <a:defRPr sz="554"/>
            </a:lvl5pPr>
            <a:lvl6pPr marL="1487800" indent="0">
              <a:buNone/>
              <a:defRPr sz="554"/>
            </a:lvl6pPr>
            <a:lvl7pPr marL="1785360" indent="0">
              <a:buNone/>
              <a:defRPr sz="554"/>
            </a:lvl7pPr>
            <a:lvl8pPr marL="2082920" indent="0">
              <a:buNone/>
              <a:defRPr sz="554"/>
            </a:lvl8pPr>
            <a:lvl9pPr marL="2380480" indent="0">
              <a:buNone/>
              <a:defRPr sz="5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fr-FR" altLang="fr-FR"/>
              <a:t>www.endpolionow.org</a:t>
            </a:r>
            <a:endParaRPr lang="en-US" altLang="fr-F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C81EA25-604C-4134-9E61-AE4F2AE2864F}" type="slidenum">
              <a:rPr lang="en-US" altLang="fr-FR"/>
              <a:pPr>
                <a:defRPr/>
              </a:pPr>
              <a:t>‹N°›</a:t>
            </a:fld>
            <a:endParaRPr lang="en-US" altLang="fr-FR">
              <a:solidFill>
                <a:srgbClr val="88A44D"/>
              </a:solidFill>
            </a:endParaRPr>
          </a:p>
        </p:txBody>
      </p:sp>
    </p:spTree>
    <p:extLst>
      <p:ext uri="{BB962C8B-B14F-4D97-AF65-F5344CB8AC3E}">
        <p14:creationId xmlns:p14="http://schemas.microsoft.com/office/powerpoint/2010/main" val="262733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1800"/>
            </a:lvl1pPr>
            <a:lvl2pPr>
              <a:defRPr sz="1592"/>
            </a:lvl2pPr>
            <a:lvl3pPr>
              <a:defRPr sz="1315"/>
            </a:lvl3pPr>
            <a:lvl4pPr>
              <a:defRPr sz="1177"/>
            </a:lvl4pPr>
            <a:lvl5pPr>
              <a:defRPr sz="1177"/>
            </a:lvl5pPr>
            <a:lvl6pPr>
              <a:defRPr sz="1177"/>
            </a:lvl6pPr>
            <a:lvl7pPr>
              <a:defRPr sz="1177"/>
            </a:lvl7pPr>
            <a:lvl8pPr>
              <a:defRPr sz="1177"/>
            </a:lvl8pPr>
            <a:lvl9pPr>
              <a:defRPr sz="1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1800"/>
            </a:lvl1pPr>
            <a:lvl2pPr>
              <a:defRPr sz="1592"/>
            </a:lvl2pPr>
            <a:lvl3pPr>
              <a:defRPr sz="1315"/>
            </a:lvl3pPr>
            <a:lvl4pPr>
              <a:defRPr sz="1177"/>
            </a:lvl4pPr>
            <a:lvl5pPr>
              <a:defRPr sz="1177"/>
            </a:lvl5pPr>
            <a:lvl6pPr>
              <a:defRPr sz="1177"/>
            </a:lvl6pPr>
            <a:lvl7pPr>
              <a:defRPr sz="1177"/>
            </a:lvl7pPr>
            <a:lvl8pPr>
              <a:defRPr sz="1177"/>
            </a:lvl8pPr>
            <a:lvl9pPr>
              <a:defRPr sz="1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fr-FR" altLang="fr-FR"/>
              <a:t>www.endpolionow.org</a:t>
            </a:r>
            <a:endParaRPr lang="en-US" altLang="fr-F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B3D944-FFDA-433A-927A-A487DEB3319C}" type="slidenum">
              <a:rPr lang="en-US" altLang="fr-FR"/>
              <a:pPr>
                <a:defRPr/>
              </a:pPr>
              <a:t>‹N°›</a:t>
            </a:fld>
            <a:endParaRPr lang="en-US" altLang="fr-FR"/>
          </a:p>
        </p:txBody>
      </p:sp>
    </p:spTree>
    <p:extLst>
      <p:ext uri="{BB962C8B-B14F-4D97-AF65-F5344CB8AC3E}">
        <p14:creationId xmlns:p14="http://schemas.microsoft.com/office/powerpoint/2010/main" val="98265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3.jpeg"/><Relationship Id="rId4" Type="http://schemas.openxmlformats.org/officeDocument/2006/relationships/slideLayout" Target="../slideLayouts/slideLayout4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GPEI inside pages.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0" y="6604000"/>
            <a:ext cx="2370016" cy="254000"/>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white"/>
                </a:solidFill>
                <a:latin typeface="+mn-lt"/>
                <a:cs typeface="+mn-cs"/>
              </a:defRPr>
            </a:lvl1pPr>
          </a:lstStyle>
          <a:p>
            <a:pPr eaLnBrk="1" hangingPunct="1">
              <a:defRPr/>
            </a:pPr>
            <a:fld id="{9E64F902-AC44-4D3A-950E-4CCB65B6F726}" type="slidenum">
              <a:rPr lang="en-US">
                <a:ea typeface="+mn-ea"/>
              </a:rPr>
              <a:pPr eaLnBrk="1" hangingPunct="1">
                <a:defRPr/>
              </a:pPr>
              <a:t>‹N°›</a:t>
            </a:fld>
            <a:endParaRPr lang="en-US" dirty="0">
              <a:ea typeface="+mn-ea"/>
            </a:endParaRPr>
          </a:p>
        </p:txBody>
      </p:sp>
    </p:spTree>
    <p:extLst>
      <p:ext uri="{BB962C8B-B14F-4D97-AF65-F5344CB8AC3E}">
        <p14:creationId xmlns:p14="http://schemas.microsoft.com/office/powerpoint/2010/main" val="134860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6" r:id="rId4"/>
    <p:sldLayoutId id="2147483718"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GPEI inside pages.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3" y="6604000"/>
            <a:ext cx="2370667"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5CB9A389-E42F-4682-8D9E-ADBAEC272BDE}" type="slidenum">
              <a:rPr lang="en-US" smtClean="0"/>
              <a:pPr>
                <a:defRPr/>
              </a:pPr>
              <a:t>‹N°›</a:t>
            </a:fld>
            <a:endParaRPr lang="en-US" dirty="0"/>
          </a:p>
        </p:txBody>
      </p:sp>
    </p:spTree>
    <p:extLst>
      <p:ext uri="{BB962C8B-B14F-4D97-AF65-F5344CB8AC3E}">
        <p14:creationId xmlns:p14="http://schemas.microsoft.com/office/powerpoint/2010/main" val="39261447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49" r:id="rId3"/>
    <p:sldLayoutId id="2147483750" r:id="rId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GPEI inside pages.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5" name="Footer Placeholder 4"/>
          <p:cNvSpPr>
            <a:spLocks noGrp="1"/>
          </p:cNvSpPr>
          <p:nvPr>
            <p:ph type="ftr" sz="quarter" idx="3"/>
          </p:nvPr>
        </p:nvSpPr>
        <p:spPr>
          <a:xfrm>
            <a:off x="2429937" y="6604000"/>
            <a:ext cx="9084733" cy="2540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2" y="6604000"/>
            <a:ext cx="2370667"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5CB9A389-E42F-4682-8D9E-ADBAEC272BDE}" type="slidenum">
              <a:rPr lang="en-US"/>
              <a:pPr>
                <a:defRPr/>
              </a:pPr>
              <a:t>‹N°›</a:t>
            </a:fld>
            <a:endParaRPr lang="en-US" dirty="0"/>
          </a:p>
        </p:txBody>
      </p:sp>
    </p:spTree>
    <p:extLst>
      <p:ext uri="{BB962C8B-B14F-4D97-AF65-F5344CB8AC3E}">
        <p14:creationId xmlns:p14="http://schemas.microsoft.com/office/powerpoint/2010/main" val="23729964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5" r:id="rId5"/>
    <p:sldLayoutId id="2147483677" r:id="rId6"/>
    <p:sldLayoutId id="2147483678" r:id="rId7"/>
    <p:sldLayoutId id="2147483748"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GPEI inside pages.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6" name="Slide Number Placeholder 5"/>
          <p:cNvSpPr>
            <a:spLocks noGrp="1"/>
          </p:cNvSpPr>
          <p:nvPr>
            <p:ph type="sldNum" sz="quarter" idx="4"/>
          </p:nvPr>
        </p:nvSpPr>
        <p:spPr>
          <a:xfrm>
            <a:off x="3" y="6604000"/>
            <a:ext cx="2370667"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5CB9A389-E42F-4682-8D9E-ADBAEC272BDE}" type="slidenum">
              <a:rPr lang="en-US" smtClean="0"/>
              <a:pPr>
                <a:defRPr/>
              </a:pPr>
              <a:t>‹N°›</a:t>
            </a:fld>
            <a:endParaRPr lang="en-US" dirty="0"/>
          </a:p>
        </p:txBody>
      </p:sp>
    </p:spTree>
    <p:extLst>
      <p:ext uri="{BB962C8B-B14F-4D97-AF65-F5344CB8AC3E}">
        <p14:creationId xmlns:p14="http://schemas.microsoft.com/office/powerpoint/2010/main" val="6804009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 id="2147483686" r:id="rId5"/>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534E8-6B0C-8A41-9869-A3F5CDF2CC98}" type="datetimeFigureOut">
              <a:rPr lang="en-US" smtClean="0"/>
              <a:t>9/17/2023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41C85-46E5-8649-8CB5-559295B1D80A}" type="slidenum">
              <a:rPr lang="en-US" smtClean="0"/>
              <a:t>‹N°›</a:t>
            </a:fld>
            <a:endParaRPr lang="en-US" dirty="0"/>
          </a:p>
        </p:txBody>
      </p:sp>
    </p:spTree>
    <p:extLst>
      <p:ext uri="{BB962C8B-B14F-4D97-AF65-F5344CB8AC3E}">
        <p14:creationId xmlns:p14="http://schemas.microsoft.com/office/powerpoint/2010/main" val="2885632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GPEI inside pages.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0" y="6604000"/>
            <a:ext cx="2370016" cy="254000"/>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white"/>
                </a:solidFill>
                <a:latin typeface="+mn-lt"/>
                <a:cs typeface="+mn-cs"/>
              </a:defRPr>
            </a:lvl1pPr>
          </a:lstStyle>
          <a:p>
            <a:pPr>
              <a:defRPr/>
            </a:pPr>
            <a:fld id="{9E64F902-AC44-4D3A-950E-4CCB65B6F726}" type="slidenum">
              <a:rPr lang="en-US"/>
              <a:pPr>
                <a:defRPr/>
              </a:pPr>
              <a:t>‹N°›</a:t>
            </a:fld>
            <a:endParaRPr lang="en-US" dirty="0"/>
          </a:p>
        </p:txBody>
      </p:sp>
    </p:spTree>
    <p:extLst>
      <p:ext uri="{BB962C8B-B14F-4D97-AF65-F5344CB8AC3E}">
        <p14:creationId xmlns:p14="http://schemas.microsoft.com/office/powerpoint/2010/main" val="339177867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GPEI inside pages.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5" name="Footer Placeholder 4"/>
          <p:cNvSpPr>
            <a:spLocks noGrp="1"/>
          </p:cNvSpPr>
          <p:nvPr>
            <p:ph type="ftr" sz="quarter" idx="3"/>
          </p:nvPr>
        </p:nvSpPr>
        <p:spPr>
          <a:xfrm>
            <a:off x="2429937" y="6604000"/>
            <a:ext cx="9084733" cy="2540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2" y="6604000"/>
            <a:ext cx="2370667" cy="254000"/>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5CB9A389-E42F-4682-8D9E-ADBAEC272BDE}" type="slidenum">
              <a:rPr lang="en-US"/>
              <a:pPr>
                <a:defRPr/>
              </a:pPr>
              <a:t>‹N°›</a:t>
            </a:fld>
            <a:endParaRPr lang="en-US" dirty="0"/>
          </a:p>
        </p:txBody>
      </p:sp>
    </p:spTree>
    <p:extLst>
      <p:ext uri="{BB962C8B-B14F-4D97-AF65-F5344CB8AC3E}">
        <p14:creationId xmlns:p14="http://schemas.microsoft.com/office/powerpoint/2010/main" val="35140886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30" r:id="rId4"/>
    <p:sldLayoutId id="2147483731" r:id="rId5"/>
    <p:sldLayoutId id="2147483732" r:id="rId6"/>
    <p:sldLayoutId id="2147483733" r:id="rId7"/>
    <p:sldLayoutId id="2147483734"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96C9A0-6F92-665B-D16C-410E1F19A8E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60F9AC8F-F33B-0EC5-FFA2-8BD19A8F61E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4CB697CD-5BB5-8E4E-35C4-13F48B551028}"/>
              </a:ext>
            </a:extLst>
          </p:cNvPr>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spcBef>
                <a:spcPct val="75000"/>
              </a:spcBef>
              <a:defRPr sz="1477">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68011C1-02F1-DF14-9463-BD26B23CD546}"/>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spcBef>
                <a:spcPct val="75000"/>
              </a:spcBef>
              <a:defRPr sz="1477">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3467A22-39A4-AD83-796A-5EA973AEA4A4}"/>
              </a:ext>
            </a:extLst>
          </p:cNvPr>
          <p:cNvSpPr>
            <a:spLocks noGrp="1"/>
          </p:cNvSpPr>
          <p:nvPr>
            <p:ph type="sldNum" sz="quarter" idx="4"/>
          </p:nvPr>
        </p:nvSpPr>
        <p:spPr>
          <a:xfrm>
            <a:off x="8739188" y="6356350"/>
            <a:ext cx="2843212" cy="365125"/>
          </a:xfrm>
          <a:prstGeom prst="rect">
            <a:avLst/>
          </a:prstGeom>
        </p:spPr>
        <p:txBody>
          <a:bodyPr vert="horz" wrap="square" lIns="91440" tIns="45720" rIns="91440" bIns="45720" numCol="1" anchor="ctr" anchorCtr="0" compatLnSpc="1">
            <a:prstTxWarp prst="textNoShape">
              <a:avLst/>
            </a:prstTxWarp>
          </a:bodyPr>
          <a:lstStyle>
            <a:lvl1pPr algn="r">
              <a:spcBef>
                <a:spcPct val="75000"/>
              </a:spcBef>
              <a:defRPr sz="1477">
                <a:solidFill>
                  <a:srgbClr val="898989"/>
                </a:solidFill>
              </a:defRPr>
            </a:lvl1pPr>
          </a:lstStyle>
          <a:p>
            <a:pPr>
              <a:defRPr/>
            </a:pPr>
            <a:fld id="{C390FB80-4E26-4934-AB21-69C8CC4712C1}" type="slidenum">
              <a:rPr lang="en-US" altLang="fr-FR"/>
              <a:pPr>
                <a:defRPr/>
              </a:pPr>
              <a:t>‹N°›</a:t>
            </a:fld>
            <a:endParaRPr lang="en-US" altLang="fr-FR"/>
          </a:p>
        </p:txBody>
      </p:sp>
    </p:spTree>
    <p:extLst>
      <p:ext uri="{BB962C8B-B14F-4D97-AF65-F5344CB8AC3E}">
        <p14:creationId xmlns:p14="http://schemas.microsoft.com/office/powerpoint/2010/main" val="31878775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cover dir="r"/>
  </p:transition>
  <p:txStyles>
    <p:titleStyle>
      <a:lvl1pPr algn="ctr" rtl="0" eaLnBrk="0" fontAlgn="base" hangingPunct="0">
        <a:spcBef>
          <a:spcPct val="0"/>
        </a:spcBef>
        <a:spcAft>
          <a:spcPct val="0"/>
        </a:spcAft>
        <a:defRPr sz="5400" kern="1200">
          <a:solidFill>
            <a:schemeClr val="tx1"/>
          </a:solidFill>
          <a:latin typeface="+mj-lt"/>
          <a:ea typeface="+mj-ea"/>
          <a:cs typeface="+mj-cs"/>
        </a:defRPr>
      </a:lvl1pPr>
      <a:lvl2pPr algn="ctr" rtl="0" eaLnBrk="0" fontAlgn="base" hangingPunct="0">
        <a:spcBef>
          <a:spcPct val="0"/>
        </a:spcBef>
        <a:spcAft>
          <a:spcPct val="0"/>
        </a:spcAft>
        <a:defRPr sz="5400">
          <a:solidFill>
            <a:schemeClr val="tx1"/>
          </a:solidFill>
          <a:latin typeface="Calibri" pitchFamily="34" charset="0"/>
        </a:defRPr>
      </a:lvl2pPr>
      <a:lvl3pPr algn="ctr" rtl="0" eaLnBrk="0" fontAlgn="base" hangingPunct="0">
        <a:spcBef>
          <a:spcPct val="0"/>
        </a:spcBef>
        <a:spcAft>
          <a:spcPct val="0"/>
        </a:spcAft>
        <a:defRPr sz="5400">
          <a:solidFill>
            <a:schemeClr val="tx1"/>
          </a:solidFill>
          <a:latin typeface="Calibri" pitchFamily="34" charset="0"/>
        </a:defRPr>
      </a:lvl3pPr>
      <a:lvl4pPr algn="ctr" rtl="0" eaLnBrk="0" fontAlgn="base" hangingPunct="0">
        <a:spcBef>
          <a:spcPct val="0"/>
        </a:spcBef>
        <a:spcAft>
          <a:spcPct val="0"/>
        </a:spcAft>
        <a:defRPr sz="5400">
          <a:solidFill>
            <a:schemeClr val="tx1"/>
          </a:solidFill>
          <a:latin typeface="Calibri" pitchFamily="34" charset="0"/>
        </a:defRPr>
      </a:lvl4pPr>
      <a:lvl5pPr algn="ctr" rtl="0" eaLnBrk="0" fontAlgn="base" hangingPunct="0">
        <a:spcBef>
          <a:spcPct val="0"/>
        </a:spcBef>
        <a:spcAft>
          <a:spcPct val="0"/>
        </a:spcAft>
        <a:defRPr sz="5400">
          <a:solidFill>
            <a:schemeClr val="tx1"/>
          </a:solidFill>
          <a:latin typeface="Calibri" pitchFamily="34" charset="0"/>
        </a:defRPr>
      </a:lvl5pPr>
      <a:lvl6pPr marL="562905" algn="ctr" rtl="0" fontAlgn="base">
        <a:spcBef>
          <a:spcPct val="0"/>
        </a:spcBef>
        <a:spcAft>
          <a:spcPct val="0"/>
        </a:spcAft>
        <a:defRPr sz="5417">
          <a:solidFill>
            <a:schemeClr val="tx1"/>
          </a:solidFill>
          <a:latin typeface="Calibri" pitchFamily="34" charset="0"/>
        </a:defRPr>
      </a:lvl6pPr>
      <a:lvl7pPr marL="1125809" algn="ctr" rtl="0" fontAlgn="base">
        <a:spcBef>
          <a:spcPct val="0"/>
        </a:spcBef>
        <a:spcAft>
          <a:spcPct val="0"/>
        </a:spcAft>
        <a:defRPr sz="5417">
          <a:solidFill>
            <a:schemeClr val="tx1"/>
          </a:solidFill>
          <a:latin typeface="Calibri" pitchFamily="34" charset="0"/>
        </a:defRPr>
      </a:lvl7pPr>
      <a:lvl8pPr marL="1688714" algn="ctr" rtl="0" fontAlgn="base">
        <a:spcBef>
          <a:spcPct val="0"/>
        </a:spcBef>
        <a:spcAft>
          <a:spcPct val="0"/>
        </a:spcAft>
        <a:defRPr sz="5417">
          <a:solidFill>
            <a:schemeClr val="tx1"/>
          </a:solidFill>
          <a:latin typeface="Calibri" pitchFamily="34" charset="0"/>
        </a:defRPr>
      </a:lvl8pPr>
      <a:lvl9pPr marL="2251619" algn="ctr" rtl="0" fontAlgn="base">
        <a:spcBef>
          <a:spcPct val="0"/>
        </a:spcBef>
        <a:spcAft>
          <a:spcPct val="0"/>
        </a:spcAft>
        <a:defRPr sz="5417">
          <a:solidFill>
            <a:schemeClr val="tx1"/>
          </a:solidFill>
          <a:latin typeface="Calibri" pitchFamily="34" charset="0"/>
        </a:defRPr>
      </a:lvl9pPr>
    </p:titleStyle>
    <p:bodyStyle>
      <a:lvl1pPr marL="420688" indent="-420688" algn="l"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1pPr>
      <a:lvl2pPr marL="914400" indent="-35083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2pPr>
      <a:lvl3pPr marL="1406525" indent="-28098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3pPr>
      <a:lvl4pPr marL="1970088" indent="-2809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532063" indent="-2809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3095976" indent="-281452" algn="l" defTabSz="1125809"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8880" indent="-281452" algn="l" defTabSz="1125809"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1785" indent="-281452" algn="l" defTabSz="1125809"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4689" indent="-281452" algn="l" defTabSz="1125809"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809" rtl="0" eaLnBrk="1" latinLnBrk="0" hangingPunct="1">
        <a:defRPr sz="2216" kern="1200">
          <a:solidFill>
            <a:schemeClr val="tx1"/>
          </a:solidFill>
          <a:latin typeface="+mn-lt"/>
          <a:ea typeface="+mn-ea"/>
          <a:cs typeface="+mn-cs"/>
        </a:defRPr>
      </a:lvl1pPr>
      <a:lvl2pPr marL="562905" algn="l" defTabSz="1125809" rtl="0" eaLnBrk="1" latinLnBrk="0" hangingPunct="1">
        <a:defRPr sz="2216" kern="1200">
          <a:solidFill>
            <a:schemeClr val="tx1"/>
          </a:solidFill>
          <a:latin typeface="+mn-lt"/>
          <a:ea typeface="+mn-ea"/>
          <a:cs typeface="+mn-cs"/>
        </a:defRPr>
      </a:lvl2pPr>
      <a:lvl3pPr marL="1125809" algn="l" defTabSz="1125809" rtl="0" eaLnBrk="1" latinLnBrk="0" hangingPunct="1">
        <a:defRPr sz="2216" kern="1200">
          <a:solidFill>
            <a:schemeClr val="tx1"/>
          </a:solidFill>
          <a:latin typeface="+mn-lt"/>
          <a:ea typeface="+mn-ea"/>
          <a:cs typeface="+mn-cs"/>
        </a:defRPr>
      </a:lvl3pPr>
      <a:lvl4pPr marL="1688714" algn="l" defTabSz="1125809" rtl="0" eaLnBrk="1" latinLnBrk="0" hangingPunct="1">
        <a:defRPr sz="2216" kern="1200">
          <a:solidFill>
            <a:schemeClr val="tx1"/>
          </a:solidFill>
          <a:latin typeface="+mn-lt"/>
          <a:ea typeface="+mn-ea"/>
          <a:cs typeface="+mn-cs"/>
        </a:defRPr>
      </a:lvl4pPr>
      <a:lvl5pPr marL="2251619" algn="l" defTabSz="1125809" rtl="0" eaLnBrk="1" latinLnBrk="0" hangingPunct="1">
        <a:defRPr sz="2216" kern="1200">
          <a:solidFill>
            <a:schemeClr val="tx1"/>
          </a:solidFill>
          <a:latin typeface="+mn-lt"/>
          <a:ea typeface="+mn-ea"/>
          <a:cs typeface="+mn-cs"/>
        </a:defRPr>
      </a:lvl5pPr>
      <a:lvl6pPr marL="2814523" algn="l" defTabSz="1125809" rtl="0" eaLnBrk="1" latinLnBrk="0" hangingPunct="1">
        <a:defRPr sz="2216" kern="1200">
          <a:solidFill>
            <a:schemeClr val="tx1"/>
          </a:solidFill>
          <a:latin typeface="+mn-lt"/>
          <a:ea typeface="+mn-ea"/>
          <a:cs typeface="+mn-cs"/>
        </a:defRPr>
      </a:lvl6pPr>
      <a:lvl7pPr marL="3377428" algn="l" defTabSz="1125809" rtl="0" eaLnBrk="1" latinLnBrk="0" hangingPunct="1">
        <a:defRPr sz="2216" kern="1200">
          <a:solidFill>
            <a:schemeClr val="tx1"/>
          </a:solidFill>
          <a:latin typeface="+mn-lt"/>
          <a:ea typeface="+mn-ea"/>
          <a:cs typeface="+mn-cs"/>
        </a:defRPr>
      </a:lvl7pPr>
      <a:lvl8pPr marL="3940332" algn="l" defTabSz="1125809" rtl="0" eaLnBrk="1" latinLnBrk="0" hangingPunct="1">
        <a:defRPr sz="2216" kern="1200">
          <a:solidFill>
            <a:schemeClr val="tx1"/>
          </a:solidFill>
          <a:latin typeface="+mn-lt"/>
          <a:ea typeface="+mn-ea"/>
          <a:cs typeface="+mn-cs"/>
        </a:defRPr>
      </a:lvl8pPr>
      <a:lvl9pPr marL="4503237" algn="l" defTabSz="1125809" rtl="0" eaLnBrk="1" latinLnBrk="0" hangingPunct="1">
        <a:defRPr sz="22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63.jpe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youtube.com/watch?v=dTYY8l8lMdk" TargetMode="Externa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www.cerclepolioplus.org/" TargetMode="Externa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jpeg"/><Relationship Id="rId4" Type="http://schemas.openxmlformats.org/officeDocument/2006/relationships/image" Target="../media/image25.svg"/><Relationship Id="rId9" Type="http://schemas.openxmlformats.org/officeDocument/2006/relationships/image" Target="../media/image30.svg"/><Relationship Id="rId14" Type="http://schemas.openxmlformats.org/officeDocument/2006/relationships/image" Target="../media/image35.sv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40.jpe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13.jpeg"/><Relationship Id="rId5" Type="http://schemas.openxmlformats.org/officeDocument/2006/relationships/image" Target="../media/image51.png"/><Relationship Id="rId10" Type="http://schemas.openxmlformats.org/officeDocument/2006/relationships/image" Target="../media/image12.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2663573" y="3130297"/>
            <a:ext cx="9699321" cy="989039"/>
          </a:xfrm>
          <a:prstGeom prst="rect">
            <a:avLst/>
          </a:prstGeom>
        </p:spPr>
        <p:txBody>
          <a:bodyPr lIns="0" tIns="93600" rIns="0" bIns="0"/>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ts val="300"/>
              </a:spcBef>
              <a:spcAft>
                <a:spcPct val="0"/>
              </a:spcAft>
              <a:defRPr/>
            </a:pPr>
            <a:r>
              <a:rPr lang="fr-FR" sz="2400" b="1" dirty="0">
                <a:solidFill>
                  <a:srgbClr val="FFFFFF"/>
                </a:solidFill>
                <a:latin typeface="Calibri"/>
                <a:cs typeface="Lucida Sans Unicode" pitchFamily="34" charset="0"/>
              </a:rPr>
              <a:t>Séminaire Fondation D2160</a:t>
            </a:r>
          </a:p>
          <a:p>
            <a:pPr defTabSz="914400" eaLnBrk="1" fontAlgn="base" hangingPunct="1">
              <a:spcBef>
                <a:spcPts val="300"/>
              </a:spcBef>
              <a:spcAft>
                <a:spcPct val="0"/>
              </a:spcAft>
              <a:defRPr/>
            </a:pPr>
            <a:r>
              <a:rPr lang="fr-FR" sz="2400" dirty="0">
                <a:solidFill>
                  <a:srgbClr val="FFFFFF"/>
                </a:solidFill>
                <a:latin typeface="Calibri"/>
                <a:cs typeface="Lucida Sans Unicode" pitchFamily="34" charset="0"/>
              </a:rPr>
              <a:t>Luxembourg 22-09-2023 et Libramont 30-09-2023</a:t>
            </a:r>
          </a:p>
          <a:p>
            <a:pPr lvl="0" defTabSz="914400" eaLnBrk="1" fontAlgn="base" hangingPunct="1">
              <a:spcBef>
                <a:spcPts val="300"/>
              </a:spcBef>
              <a:spcAft>
                <a:spcPct val="0"/>
              </a:spcAft>
              <a:defRPr/>
            </a:pPr>
            <a:r>
              <a:rPr lang="fr-FR" sz="2000" dirty="0">
                <a:solidFill>
                  <a:srgbClr val="FFFFFF"/>
                </a:solidFill>
                <a:latin typeface="Calibri"/>
                <a:cs typeface="Lucida Sans Unicode" pitchFamily="34" charset="0"/>
              </a:rPr>
              <a:t>Xavier Demoisy et l’équipe de la Fondation</a:t>
            </a:r>
            <a:endParaRPr kumimoji="0" lang="fr-FR" sz="2000" b="0" i="0" u="none" strike="noStrike" kern="1200" cap="none" spc="0" normalizeH="0" baseline="0" noProof="0" dirty="0">
              <a:ln>
                <a:noFill/>
              </a:ln>
              <a:solidFill>
                <a:srgbClr val="FFFFFF"/>
              </a:solidFill>
              <a:effectLst/>
              <a:uLnTx/>
              <a:uFillTx/>
              <a:latin typeface="Calibri"/>
              <a:ea typeface="+mn-ea"/>
              <a:cs typeface="Lucida Sans Unicode" pitchFamily="34" charset="0"/>
            </a:endParaRPr>
          </a:p>
        </p:txBody>
      </p:sp>
      <p:grpSp>
        <p:nvGrpSpPr>
          <p:cNvPr id="24" name="Group 23">
            <a:extLst>
              <a:ext uri="{FF2B5EF4-FFF2-40B4-BE49-F238E27FC236}">
                <a16:creationId xmlns:a16="http://schemas.microsoft.com/office/drawing/2014/main" id="{6B93F28A-9546-445C-BD66-09574F61C5CC}"/>
              </a:ext>
            </a:extLst>
          </p:cNvPr>
          <p:cNvGrpSpPr/>
          <p:nvPr/>
        </p:nvGrpSpPr>
        <p:grpSpPr>
          <a:xfrm>
            <a:off x="104775" y="4414979"/>
            <a:ext cx="11823116" cy="1427291"/>
            <a:chOff x="117440" y="4585823"/>
            <a:chExt cx="8909120" cy="1081194"/>
          </a:xfrm>
        </p:grpSpPr>
        <p:sp>
          <p:nvSpPr>
            <p:cNvPr id="25" name="Rectangle 24">
              <a:extLst>
                <a:ext uri="{FF2B5EF4-FFF2-40B4-BE49-F238E27FC236}">
                  <a16:creationId xmlns:a16="http://schemas.microsoft.com/office/drawing/2014/main" id="{4B2D3D81-775B-4EC0-8C07-405984116BB7}"/>
                </a:ext>
              </a:extLst>
            </p:cNvPr>
            <p:cNvSpPr/>
            <p:nvPr/>
          </p:nvSpPr>
          <p:spPr>
            <a:xfrm>
              <a:off x="117440" y="4585823"/>
              <a:ext cx="8828734" cy="1081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EE9E6C45-F1FF-4FDE-BB41-CC59D5CF0DF5}"/>
                </a:ext>
              </a:extLst>
            </p:cNvPr>
            <p:cNvGrpSpPr/>
            <p:nvPr/>
          </p:nvGrpSpPr>
          <p:grpSpPr>
            <a:xfrm>
              <a:off x="204278" y="4932892"/>
              <a:ext cx="8822282" cy="707221"/>
              <a:chOff x="2907582" y="4952469"/>
              <a:chExt cx="8822282" cy="707221"/>
            </a:xfrm>
            <a:solidFill>
              <a:schemeClr val="bg1"/>
            </a:solidFill>
          </p:grpSpPr>
          <p:pic>
            <p:nvPicPr>
              <p:cNvPr id="27" name="Google Shape;67;p3">
                <a:extLst>
                  <a:ext uri="{FF2B5EF4-FFF2-40B4-BE49-F238E27FC236}">
                    <a16:creationId xmlns:a16="http://schemas.microsoft.com/office/drawing/2014/main" id="{2510BB80-5033-44C1-B618-9ED1887DC96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03824" y="4952469"/>
                <a:ext cx="1326040" cy="707221"/>
              </a:xfrm>
              <a:prstGeom prst="rect">
                <a:avLst/>
              </a:prstGeom>
              <a:grpFill/>
              <a:ln>
                <a:noFill/>
              </a:ln>
            </p:spPr>
          </p:pic>
          <p:pic>
            <p:nvPicPr>
              <p:cNvPr id="28" name="Google Shape;68;p3" descr="A close up of a sign&#10;&#10;Description generated with very high confidence">
                <a:extLst>
                  <a:ext uri="{FF2B5EF4-FFF2-40B4-BE49-F238E27FC236}">
                    <a16:creationId xmlns:a16="http://schemas.microsoft.com/office/drawing/2014/main" id="{B93637BE-1A7B-404D-942C-78E16657F3F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92357" y="5152735"/>
                <a:ext cx="1526630" cy="306689"/>
              </a:xfrm>
              <a:prstGeom prst="rect">
                <a:avLst/>
              </a:prstGeom>
              <a:grpFill/>
              <a:ln>
                <a:noFill/>
              </a:ln>
            </p:spPr>
          </p:pic>
          <p:pic>
            <p:nvPicPr>
              <p:cNvPr id="29" name="Google Shape;69;p3">
                <a:extLst>
                  <a:ext uri="{FF2B5EF4-FFF2-40B4-BE49-F238E27FC236}">
                    <a16:creationId xmlns:a16="http://schemas.microsoft.com/office/drawing/2014/main" id="{66EA2946-E8AE-4266-A682-44DE80A8389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78515" y="4952469"/>
                <a:ext cx="979714" cy="707221"/>
              </a:xfrm>
              <a:prstGeom prst="rect">
                <a:avLst/>
              </a:prstGeom>
              <a:grpFill/>
              <a:ln>
                <a:noFill/>
              </a:ln>
            </p:spPr>
          </p:pic>
          <p:pic>
            <p:nvPicPr>
              <p:cNvPr id="30" name="Google Shape;70;p3" descr="A picture containing clipart&#10;&#10;Description generated with very high confidence">
                <a:extLst>
                  <a:ext uri="{FF2B5EF4-FFF2-40B4-BE49-F238E27FC236}">
                    <a16:creationId xmlns:a16="http://schemas.microsoft.com/office/drawing/2014/main" id="{F96C0D53-94A4-4005-A358-14CBAF4D6692}"/>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22272" y="4988061"/>
                <a:ext cx="1575856" cy="636036"/>
              </a:xfrm>
              <a:prstGeom prst="rect">
                <a:avLst/>
              </a:prstGeom>
              <a:grpFill/>
              <a:ln>
                <a:noFill/>
              </a:ln>
            </p:spPr>
          </p:pic>
          <p:pic>
            <p:nvPicPr>
              <p:cNvPr id="31" name="Google Shape;71;p3">
                <a:extLst>
                  <a:ext uri="{FF2B5EF4-FFF2-40B4-BE49-F238E27FC236}">
                    <a16:creationId xmlns:a16="http://schemas.microsoft.com/office/drawing/2014/main" id="{B7600287-FDF5-431B-A126-E241EC39F835}"/>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625082" y="5143477"/>
                <a:ext cx="1340804" cy="325205"/>
              </a:xfrm>
              <a:prstGeom prst="rect">
                <a:avLst/>
              </a:prstGeom>
              <a:grpFill/>
              <a:ln>
                <a:noFill/>
              </a:ln>
            </p:spPr>
          </p:pic>
          <p:pic>
            <p:nvPicPr>
              <p:cNvPr id="32" name="Google Shape;72;p3" descr="A close up of a sign&#10;&#10;Description generated with very high confidence">
                <a:extLst>
                  <a:ext uri="{FF2B5EF4-FFF2-40B4-BE49-F238E27FC236}">
                    <a16:creationId xmlns:a16="http://schemas.microsoft.com/office/drawing/2014/main" id="{E1A187C3-1E9A-4EBE-8201-B08C06344232}"/>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907582" y="5074449"/>
                <a:ext cx="1469696" cy="463261"/>
              </a:xfrm>
              <a:prstGeom prst="rect">
                <a:avLst/>
              </a:prstGeom>
              <a:grpFill/>
              <a:ln>
                <a:noFill/>
              </a:ln>
            </p:spPr>
          </p:pic>
        </p:grpSp>
      </p:grpSp>
      <p:sp>
        <p:nvSpPr>
          <p:cNvPr id="2" name="Rectangle 1">
            <a:extLst>
              <a:ext uri="{FF2B5EF4-FFF2-40B4-BE49-F238E27FC236}">
                <a16:creationId xmlns:a16="http://schemas.microsoft.com/office/drawing/2014/main" id="{73318073-394B-4570-9D4A-705A1DA0C499}"/>
              </a:ext>
            </a:extLst>
          </p:cNvPr>
          <p:cNvSpPr/>
          <p:nvPr/>
        </p:nvSpPr>
        <p:spPr>
          <a:xfrm>
            <a:off x="7108099" y="432182"/>
            <a:ext cx="4819792" cy="198779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ZoneTexte 16">
            <a:extLst>
              <a:ext uri="{FF2B5EF4-FFF2-40B4-BE49-F238E27FC236}">
                <a16:creationId xmlns:a16="http://schemas.microsoft.com/office/drawing/2014/main" id="{49B12783-74B6-4508-8623-F770BADB5220}"/>
              </a:ext>
            </a:extLst>
          </p:cNvPr>
          <p:cNvSpPr txBox="1"/>
          <p:nvPr/>
        </p:nvSpPr>
        <p:spPr>
          <a:xfrm>
            <a:off x="584791" y="880093"/>
            <a:ext cx="11121656" cy="2015936"/>
          </a:xfrm>
          <a:prstGeom prst="rect">
            <a:avLst/>
          </a:prstGeom>
          <a:noFill/>
        </p:spPr>
        <p:txBody>
          <a:bodyPr wrap="square">
            <a:sp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Calibri"/>
                <a:ea typeface="+mn-ea"/>
                <a:cs typeface="Lucida Sans Unicode" pitchFamily="34" charset="0"/>
              </a:rPr>
              <a:t>Eradication mondiale de la Polio </a:t>
            </a:r>
          </a:p>
          <a:p>
            <a:pPr marL="0" marR="0" lvl="0" indent="0" algn="ctr" defTabSz="914400" rtl="0" eaLnBrk="1" fontAlgn="base" latinLnBrk="0" hangingPunct="1">
              <a:lnSpc>
                <a:spcPct val="100000"/>
              </a:lnSpc>
              <a:spcBef>
                <a:spcPts val="300"/>
              </a:spcBef>
              <a:spcAft>
                <a:spcPct val="0"/>
              </a:spcAft>
              <a:buClrTx/>
              <a:buSzTx/>
              <a:buFontTx/>
              <a:buNone/>
              <a:tabLst/>
              <a:defRPr/>
            </a:pPr>
            <a:r>
              <a:rPr lang="fr-FR" sz="4000" b="1" dirty="0">
                <a:solidFill>
                  <a:prstClr val="black"/>
                </a:solidFill>
                <a:latin typeface="Calibri"/>
                <a:cs typeface="Lucida Sans Unicode" pitchFamily="34" charset="0"/>
              </a:rPr>
              <a:t>Situation Mondiale </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fr-FR" sz="4000" b="1" i="0" u="none" strike="noStrike" kern="1200" cap="none" spc="0" normalizeH="0" baseline="0" noProof="0" dirty="0">
                <a:ln>
                  <a:noFill/>
                </a:ln>
                <a:solidFill>
                  <a:prstClr val="black"/>
                </a:solidFill>
                <a:effectLst/>
                <a:uLnTx/>
                <a:uFillTx/>
                <a:latin typeface="Calibri"/>
                <a:ea typeface="+mn-ea"/>
                <a:cs typeface="Lucida Sans Unicode" pitchFamily="34" charset="0"/>
              </a:rPr>
              <a:t>&amp; quel message pour les Rotariens?</a:t>
            </a:r>
          </a:p>
        </p:txBody>
      </p:sp>
      <p:pic>
        <p:nvPicPr>
          <p:cNvPr id="7" name="Image 6">
            <a:extLst>
              <a:ext uri="{FF2B5EF4-FFF2-40B4-BE49-F238E27FC236}">
                <a16:creationId xmlns:a16="http://schemas.microsoft.com/office/drawing/2014/main" id="{CD003CA2-69D1-7C6F-05F6-2D2006A6F9F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3347" y="266060"/>
            <a:ext cx="913062" cy="1160020"/>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AC25FCB4-DEFF-2F33-0653-CC17364D56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29987" y="221715"/>
            <a:ext cx="1887182" cy="867155"/>
          </a:xfrm>
          <a:prstGeom prst="rect">
            <a:avLst/>
          </a:prstGeom>
        </p:spPr>
      </p:pic>
    </p:spTree>
    <p:extLst>
      <p:ext uri="{BB962C8B-B14F-4D97-AF65-F5344CB8AC3E}">
        <p14:creationId xmlns:p14="http://schemas.microsoft.com/office/powerpoint/2010/main" val="236474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1">
            <a:extLst>
              <a:ext uri="{FF2B5EF4-FFF2-40B4-BE49-F238E27FC236}">
                <a16:creationId xmlns:a16="http://schemas.microsoft.com/office/drawing/2014/main" id="{C1FF88A7-0FBB-8F33-0172-58FF45017B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1">
            <a:extLst>
              <a:ext uri="{FF2B5EF4-FFF2-40B4-BE49-F238E27FC236}">
                <a16:creationId xmlns:a16="http://schemas.microsoft.com/office/drawing/2014/main" id="{41B1CF6B-9F66-FB4A-0EDD-4C4575A57E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1">
            <a:extLst>
              <a:ext uri="{FF2B5EF4-FFF2-40B4-BE49-F238E27FC236}">
                <a16:creationId xmlns:a16="http://schemas.microsoft.com/office/drawing/2014/main" id="{53BC819F-451A-4B90-4EBB-A4A9B89C6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99421-C513-43E0-BBC2-63CDC002ED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063" y="668177"/>
            <a:ext cx="9797572" cy="5594121"/>
          </a:xfrm>
          <a:prstGeom prst="rect">
            <a:avLst/>
          </a:prstGeom>
        </p:spPr>
      </p:pic>
      <p:sp>
        <p:nvSpPr>
          <p:cNvPr id="2" name="Explosion 1 1"/>
          <p:cNvSpPr/>
          <p:nvPr/>
        </p:nvSpPr>
        <p:spPr>
          <a:xfrm>
            <a:off x="1007062" y="3690257"/>
            <a:ext cx="3864803" cy="2572041"/>
          </a:xfrm>
          <a:prstGeom prst="irregularSeal1">
            <a:avLst/>
          </a:prstGeom>
          <a:solidFill>
            <a:srgbClr val="F49B03"/>
          </a:solidFill>
          <a:ln>
            <a:solidFill>
              <a:srgbClr val="F49B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  </a:t>
            </a:r>
            <a:r>
              <a:rPr lang="en-GB" sz="2400" b="1" dirty="0">
                <a:solidFill>
                  <a:schemeClr val="bg1"/>
                </a:solidFill>
              </a:rPr>
              <a:t>200 000 </a:t>
            </a:r>
            <a:r>
              <a:rPr lang="en-GB" sz="2400" b="1" dirty="0" err="1">
                <a:solidFill>
                  <a:schemeClr val="bg1"/>
                </a:solidFill>
              </a:rPr>
              <a:t>cas</a:t>
            </a:r>
            <a:r>
              <a:rPr lang="en-GB" sz="2400" b="1" dirty="0">
                <a:solidFill>
                  <a:schemeClr val="bg1"/>
                </a:solidFill>
              </a:rPr>
              <a:t> par an </a:t>
            </a:r>
          </a:p>
          <a:p>
            <a:pPr algn="ctr">
              <a:defRPr/>
            </a:pPr>
            <a:r>
              <a:rPr lang="en-GB" sz="2400" b="1" dirty="0" err="1">
                <a:solidFill>
                  <a:schemeClr val="bg1"/>
                </a:solidFill>
              </a:rPr>
              <a:t>en</a:t>
            </a:r>
            <a:r>
              <a:rPr lang="en-GB" sz="2400" b="1" dirty="0">
                <a:solidFill>
                  <a:schemeClr val="bg1"/>
                </a:solidFill>
              </a:rPr>
              <a:t> 10 </a:t>
            </a:r>
            <a:r>
              <a:rPr lang="en-GB" sz="2400" b="1" dirty="0" err="1">
                <a:solidFill>
                  <a:schemeClr val="bg1"/>
                </a:solidFill>
              </a:rPr>
              <a:t>ans</a:t>
            </a:r>
            <a:r>
              <a:rPr lang="en-GB" sz="2400" b="1" dirty="0">
                <a:solidFill>
                  <a:schemeClr val="bg1"/>
                </a:solidFill>
              </a:rPr>
              <a:t> </a:t>
            </a:r>
            <a:endParaRPr lang="en-US" sz="2800" b="1" dirty="0">
              <a:solidFill>
                <a:schemeClr val="bg1"/>
              </a:solidFill>
            </a:endParaRPr>
          </a:p>
        </p:txBody>
      </p:sp>
      <p:sp>
        <p:nvSpPr>
          <p:cNvPr id="30" name="Rectangle 7">
            <a:extLst>
              <a:ext uri="{FF2B5EF4-FFF2-40B4-BE49-F238E27FC236}">
                <a16:creationId xmlns:a16="http://schemas.microsoft.com/office/drawing/2014/main" id="{D13CCCDB-E865-4385-B2F9-7B9F1F8DB9EB}"/>
              </a:ext>
            </a:extLst>
          </p:cNvPr>
          <p:cNvSpPr txBox="1">
            <a:spLocks noChangeArrowheads="1"/>
          </p:cNvSpPr>
          <p:nvPr/>
        </p:nvSpPr>
        <p:spPr bwMode="auto">
          <a:xfrm>
            <a:off x="369346" y="108920"/>
            <a:ext cx="10504481" cy="1239650"/>
          </a:xfrm>
          <a:prstGeom prst="rect">
            <a:avLst/>
          </a:prstGeom>
          <a:solidFill>
            <a:schemeClr val="bg1">
              <a:alpha val="59000"/>
            </a:schemeClr>
          </a:solidFill>
          <a:ln>
            <a:noFill/>
          </a:ln>
        </p:spPr>
        <p:txBody>
          <a:bodyPr/>
          <a:lstStyle>
            <a:lvl1pPr defTabSz="449263" eaLnBrk="0" hangingPunct="0">
              <a:spcBef>
                <a:spcPct val="20000"/>
              </a:spcBef>
              <a:buChar char="•"/>
              <a:defRPr sz="3200">
                <a:solidFill>
                  <a:schemeClr val="tx1"/>
                </a:solidFill>
                <a:latin typeface="Arial" pitchFamily="34" charset="0"/>
                <a:cs typeface="Arial" pitchFamily="34" charset="0"/>
              </a:defRPr>
            </a:lvl1pPr>
            <a:lvl2pPr marL="742950" indent="-285750" defTabSz="449263" eaLnBrk="0" hangingPunct="0">
              <a:spcBef>
                <a:spcPct val="20000"/>
              </a:spcBef>
              <a:buChar char="–"/>
              <a:defRPr sz="2800">
                <a:solidFill>
                  <a:schemeClr val="tx1"/>
                </a:solidFill>
                <a:latin typeface="Arial" pitchFamily="34" charset="0"/>
                <a:cs typeface="Arial" pitchFamily="34" charset="0"/>
              </a:defRPr>
            </a:lvl2pPr>
            <a:lvl3pPr marL="1143000" indent="-228600" defTabSz="449263" eaLnBrk="0" hangingPunct="0">
              <a:spcBef>
                <a:spcPct val="20000"/>
              </a:spcBef>
              <a:buChar char="•"/>
              <a:defRPr sz="2400">
                <a:solidFill>
                  <a:schemeClr val="tx1"/>
                </a:solidFill>
                <a:latin typeface="Arial" pitchFamily="34" charset="0"/>
                <a:cs typeface="Arial" pitchFamily="34" charset="0"/>
              </a:defRPr>
            </a:lvl3pPr>
            <a:lvl4pPr marL="1600200" indent="-228600" defTabSz="449263" eaLnBrk="0" hangingPunct="0">
              <a:spcBef>
                <a:spcPct val="20000"/>
              </a:spcBef>
              <a:buChar char="–"/>
              <a:defRPr sz="2000">
                <a:solidFill>
                  <a:schemeClr val="tx1"/>
                </a:solidFill>
                <a:latin typeface="Arial" pitchFamily="34" charset="0"/>
                <a:cs typeface="Arial" pitchFamily="34" charset="0"/>
              </a:defRPr>
            </a:lvl4pPr>
            <a:lvl5pPr marL="2057400" indent="-228600" defTabSz="449263" eaLnBrk="0" hangingPunct="0">
              <a:spcBef>
                <a:spcPct val="20000"/>
              </a:spcBef>
              <a:buChar char="»"/>
              <a:defRPr sz="2000">
                <a:solidFill>
                  <a:schemeClr val="tx1"/>
                </a:solidFill>
                <a:latin typeface="Arial" pitchFamily="34" charset="0"/>
                <a:cs typeface="Arial" pitchFamily="34" charset="0"/>
              </a:defRPr>
            </a:lvl5pPr>
            <a:lvl6pPr marL="2514600" indent="-228600" defTabSz="449263"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defTabSz="449263"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defTabSz="449263"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defTabSz="449263"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Clr>
                <a:srgbClr val="000066"/>
              </a:buClr>
              <a:buNone/>
            </a:pPr>
            <a:r>
              <a:rPr lang="fr-FR" altLang="en-US" sz="3600" b="1" dirty="0">
                <a:solidFill>
                  <a:srgbClr val="F49B03"/>
                </a:solidFill>
                <a:latin typeface="+mj-lt"/>
              </a:rPr>
              <a:t>Tant que le virus survit quelque part,</a:t>
            </a:r>
          </a:p>
          <a:p>
            <a:pPr algn="ctr">
              <a:spcBef>
                <a:spcPct val="0"/>
              </a:spcBef>
              <a:buClr>
                <a:srgbClr val="000066"/>
              </a:buClr>
              <a:buNone/>
            </a:pPr>
            <a:r>
              <a:rPr lang="fr-FR" altLang="en-US" sz="3600" b="1" dirty="0">
                <a:solidFill>
                  <a:srgbClr val="F49B03"/>
                </a:solidFill>
                <a:latin typeface="+mj-lt"/>
              </a:rPr>
              <a:t>le risque persiste partout! </a:t>
            </a:r>
          </a:p>
        </p:txBody>
      </p:sp>
      <p:sp>
        <p:nvSpPr>
          <p:cNvPr id="9" name="Espace réservé du numéro de diapositive 3">
            <a:extLst>
              <a:ext uri="{FF2B5EF4-FFF2-40B4-BE49-F238E27FC236}">
                <a16:creationId xmlns:a16="http://schemas.microsoft.com/office/drawing/2014/main" id="{BF1DD1BD-9C99-4E9F-ACA0-3435FD1CCC44}"/>
              </a:ext>
            </a:extLst>
          </p:cNvPr>
          <p:cNvSpPr>
            <a:spLocks noGrp="1"/>
          </p:cNvSpPr>
          <p:nvPr>
            <p:ph type="sldNum" sz="quarter" idx="12"/>
          </p:nvPr>
        </p:nvSpPr>
        <p:spPr>
          <a:xfrm>
            <a:off x="3" y="6604000"/>
            <a:ext cx="2370667" cy="254000"/>
          </a:xfrm>
        </p:spPr>
        <p:txBody>
          <a:bodyPr/>
          <a:lstStyle/>
          <a:p>
            <a:fld id="{03D5B703-056F-479E-8893-F9987D298CDC}" type="slidenum">
              <a:rPr lang="en-GB" smtClean="0"/>
              <a:pPr/>
              <a:t>13</a:t>
            </a:fld>
            <a:endParaRPr lang="en-GB"/>
          </a:p>
        </p:txBody>
      </p:sp>
      <p:sp>
        <p:nvSpPr>
          <p:cNvPr id="7" name="Bulle narrative : ronde 6">
            <a:extLst>
              <a:ext uri="{FF2B5EF4-FFF2-40B4-BE49-F238E27FC236}">
                <a16:creationId xmlns:a16="http://schemas.microsoft.com/office/drawing/2014/main" id="{4C27AA0E-6D52-BBCD-0FE9-4D0C51067DB4}"/>
              </a:ext>
            </a:extLst>
          </p:cNvPr>
          <p:cNvSpPr/>
          <p:nvPr/>
        </p:nvSpPr>
        <p:spPr>
          <a:xfrm>
            <a:off x="1819186" y="1239680"/>
            <a:ext cx="8553628" cy="4115828"/>
          </a:xfrm>
          <a:prstGeom prst="wedgeEllipseCallout">
            <a:avLst>
              <a:gd name="adj1" fmla="val -9571"/>
              <a:gd name="adj2" fmla="val 481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New York, Juillet 2022</a:t>
            </a:r>
          </a:p>
          <a:p>
            <a:pPr algn="ctr"/>
            <a:r>
              <a:rPr lang="en-US" sz="2800" b="1" dirty="0"/>
              <a:t>un homme de 20 </a:t>
            </a:r>
            <a:r>
              <a:rPr lang="en-US" sz="2800" b="1" dirty="0" err="1"/>
              <a:t>ans</a:t>
            </a:r>
            <a:r>
              <a:rPr lang="en-US" sz="2800" b="1" dirty="0"/>
              <a:t>, </a:t>
            </a:r>
          </a:p>
          <a:p>
            <a:pPr algn="ctr"/>
            <a:r>
              <a:rPr lang="en-US" sz="2800" b="1" dirty="0"/>
              <a:t>non </a:t>
            </a:r>
            <a:r>
              <a:rPr lang="en-US" sz="2800" b="1" dirty="0" err="1"/>
              <a:t>vacciné</a:t>
            </a:r>
            <a:r>
              <a:rPr lang="en-US" sz="2800" b="1" dirty="0"/>
              <a:t> a </a:t>
            </a:r>
            <a:r>
              <a:rPr lang="en-US" sz="2800" b="1" dirty="0" err="1"/>
              <a:t>été</a:t>
            </a:r>
            <a:r>
              <a:rPr lang="en-US" sz="2800" b="1" dirty="0"/>
              <a:t> </a:t>
            </a:r>
            <a:r>
              <a:rPr lang="en-US" sz="2800" b="1" dirty="0" err="1"/>
              <a:t>paralysé</a:t>
            </a:r>
            <a:r>
              <a:rPr lang="en-US" sz="2800" b="1" dirty="0"/>
              <a:t> par la polio!</a:t>
            </a:r>
          </a:p>
          <a:p>
            <a:pPr algn="ctr"/>
            <a:endParaRPr lang="en-US" sz="2800" b="1" dirty="0"/>
          </a:p>
          <a:p>
            <a:pPr algn="ctr"/>
            <a:r>
              <a:rPr lang="en-US" sz="2400" b="1" dirty="0"/>
              <a:t>Le virus </a:t>
            </a:r>
            <a:r>
              <a:rPr lang="en-US" sz="2400" b="1" dirty="0" err="1"/>
              <a:t>avait</a:t>
            </a:r>
            <a:r>
              <a:rPr lang="en-US" sz="2400" b="1" dirty="0"/>
              <a:t> </a:t>
            </a:r>
            <a:r>
              <a:rPr lang="en-US" sz="2400" b="1" dirty="0" err="1"/>
              <a:t>été</a:t>
            </a:r>
            <a:r>
              <a:rPr lang="en-US" sz="2400" b="1" dirty="0"/>
              <a:t> </a:t>
            </a:r>
            <a:r>
              <a:rPr lang="en-US" sz="2400" b="1" dirty="0" err="1"/>
              <a:t>détecté</a:t>
            </a:r>
            <a:r>
              <a:rPr lang="en-US" sz="2400" b="1" dirty="0"/>
              <a:t> dans les </a:t>
            </a:r>
            <a:r>
              <a:rPr lang="en-US" sz="2400" b="1" dirty="0" err="1"/>
              <a:t>eaux</a:t>
            </a:r>
            <a:r>
              <a:rPr lang="en-US" sz="2400" b="1" dirty="0"/>
              <a:t> </a:t>
            </a:r>
            <a:r>
              <a:rPr lang="en-US" sz="2400" b="1" dirty="0" err="1"/>
              <a:t>usées</a:t>
            </a:r>
            <a:r>
              <a:rPr lang="en-US" sz="2400" b="1" dirty="0"/>
              <a:t> </a:t>
            </a:r>
          </a:p>
          <a:p>
            <a:pPr algn="ctr"/>
            <a:r>
              <a:rPr lang="en-US" sz="2400" b="1" dirty="0"/>
              <a:t>à </a:t>
            </a:r>
            <a:r>
              <a:rPr lang="en-US" sz="2400" b="1" dirty="0" err="1"/>
              <a:t>Londres</a:t>
            </a:r>
            <a:r>
              <a:rPr lang="en-US" sz="2400" b="1" dirty="0"/>
              <a:t> et à </a:t>
            </a:r>
            <a:r>
              <a:rPr lang="en-US" sz="2400" b="1" dirty="0" err="1"/>
              <a:t>Jérusalem</a:t>
            </a:r>
            <a:r>
              <a:rPr lang="en-US" sz="2400" b="1" dirty="0"/>
              <a:t>…</a:t>
            </a:r>
          </a:p>
          <a:p>
            <a:pPr algn="ctr"/>
            <a:endParaRPr lang="en-US" sz="2800" b="1" dirty="0"/>
          </a:p>
        </p:txBody>
      </p:sp>
      <p:pic>
        <p:nvPicPr>
          <p:cNvPr id="10" name="Image 9">
            <a:extLst>
              <a:ext uri="{FF2B5EF4-FFF2-40B4-BE49-F238E27FC236}">
                <a16:creationId xmlns:a16="http://schemas.microsoft.com/office/drawing/2014/main" id="{62F6BD66-B5BF-8F99-BDFE-14B01491C9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2111" y="5355508"/>
            <a:ext cx="913062" cy="1160020"/>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6971047F-FFE5-F08F-76D2-3022B8E2AF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05742" y="-1674"/>
            <a:ext cx="2245262" cy="1031692"/>
          </a:xfrm>
          <a:prstGeom prst="rect">
            <a:avLst/>
          </a:prstGeom>
        </p:spPr>
      </p:pic>
    </p:spTree>
    <p:extLst>
      <p:ext uri="{BB962C8B-B14F-4D97-AF65-F5344CB8AC3E}">
        <p14:creationId xmlns:p14="http://schemas.microsoft.com/office/powerpoint/2010/main" val="30481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8595D"/>
        </a:solidFill>
        <a:effectLst/>
      </p:bgPr>
    </p:bg>
    <p:spTree>
      <p:nvGrpSpPr>
        <p:cNvPr id="1" name=""/>
        <p:cNvGrpSpPr/>
        <p:nvPr/>
      </p:nvGrpSpPr>
      <p:grpSpPr>
        <a:xfrm>
          <a:off x="0" y="0"/>
          <a:ext cx="0" cy="0"/>
          <a:chOff x="0" y="0"/>
          <a:chExt cx="0" cy="0"/>
        </a:xfrm>
      </p:grpSpPr>
      <p:sp>
        <p:nvSpPr>
          <p:cNvPr id="16" name="TextBox 15"/>
          <p:cNvSpPr txBox="1"/>
          <p:nvPr/>
        </p:nvSpPr>
        <p:spPr>
          <a:xfrm>
            <a:off x="344503" y="205705"/>
            <a:ext cx="11502994" cy="677108"/>
          </a:xfrm>
          <a:prstGeom prst="rect">
            <a:avLst/>
          </a:prstGeom>
          <a:noFill/>
        </p:spPr>
        <p:txBody>
          <a:bodyPr wrap="square" lIns="0" tIns="0" rIns="0" bIns="0" rtlCol="0">
            <a:spAutoFit/>
          </a:bodyPr>
          <a:lstStyle/>
          <a:p>
            <a:pPr marL="0" marR="0" lvl="0" indent="0" algn="ctr" defTabSz="914400" rtl="0" eaLnBrk="1" fontAlgn="auto" latinLnBrk="0" hangingPunct="1">
              <a:spcBef>
                <a:spcPts val="0"/>
              </a:spcBef>
              <a:spcAft>
                <a:spcPts val="0"/>
              </a:spcAft>
              <a:buClrTx/>
              <a:buSzTx/>
              <a:buFontTx/>
              <a:buNone/>
              <a:tabLst/>
              <a:defRPr/>
            </a:pPr>
            <a:r>
              <a:rPr lang="fr-CH" sz="4400" b="1" dirty="0">
                <a:solidFill>
                  <a:srgbClr val="F49B03"/>
                </a:solidFill>
                <a:cs typeface="Arial" pitchFamily="34" charset="0"/>
              </a:rPr>
              <a:t>Finir le travail coûte cher </a:t>
            </a:r>
          </a:p>
        </p:txBody>
      </p:sp>
      <p:sp>
        <p:nvSpPr>
          <p:cNvPr id="6" name="Rectangle 5">
            <a:extLst>
              <a:ext uri="{FF2B5EF4-FFF2-40B4-BE49-F238E27FC236}">
                <a16:creationId xmlns:a16="http://schemas.microsoft.com/office/drawing/2014/main" id="{19AAEB24-2067-F343-8436-7573135A034E}"/>
              </a:ext>
            </a:extLst>
          </p:cNvPr>
          <p:cNvSpPr/>
          <p:nvPr/>
        </p:nvSpPr>
        <p:spPr>
          <a:xfrm>
            <a:off x="0" y="1196788"/>
            <a:ext cx="12192000" cy="566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107"/>
          <p:cNvSpPr/>
          <p:nvPr/>
        </p:nvSpPr>
        <p:spPr>
          <a:xfrm>
            <a:off x="8884693" y="4476481"/>
            <a:ext cx="2647666" cy="162990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Autofit/>
          </a:bodyPr>
          <a:lstStyle>
            <a:lvl1pPr algn="l">
              <a:defRPr sz="11200">
                <a:solidFill>
                  <a:srgbClr val="9B3788"/>
                </a:solidFill>
                <a:latin typeface="Arial"/>
                <a:ea typeface="Arial"/>
                <a:cs typeface="Arial"/>
                <a:sym typeface="Arial"/>
              </a:defRPr>
            </a:lvl1pPr>
          </a:lstStyle>
          <a:p>
            <a:pPr algn="ctr">
              <a:defRPr/>
            </a:pPr>
            <a:r>
              <a:rPr lang="fr-CH" sz="2000" b="1" dirty="0">
                <a:solidFill>
                  <a:srgbClr val="58585D"/>
                </a:solidFill>
                <a:latin typeface="Arial Black" charset="0"/>
              </a:rPr>
              <a:t>Maintenir une  surveillance épidémiologique de qualité dans plus de 70 pays </a:t>
            </a:r>
          </a:p>
        </p:txBody>
      </p:sp>
      <p:sp>
        <p:nvSpPr>
          <p:cNvPr id="4" name="Oval 3"/>
          <p:cNvSpPr/>
          <p:nvPr/>
        </p:nvSpPr>
        <p:spPr>
          <a:xfrm>
            <a:off x="8391395" y="1627308"/>
            <a:ext cx="3045292" cy="2870399"/>
          </a:xfrm>
          <a:prstGeom prst="ellipse">
            <a:avLst/>
          </a:prstGeom>
          <a:blipFill dpi="0" rotWithShape="1">
            <a:blip r:embed="rId3" cstate="email">
              <a:extLst>
                <a:ext uri="{28A0092B-C50C-407E-A947-70E740481C1C}">
                  <a14:useLocalDpi xmlns:a14="http://schemas.microsoft.com/office/drawing/2010/main"/>
                </a:ext>
              </a:extLst>
            </a:blip>
            <a:srcRect/>
            <a:stretch>
              <a:fillRect l="1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Oval 8"/>
          <p:cNvSpPr/>
          <p:nvPr/>
        </p:nvSpPr>
        <p:spPr>
          <a:xfrm>
            <a:off x="4561868" y="1627308"/>
            <a:ext cx="3045292" cy="2870399"/>
          </a:xfrm>
          <a:prstGeom prst="ellipse">
            <a:avLst/>
          </a:prstGeom>
          <a:blipFill dpi="0" rotWithShape="1">
            <a:blip r:embed="rId4" cstate="email">
              <a:extLst>
                <a:ext uri="{28A0092B-C50C-407E-A947-70E740481C1C}">
                  <a14:useLocalDpi xmlns:a14="http://schemas.microsoft.com/office/drawing/2010/main"/>
                </a:ext>
              </a:extLst>
            </a:blip>
            <a:srcRect/>
            <a:stretch>
              <a:fillRect r="456" b="6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0" name="Oval 9"/>
          <p:cNvSpPr>
            <a:spLocks noChangeAspect="1"/>
          </p:cNvSpPr>
          <p:nvPr/>
        </p:nvSpPr>
        <p:spPr>
          <a:xfrm>
            <a:off x="860613" y="1627308"/>
            <a:ext cx="2926080" cy="2826483"/>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1" name="Shape 107"/>
          <p:cNvSpPr/>
          <p:nvPr/>
        </p:nvSpPr>
        <p:spPr>
          <a:xfrm>
            <a:off x="933666" y="4476481"/>
            <a:ext cx="2779973" cy="158014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Autofit/>
          </a:bodyPr>
          <a:lstStyle>
            <a:lvl1pPr algn="l">
              <a:defRPr sz="11200">
                <a:solidFill>
                  <a:srgbClr val="9B3788"/>
                </a:solidFill>
                <a:latin typeface="Arial"/>
                <a:ea typeface="Arial"/>
                <a:cs typeface="Arial"/>
                <a:sym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dirty="0">
                <a:ln>
                  <a:noFill/>
                </a:ln>
                <a:solidFill>
                  <a:srgbClr val="58585D"/>
                </a:solidFill>
                <a:effectLst/>
                <a:uLnTx/>
                <a:uFillTx/>
                <a:latin typeface="Arial Black" charset="0"/>
                <a:ea typeface="Arial Black" charset="0"/>
                <a:cs typeface="Arial Black" charset="0"/>
                <a:sym typeface="Arial"/>
              </a:rPr>
              <a:t>Vacciner 450 millions d’enfants tous les ans dans 60 pays à risque </a:t>
            </a:r>
            <a:endParaRPr kumimoji="0" lang="fr-CH" sz="2000" b="0" i="0" u="none" strike="noStrike" kern="1200" cap="none" spc="0" normalizeH="0" baseline="0" dirty="0">
              <a:ln>
                <a:noFill/>
              </a:ln>
              <a:solidFill>
                <a:srgbClr val="58585D"/>
              </a:solidFill>
              <a:effectLst/>
              <a:uLnTx/>
              <a:uFillTx/>
              <a:latin typeface="Arial" charset="0"/>
              <a:ea typeface="Arial" charset="0"/>
              <a:cs typeface="Arial" charset="0"/>
              <a:sym typeface="Arial"/>
            </a:endParaRPr>
          </a:p>
        </p:txBody>
      </p:sp>
      <p:sp>
        <p:nvSpPr>
          <p:cNvPr id="12" name="Shape 107"/>
          <p:cNvSpPr/>
          <p:nvPr/>
        </p:nvSpPr>
        <p:spPr>
          <a:xfrm>
            <a:off x="5039403" y="4537546"/>
            <a:ext cx="2399094" cy="157595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Autofit/>
          </a:bodyPr>
          <a:lstStyle>
            <a:lvl1pPr algn="l">
              <a:defRPr sz="11200">
                <a:solidFill>
                  <a:srgbClr val="9B3788"/>
                </a:solidFill>
                <a:latin typeface="Arial"/>
                <a:ea typeface="Arial"/>
                <a:cs typeface="Arial"/>
                <a:sym typeface="Arial"/>
              </a:defRPr>
            </a:lvl1pPr>
          </a:lstStyle>
          <a:p>
            <a:pPr algn="ctr">
              <a:defRPr/>
            </a:pPr>
            <a:r>
              <a:rPr lang="fr-CH" sz="2000" b="1" dirty="0">
                <a:solidFill>
                  <a:srgbClr val="58585D"/>
                </a:solidFill>
                <a:latin typeface="Arial Black" charset="0"/>
              </a:rPr>
              <a:t>Financer des centaines de milliers de vaccinateurs</a:t>
            </a:r>
          </a:p>
        </p:txBody>
      </p:sp>
      <p:sp>
        <p:nvSpPr>
          <p:cNvPr id="2" name="Bulle narrative : ronde 1">
            <a:extLst>
              <a:ext uri="{FF2B5EF4-FFF2-40B4-BE49-F238E27FC236}">
                <a16:creationId xmlns:a16="http://schemas.microsoft.com/office/drawing/2014/main" id="{B8F2492E-8A99-DC5F-E590-753F56D60D67}"/>
              </a:ext>
            </a:extLst>
          </p:cNvPr>
          <p:cNvSpPr/>
          <p:nvPr/>
        </p:nvSpPr>
        <p:spPr>
          <a:xfrm>
            <a:off x="1924493" y="2604304"/>
            <a:ext cx="7451001" cy="3290650"/>
          </a:xfrm>
          <a:prstGeom prst="wedgeEllipseCallout">
            <a:avLst>
              <a:gd name="adj1" fmla="val 31858"/>
              <a:gd name="adj2" fmla="val -986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Il manque encore 1,5 milliards $  pour le plan </a:t>
            </a:r>
            <a:r>
              <a:rPr lang="en-US" sz="3600" b="1" dirty="0" err="1"/>
              <a:t>stratégique</a:t>
            </a:r>
            <a:r>
              <a:rPr lang="en-US" sz="3600" b="1" dirty="0"/>
              <a:t> 2022 – 2026! </a:t>
            </a:r>
          </a:p>
        </p:txBody>
      </p:sp>
    </p:spTree>
    <p:extLst>
      <p:ext uri="{BB962C8B-B14F-4D97-AF65-F5344CB8AC3E}">
        <p14:creationId xmlns:p14="http://schemas.microsoft.com/office/powerpoint/2010/main" val="352476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74069-2795-4D0F-8574-3C847202CC78}"/>
              </a:ext>
            </a:extLst>
          </p:cNvPr>
          <p:cNvSpPr>
            <a:spLocks noGrp="1"/>
          </p:cNvSpPr>
          <p:nvPr>
            <p:ph type="title"/>
          </p:nvPr>
        </p:nvSpPr>
        <p:spPr>
          <a:xfrm>
            <a:off x="-853478" y="307171"/>
            <a:ext cx="12362120" cy="756642"/>
          </a:xfrm>
        </p:spPr>
        <p:txBody>
          <a:bodyPr/>
          <a:lstStyle/>
          <a:p>
            <a:pPr defTabSz="914400"/>
            <a:r>
              <a:rPr lang="fr-FR" b="1" dirty="0">
                <a:solidFill>
                  <a:srgbClr val="FFC000"/>
                </a:solidFill>
                <a:latin typeface="+mn-lt"/>
                <a:ea typeface="+mn-ea"/>
                <a:cs typeface="+mn-cs"/>
              </a:rPr>
              <a:t>Un responsable polio dans votre club?</a:t>
            </a:r>
            <a:br>
              <a:rPr lang="fr-FR" b="1" dirty="0">
                <a:solidFill>
                  <a:srgbClr val="FFC000"/>
                </a:solidFill>
                <a:latin typeface="+mn-lt"/>
                <a:ea typeface="+mn-ea"/>
                <a:cs typeface="+mn-cs"/>
              </a:rPr>
            </a:br>
            <a:endParaRPr lang="fr-FR" b="1" dirty="0">
              <a:solidFill>
                <a:srgbClr val="FFC000"/>
              </a:solidFill>
              <a:latin typeface="+mn-lt"/>
              <a:ea typeface="+mn-ea"/>
              <a:cs typeface="+mn-cs"/>
            </a:endParaRPr>
          </a:p>
        </p:txBody>
      </p:sp>
      <p:sp>
        <p:nvSpPr>
          <p:cNvPr id="3" name="Espace réservé du contenu 2">
            <a:extLst>
              <a:ext uri="{FF2B5EF4-FFF2-40B4-BE49-F238E27FC236}">
                <a16:creationId xmlns:a16="http://schemas.microsoft.com/office/drawing/2014/main" id="{1ABC525D-22AC-46F4-AAD3-C0E9854E84A0}"/>
              </a:ext>
            </a:extLst>
          </p:cNvPr>
          <p:cNvSpPr>
            <a:spLocks noGrp="1"/>
          </p:cNvSpPr>
          <p:nvPr>
            <p:ph idx="1"/>
          </p:nvPr>
        </p:nvSpPr>
        <p:spPr>
          <a:xfrm>
            <a:off x="358815" y="1292576"/>
            <a:ext cx="11606357" cy="5108223"/>
          </a:xfrm>
        </p:spPr>
        <p:txBody>
          <a:bodyPr/>
          <a:lstStyle/>
          <a:p>
            <a:pPr>
              <a:spcBef>
                <a:spcPts val="600"/>
              </a:spcBef>
              <a:spcAft>
                <a:spcPts val="0"/>
              </a:spcAft>
            </a:pPr>
            <a:r>
              <a:rPr lang="fr-FR" b="1" dirty="0"/>
              <a:t>Informer </a:t>
            </a:r>
            <a:r>
              <a:rPr lang="fr-FR" dirty="0"/>
              <a:t>le Gouverneur et l’équipe du District </a:t>
            </a:r>
          </a:p>
          <a:p>
            <a:pPr>
              <a:spcBef>
                <a:spcPts val="600"/>
              </a:spcBef>
              <a:spcAft>
                <a:spcPts val="0"/>
              </a:spcAft>
            </a:pPr>
            <a:r>
              <a:rPr lang="fr-FR" b="1" dirty="0"/>
              <a:t>Informer</a:t>
            </a:r>
            <a:r>
              <a:rPr lang="fr-FR" dirty="0"/>
              <a:t> les présidents des clubs et leurs membres </a:t>
            </a:r>
          </a:p>
          <a:p>
            <a:pPr>
              <a:spcBef>
                <a:spcPts val="600"/>
              </a:spcBef>
              <a:spcAft>
                <a:spcPts val="0"/>
              </a:spcAft>
            </a:pPr>
            <a:r>
              <a:rPr lang="fr-FR" b="1" dirty="0"/>
              <a:t>Encourager</a:t>
            </a:r>
            <a:r>
              <a:rPr lang="fr-FR" dirty="0"/>
              <a:t> les actions de levée de fond (Public, Rotariens, District) </a:t>
            </a:r>
          </a:p>
          <a:p>
            <a:pPr>
              <a:spcBef>
                <a:spcPts val="600"/>
              </a:spcBef>
              <a:spcAft>
                <a:spcPts val="0"/>
              </a:spcAft>
            </a:pPr>
            <a:r>
              <a:rPr lang="fr-FR" b="1" dirty="0"/>
              <a:t>Faire passer le message :</a:t>
            </a:r>
          </a:p>
          <a:p>
            <a:pPr marL="0" indent="0">
              <a:spcBef>
                <a:spcPts val="600"/>
              </a:spcBef>
              <a:spcAft>
                <a:spcPts val="0"/>
              </a:spcAft>
              <a:buNone/>
            </a:pPr>
            <a:endParaRPr lang="fr-FR" b="1" dirty="0"/>
          </a:p>
          <a:p>
            <a:pPr marL="2914650" lvl="5" indent="-742950">
              <a:spcBef>
                <a:spcPts val="600"/>
              </a:spcBef>
              <a:spcAft>
                <a:spcPts val="600"/>
              </a:spcAft>
              <a:buFont typeface="+mj-lt"/>
              <a:buAutoNum type="arabicPeriod"/>
            </a:pPr>
            <a:r>
              <a:rPr lang="fr-FR" sz="3600" b="1" dirty="0"/>
              <a:t>Être fier du travail accompli </a:t>
            </a:r>
          </a:p>
          <a:p>
            <a:pPr marL="2914650" lvl="5" indent="-742950">
              <a:spcBef>
                <a:spcPts val="600"/>
              </a:spcBef>
              <a:spcAft>
                <a:spcPts val="600"/>
              </a:spcAft>
              <a:buFont typeface="+mj-lt"/>
              <a:buAutoNum type="arabicPeriod"/>
            </a:pPr>
            <a:r>
              <a:rPr lang="fr-FR" sz="3600" b="1" dirty="0"/>
              <a:t>Ne pas abandonner si près du but </a:t>
            </a:r>
          </a:p>
          <a:p>
            <a:pPr marL="2914650" lvl="5" indent="-742950">
              <a:spcBef>
                <a:spcPts val="600"/>
              </a:spcBef>
              <a:spcAft>
                <a:spcPts val="600"/>
              </a:spcAft>
              <a:buFont typeface="+mj-lt"/>
              <a:buAutoNum type="arabicPeriod"/>
            </a:pPr>
            <a:r>
              <a:rPr lang="fr-FR" sz="3600" b="1" dirty="0"/>
              <a:t>Lever des fonds </a:t>
            </a:r>
          </a:p>
          <a:p>
            <a:pPr>
              <a:spcBef>
                <a:spcPts val="600"/>
              </a:spcBef>
              <a:spcAft>
                <a:spcPts val="600"/>
              </a:spcAft>
            </a:pPr>
            <a:endParaRPr lang="fr-FR" sz="3600" dirty="0"/>
          </a:p>
        </p:txBody>
      </p:sp>
      <p:sp>
        <p:nvSpPr>
          <p:cNvPr id="6" name="Espace réservé du numéro de diapositive 3">
            <a:extLst>
              <a:ext uri="{FF2B5EF4-FFF2-40B4-BE49-F238E27FC236}">
                <a16:creationId xmlns:a16="http://schemas.microsoft.com/office/drawing/2014/main" id="{322F9313-9462-43C3-9CEC-80F3BEF958D8}"/>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15</a:t>
            </a:fld>
            <a:endParaRPr lang="en-GB"/>
          </a:p>
        </p:txBody>
      </p:sp>
      <p:pic>
        <p:nvPicPr>
          <p:cNvPr id="4" name="Image 3" descr="Une image contenant texte, clipart&#10;&#10;Description générée automatiquement">
            <a:extLst>
              <a:ext uri="{FF2B5EF4-FFF2-40B4-BE49-F238E27FC236}">
                <a16:creationId xmlns:a16="http://schemas.microsoft.com/office/drawing/2014/main" id="{03F8E6D8-6817-8C9D-1995-96B69AC01E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5847" y="36572"/>
            <a:ext cx="2110733" cy="969876"/>
          </a:xfrm>
          <a:prstGeom prst="rect">
            <a:avLst/>
          </a:prstGeom>
        </p:spPr>
      </p:pic>
      <p:pic>
        <p:nvPicPr>
          <p:cNvPr id="7" name="Image 6">
            <a:extLst>
              <a:ext uri="{FF2B5EF4-FFF2-40B4-BE49-F238E27FC236}">
                <a16:creationId xmlns:a16="http://schemas.microsoft.com/office/drawing/2014/main" id="{6B1C131E-F3C0-46BD-4DB9-478CB20863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2111" y="5355508"/>
            <a:ext cx="913062" cy="1160020"/>
          </a:xfrm>
          <a:prstGeom prst="rect">
            <a:avLst/>
          </a:prstGeom>
        </p:spPr>
      </p:pic>
    </p:spTree>
    <p:extLst>
      <p:ext uri="{BB962C8B-B14F-4D97-AF65-F5344CB8AC3E}">
        <p14:creationId xmlns:p14="http://schemas.microsoft.com/office/powerpoint/2010/main" val="24943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hlinkClick r:id="rId2"/>
            <a:extLst>
              <a:ext uri="{FF2B5EF4-FFF2-40B4-BE49-F238E27FC236}">
                <a16:creationId xmlns:a16="http://schemas.microsoft.com/office/drawing/2014/main" id="{AEAD906C-0118-4127-BCB8-A10AAEA49EFC}"/>
              </a:ext>
            </a:extLst>
          </p:cNvPr>
          <p:cNvPicPr>
            <a:picLocks noChangeAspect="1"/>
          </p:cNvPicPr>
          <p:nvPr/>
        </p:nvPicPr>
        <p:blipFill>
          <a:blip r:embed="rId3"/>
          <a:stretch>
            <a:fillRect/>
          </a:stretch>
        </p:blipFill>
        <p:spPr>
          <a:xfrm>
            <a:off x="842834" y="274638"/>
            <a:ext cx="10303133" cy="1501270"/>
          </a:xfrm>
          <a:prstGeom prst="rect">
            <a:avLst/>
          </a:prstGeom>
        </p:spPr>
      </p:pic>
      <p:pic>
        <p:nvPicPr>
          <p:cNvPr id="8" name="Espace réservé du contenu 7">
            <a:extLst>
              <a:ext uri="{FF2B5EF4-FFF2-40B4-BE49-F238E27FC236}">
                <a16:creationId xmlns:a16="http://schemas.microsoft.com/office/drawing/2014/main" id="{707A2E49-A9A3-447B-B31C-0D382BE04BB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14923" y="2537860"/>
            <a:ext cx="2857500" cy="2857500"/>
          </a:xfrm>
        </p:spPr>
      </p:pic>
      <p:sp>
        <p:nvSpPr>
          <p:cNvPr id="4" name="Espace réservé du contenu 3">
            <a:extLst>
              <a:ext uri="{FF2B5EF4-FFF2-40B4-BE49-F238E27FC236}">
                <a16:creationId xmlns:a16="http://schemas.microsoft.com/office/drawing/2014/main" id="{E9008FC1-849C-4885-B125-212D55B3058A}"/>
              </a:ext>
            </a:extLst>
          </p:cNvPr>
          <p:cNvSpPr>
            <a:spLocks noGrp="1"/>
          </p:cNvSpPr>
          <p:nvPr>
            <p:ph type="body" sz="half" idx="2"/>
          </p:nvPr>
        </p:nvSpPr>
        <p:spPr>
          <a:xfrm>
            <a:off x="852556" y="1851507"/>
            <a:ext cx="6923819" cy="4504844"/>
          </a:xfrm>
        </p:spPr>
        <p:txBody>
          <a:bodyPr/>
          <a:lstStyle/>
          <a:p>
            <a:r>
              <a:rPr lang="fr-FR" sz="1200" b="1" dirty="0"/>
              <a:t>Mode d'emploi</a:t>
            </a:r>
          </a:p>
          <a:p>
            <a:r>
              <a:rPr lang="fr-FR" sz="1200" dirty="0"/>
              <a:t>D'abord, précisons que seules les cartouches </a:t>
            </a:r>
            <a:r>
              <a:rPr lang="fr-FR" sz="1200" b="1" dirty="0"/>
              <a:t>"Jet d'encre" </a:t>
            </a:r>
            <a:r>
              <a:rPr lang="fr-FR" sz="1200" dirty="0"/>
              <a:t>en forme de petits cubes sont récupérées</a:t>
            </a:r>
          </a:p>
          <a:p>
            <a:endParaRPr lang="fr-FR" sz="1200" dirty="0"/>
          </a:p>
          <a:p>
            <a:endParaRPr lang="fr-FR" sz="1200" dirty="0"/>
          </a:p>
          <a:p>
            <a:endParaRPr lang="fr-FR" sz="1200" dirty="0"/>
          </a:p>
          <a:p>
            <a:r>
              <a:rPr lang="fr-FR" sz="1200" dirty="0"/>
              <a:t>Donc pas de toner ni de cartouches plus grosses, type professionnel par exemple. </a:t>
            </a:r>
          </a:p>
          <a:p>
            <a:r>
              <a:rPr lang="fr-FR" sz="1200" dirty="0"/>
              <a:t>Le potentiel est quand même énorme !!</a:t>
            </a:r>
          </a:p>
          <a:p>
            <a:endParaRPr lang="fr-FR" sz="1200" dirty="0"/>
          </a:p>
          <a:p>
            <a:r>
              <a:rPr lang="fr-FR" sz="1200" dirty="0"/>
              <a:t>- Déposez une boite de collecte dans un endroit fréquenté, par exemple dans une surface commerciale.</a:t>
            </a:r>
          </a:p>
          <a:p>
            <a:r>
              <a:rPr lang="fr-FR" sz="1200" dirty="0"/>
              <a:t>- Videz-la régulièrement et rassemblez les cartouches dans un autre carton (de réemploi de préférence, par exemple une boite à chaussures) pour les expédier au centre de recyclage</a:t>
            </a:r>
          </a:p>
          <a:p>
            <a:r>
              <a:rPr lang="fr-FR" sz="1200" dirty="0"/>
              <a:t>- Veillez à ranger les cartouches dans le carton. Des cartouches entassées en vrac occasionnent des cartouches abîmées par le brassage lors du transport</a:t>
            </a:r>
          </a:p>
          <a:p>
            <a:r>
              <a:rPr lang="fr-FR" sz="1200" dirty="0"/>
              <a:t>- Calculez le gain pour le rachat de vos cartouches en allant sur le site de l'opération, </a:t>
            </a:r>
          </a:p>
          <a:p>
            <a:r>
              <a:rPr lang="fr-FR" sz="1200" dirty="0"/>
              <a:t>- Imprimez le bon d'envoi sur ce site, que vous compléterez  et collerez le sur le colis</a:t>
            </a:r>
          </a:p>
          <a:p>
            <a:r>
              <a:rPr lang="fr-FR" sz="1200" dirty="0"/>
              <a:t>- Envoyez le carton aux frais du destinataire en le déposant dans un bureau de </a:t>
            </a:r>
            <a:r>
              <a:rPr lang="fr-FR" sz="1200" dirty="0" err="1"/>
              <a:t>Bpost</a:t>
            </a:r>
            <a:endParaRPr lang="fr-FR" sz="1200" dirty="0"/>
          </a:p>
          <a:p>
            <a:r>
              <a:rPr lang="fr-FR" sz="1200" dirty="0"/>
              <a:t>- Le produit du rachat de vos cartouches sera versé au nom de votre club au Fonds Polio de la Fondation Rotary. Il apparaitra à votre crédit environ un mois après. </a:t>
            </a:r>
          </a:p>
          <a:p>
            <a:r>
              <a:rPr lang="fr-FR" sz="1200" dirty="0"/>
              <a:t>Votre crédit de PHF en sera augmenté aussi (1$ = 1pt)</a:t>
            </a:r>
            <a:endParaRPr lang="fr-CH" sz="1200" dirty="0"/>
          </a:p>
        </p:txBody>
      </p:sp>
      <p:sp>
        <p:nvSpPr>
          <p:cNvPr id="5" name="Espace réservé de la date 4">
            <a:extLst>
              <a:ext uri="{FF2B5EF4-FFF2-40B4-BE49-F238E27FC236}">
                <a16:creationId xmlns:a16="http://schemas.microsoft.com/office/drawing/2014/main" id="{AD2DCF2A-6AFA-41B2-B3A8-8FB207373AC2}"/>
              </a:ext>
            </a:extLst>
          </p:cNvPr>
          <p:cNvSpPr>
            <a:spLocks noGrp="1"/>
          </p:cNvSpPr>
          <p:nvPr>
            <p:ph type="dt" sz="half" idx="10"/>
          </p:nvPr>
        </p:nvSpPr>
        <p:spPr/>
        <p:txBody>
          <a:bodyPr/>
          <a:lstStyle/>
          <a:p>
            <a:pPr>
              <a:defRPr/>
            </a:pPr>
            <a:r>
              <a:rPr lang="fr-FR" altLang="fr-FR" dirty="0"/>
              <a:t>www.endpolionow.org</a:t>
            </a:r>
            <a:endParaRPr lang="en-US" altLang="fr-FR" dirty="0"/>
          </a:p>
        </p:txBody>
      </p:sp>
      <p:pic>
        <p:nvPicPr>
          <p:cNvPr id="18" name="Image 17">
            <a:extLst>
              <a:ext uri="{FF2B5EF4-FFF2-40B4-BE49-F238E27FC236}">
                <a16:creationId xmlns:a16="http://schemas.microsoft.com/office/drawing/2014/main" id="{095FB193-DD73-4D3A-9C53-8353F3E33A0D}"/>
              </a:ext>
            </a:extLst>
          </p:cNvPr>
          <p:cNvPicPr>
            <a:picLocks noChangeAspect="1"/>
          </p:cNvPicPr>
          <p:nvPr/>
        </p:nvPicPr>
        <p:blipFill>
          <a:blip r:embed="rId5"/>
          <a:stretch>
            <a:fillRect/>
          </a:stretch>
        </p:blipFill>
        <p:spPr>
          <a:xfrm>
            <a:off x="971826" y="2293356"/>
            <a:ext cx="650241" cy="639475"/>
          </a:xfrm>
          <a:prstGeom prst="rect">
            <a:avLst/>
          </a:prstGeom>
        </p:spPr>
      </p:pic>
      <p:pic>
        <p:nvPicPr>
          <p:cNvPr id="2" name="Espace réservé du contenu 7">
            <a:extLst>
              <a:ext uri="{FF2B5EF4-FFF2-40B4-BE49-F238E27FC236}">
                <a16:creationId xmlns:a16="http://schemas.microsoft.com/office/drawing/2014/main" id="{183D2BA0-C47D-CB2C-5631-848BF5BE1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3471" y="3429000"/>
            <a:ext cx="2857500" cy="2857500"/>
          </a:xfrm>
        </p:spPr>
      </p:pic>
      <p:pic>
        <p:nvPicPr>
          <p:cNvPr id="7" name="Espace réservé du contenu 7">
            <a:extLst>
              <a:ext uri="{FF2B5EF4-FFF2-40B4-BE49-F238E27FC236}">
                <a16:creationId xmlns:a16="http://schemas.microsoft.com/office/drawing/2014/main" id="{3C2E7755-7E57-A1E4-EE63-AF54C5084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30567" y="276512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02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17719-2A8E-48C7-ABAF-B02224670F9D}"/>
              </a:ext>
            </a:extLst>
          </p:cNvPr>
          <p:cNvSpPr>
            <a:spLocks noGrp="1"/>
          </p:cNvSpPr>
          <p:nvPr>
            <p:ph type="title"/>
          </p:nvPr>
        </p:nvSpPr>
        <p:spPr>
          <a:xfrm>
            <a:off x="609600" y="274638"/>
            <a:ext cx="10972800" cy="1325564"/>
          </a:xfrm>
        </p:spPr>
        <p:txBody>
          <a:bodyPr/>
          <a:lstStyle/>
          <a:p>
            <a:r>
              <a:rPr lang="en-US" sz="4000" dirty="0">
                <a:hlinkClick r:id="rId2"/>
              </a:rPr>
              <a:t>www.cerclepolioplus.org</a:t>
            </a:r>
            <a:br>
              <a:rPr lang="en-US" dirty="0"/>
            </a:br>
            <a:endParaRPr lang="fr-CH" dirty="0"/>
          </a:p>
        </p:txBody>
      </p:sp>
      <p:pic>
        <p:nvPicPr>
          <p:cNvPr id="8" name="Espace réservé du contenu 7">
            <a:extLst>
              <a:ext uri="{FF2B5EF4-FFF2-40B4-BE49-F238E27FC236}">
                <a16:creationId xmlns:a16="http://schemas.microsoft.com/office/drawing/2014/main" id="{36696B73-7997-4065-B631-A86EB219D0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73250" y="2434431"/>
            <a:ext cx="2857500" cy="2857500"/>
          </a:xfrm>
        </p:spPr>
      </p:pic>
      <p:sp>
        <p:nvSpPr>
          <p:cNvPr id="4" name="Espace réservé du contenu 3">
            <a:extLst>
              <a:ext uri="{FF2B5EF4-FFF2-40B4-BE49-F238E27FC236}">
                <a16:creationId xmlns:a16="http://schemas.microsoft.com/office/drawing/2014/main" id="{2FD5F7BE-7919-4C44-832B-4D1A8AC6E39A}"/>
              </a:ext>
            </a:extLst>
          </p:cNvPr>
          <p:cNvSpPr>
            <a:spLocks noGrp="1"/>
          </p:cNvSpPr>
          <p:nvPr>
            <p:ph sz="half" idx="2"/>
          </p:nvPr>
        </p:nvSpPr>
        <p:spPr>
          <a:xfrm>
            <a:off x="6197600" y="1600202"/>
            <a:ext cx="5384800" cy="4681328"/>
          </a:xfrm>
        </p:spPr>
        <p:txBody>
          <a:bodyPr/>
          <a:lstStyle/>
          <a:p>
            <a:r>
              <a:rPr lang="fr-FR" dirty="0"/>
              <a:t>Ce cercle est conçu pour encourager les Rotariens à s’engager à contribuer </a:t>
            </a:r>
            <a:r>
              <a:rPr lang="fr-FR" b="1" dirty="0"/>
              <a:t>un montant annuel minimum de 100 Euros</a:t>
            </a:r>
            <a:r>
              <a:rPr lang="fr-FR" dirty="0"/>
              <a:t> au Fonds </a:t>
            </a:r>
            <a:r>
              <a:rPr lang="fr-FR" dirty="0" err="1"/>
              <a:t>PolioPlus</a:t>
            </a:r>
            <a:r>
              <a:rPr lang="fr-FR" dirty="0"/>
              <a:t> jusqu’à l’éradication mondiale totale et définitive de la polio.</a:t>
            </a:r>
          </a:p>
          <a:p>
            <a:r>
              <a:rPr lang="fr-FR" dirty="0"/>
              <a:t>Pour plus de flexibilité, vous pouvez aussi opter pour un </a:t>
            </a:r>
            <a:r>
              <a:rPr lang="fr-FR" b="1" dirty="0"/>
              <a:t>don mensuel de 9€</a:t>
            </a:r>
          </a:p>
          <a:p>
            <a:r>
              <a:rPr lang="fr-FR" b="1" dirty="0"/>
              <a:t>Fiscalement déductible (Be-Lu)</a:t>
            </a:r>
          </a:p>
          <a:p>
            <a:pPr marL="0" indent="0">
              <a:buNone/>
            </a:pPr>
            <a:endParaRPr lang="fr-FR" b="1" dirty="0"/>
          </a:p>
          <a:p>
            <a:endParaRPr lang="fr-FR" b="1" dirty="0"/>
          </a:p>
          <a:p>
            <a:endParaRPr lang="fr-CH" dirty="0"/>
          </a:p>
        </p:txBody>
      </p:sp>
      <p:sp>
        <p:nvSpPr>
          <p:cNvPr id="5" name="Espace réservé de la date 4">
            <a:extLst>
              <a:ext uri="{FF2B5EF4-FFF2-40B4-BE49-F238E27FC236}">
                <a16:creationId xmlns:a16="http://schemas.microsoft.com/office/drawing/2014/main" id="{D68BB661-D19E-40CA-B478-5E4870A1DFFD}"/>
              </a:ext>
            </a:extLst>
          </p:cNvPr>
          <p:cNvSpPr>
            <a:spLocks noGrp="1"/>
          </p:cNvSpPr>
          <p:nvPr>
            <p:ph type="dt" sz="half" idx="10"/>
          </p:nvPr>
        </p:nvSpPr>
        <p:spPr/>
        <p:txBody>
          <a:bodyPr/>
          <a:lstStyle/>
          <a:p>
            <a:pPr>
              <a:defRPr/>
            </a:pPr>
            <a:r>
              <a:rPr lang="fr-FR" altLang="fr-FR"/>
              <a:t>www.endpolionow.org</a:t>
            </a:r>
            <a:endParaRPr lang="en-US" altLang="fr-FR"/>
          </a:p>
        </p:txBody>
      </p:sp>
      <p:sp>
        <p:nvSpPr>
          <p:cNvPr id="6" name="Espace réservé du pied de page 5">
            <a:extLst>
              <a:ext uri="{FF2B5EF4-FFF2-40B4-BE49-F238E27FC236}">
                <a16:creationId xmlns:a16="http://schemas.microsoft.com/office/drawing/2014/main" id="{52DA7B78-12A1-4B66-A077-DF387048E198}"/>
              </a:ext>
            </a:extLst>
          </p:cNvPr>
          <p:cNvSpPr>
            <a:spLocks noGrp="1"/>
          </p:cNvSpPr>
          <p:nvPr>
            <p:ph type="ftr" sz="quarter" idx="11"/>
          </p:nvPr>
        </p:nvSpPr>
        <p:spPr>
          <a:xfrm>
            <a:off x="3302000" y="6390560"/>
            <a:ext cx="5175045" cy="365125"/>
          </a:xfrm>
        </p:spPr>
        <p:txBody>
          <a:bodyPr/>
          <a:lstStyle/>
          <a:p>
            <a:pPr>
              <a:defRPr/>
            </a:pPr>
            <a:endParaRPr lang="en-US" dirty="0"/>
          </a:p>
          <a:p>
            <a:pPr>
              <a:defRPr/>
            </a:pPr>
            <a:endParaRPr lang="en-US" dirty="0"/>
          </a:p>
        </p:txBody>
      </p:sp>
      <p:pic>
        <p:nvPicPr>
          <p:cNvPr id="9" name="Image 8">
            <a:extLst>
              <a:ext uri="{FF2B5EF4-FFF2-40B4-BE49-F238E27FC236}">
                <a16:creationId xmlns:a16="http://schemas.microsoft.com/office/drawing/2014/main" id="{6777517A-1F35-418D-AF27-83F814A9C1D6}"/>
              </a:ext>
            </a:extLst>
          </p:cNvPr>
          <p:cNvPicPr>
            <a:picLocks noChangeAspect="1"/>
          </p:cNvPicPr>
          <p:nvPr/>
        </p:nvPicPr>
        <p:blipFill>
          <a:blip r:embed="rId4"/>
          <a:stretch>
            <a:fillRect/>
          </a:stretch>
        </p:blipFill>
        <p:spPr>
          <a:xfrm>
            <a:off x="7866508" y="4113391"/>
            <a:ext cx="2046983" cy="2046983"/>
          </a:xfrm>
          <a:prstGeom prst="rect">
            <a:avLst/>
          </a:prstGeom>
        </p:spPr>
      </p:pic>
      <p:pic>
        <p:nvPicPr>
          <p:cNvPr id="7" name="Image 6">
            <a:extLst>
              <a:ext uri="{FF2B5EF4-FFF2-40B4-BE49-F238E27FC236}">
                <a16:creationId xmlns:a16="http://schemas.microsoft.com/office/drawing/2014/main" id="{CCDBD5EA-A802-11DC-3ED0-C95E3782CA65}"/>
              </a:ext>
            </a:extLst>
          </p:cNvPr>
          <p:cNvPicPr>
            <a:picLocks noChangeAspect="1"/>
          </p:cNvPicPr>
          <p:nvPr/>
        </p:nvPicPr>
        <p:blipFill>
          <a:blip r:embed="rId5"/>
          <a:stretch>
            <a:fillRect/>
          </a:stretch>
        </p:blipFill>
        <p:spPr>
          <a:xfrm>
            <a:off x="1547383" y="1823999"/>
            <a:ext cx="2859272" cy="2859272"/>
          </a:xfrm>
          <a:prstGeom prst="rect">
            <a:avLst/>
          </a:prstGeom>
        </p:spPr>
      </p:pic>
    </p:spTree>
    <p:extLst>
      <p:ext uri="{BB962C8B-B14F-4D97-AF65-F5344CB8AC3E}">
        <p14:creationId xmlns:p14="http://schemas.microsoft.com/office/powerpoint/2010/main" val="280270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083EF08-E135-4F08-A1AD-309504945450}"/>
              </a:ext>
            </a:extLst>
          </p:cNvPr>
          <p:cNvSpPr>
            <a:spLocks noGrp="1"/>
          </p:cNvSpPr>
          <p:nvPr>
            <p:ph type="title"/>
          </p:nvPr>
        </p:nvSpPr>
        <p:spPr>
          <a:xfrm>
            <a:off x="-255814" y="247919"/>
            <a:ext cx="11468100" cy="766762"/>
          </a:xfrm>
        </p:spPr>
        <p:txBody>
          <a:bodyPr/>
          <a:lstStyle/>
          <a:p>
            <a:r>
              <a:rPr lang="fr-FR" sz="4000" b="1" dirty="0">
                <a:solidFill>
                  <a:srgbClr val="F49B03"/>
                </a:solidFill>
                <a:latin typeface="Calibri"/>
                <a:ea typeface="+mn-ea"/>
                <a:cs typeface="Arial" pitchFamily="34" charset="0"/>
              </a:rPr>
              <a:t>ACTIONS</a:t>
            </a:r>
            <a:endParaRPr lang="fr-FR" sz="4000" dirty="0"/>
          </a:p>
        </p:txBody>
      </p:sp>
      <p:sp>
        <p:nvSpPr>
          <p:cNvPr id="4" name="Espace réservé du contenu 3">
            <a:extLst>
              <a:ext uri="{FF2B5EF4-FFF2-40B4-BE49-F238E27FC236}">
                <a16:creationId xmlns:a16="http://schemas.microsoft.com/office/drawing/2014/main" id="{B459E2D3-F726-445E-9527-9CA925D7F100}"/>
              </a:ext>
            </a:extLst>
          </p:cNvPr>
          <p:cNvSpPr>
            <a:spLocks noGrp="1"/>
          </p:cNvSpPr>
          <p:nvPr>
            <p:ph idx="1"/>
          </p:nvPr>
        </p:nvSpPr>
        <p:spPr>
          <a:xfrm>
            <a:off x="671623" y="1661655"/>
            <a:ext cx="10848754" cy="4495800"/>
          </a:xfrm>
        </p:spPr>
        <p:txBody>
          <a:bodyPr/>
          <a:lstStyle/>
          <a:p>
            <a:pPr>
              <a:spcBef>
                <a:spcPts val="400"/>
              </a:spcBef>
            </a:pPr>
            <a:r>
              <a:rPr lang="fr-FR" dirty="0">
                <a:solidFill>
                  <a:srgbClr val="494949"/>
                </a:solidFill>
                <a:latin typeface="Calibri" panose="020F0502020204030204" pitchFamily="34" charset="0"/>
              </a:rPr>
              <a:t>Cercle POLIOPLUS – (min)100€/an jusque éradication 3 ans?</a:t>
            </a:r>
          </a:p>
          <a:p>
            <a:pPr>
              <a:spcBef>
                <a:spcPts val="400"/>
              </a:spcBef>
            </a:pPr>
            <a:r>
              <a:rPr lang="fr-FR" dirty="0">
                <a:solidFill>
                  <a:srgbClr val="494949"/>
                </a:solidFill>
                <a:latin typeface="Calibri" panose="020F0502020204030204" pitchFamily="34" charset="0"/>
              </a:rPr>
              <a:t>Cartouche vide continue</a:t>
            </a:r>
          </a:p>
          <a:p>
            <a:pPr>
              <a:spcBef>
                <a:spcPts val="400"/>
              </a:spcBef>
            </a:pPr>
            <a:r>
              <a:rPr lang="fr-FR" dirty="0">
                <a:solidFill>
                  <a:srgbClr val="494949"/>
                </a:solidFill>
                <a:latin typeface="Calibri" panose="020F0502020204030204" pitchFamily="34" charset="0"/>
              </a:rPr>
              <a:t>Une activité</a:t>
            </a:r>
          </a:p>
          <a:p>
            <a:pPr>
              <a:spcBef>
                <a:spcPts val="400"/>
              </a:spcBef>
            </a:pPr>
            <a:r>
              <a:rPr lang="fr-FR" dirty="0">
                <a:solidFill>
                  <a:srgbClr val="494949"/>
                </a:solidFill>
                <a:latin typeface="Calibri" panose="020F0502020204030204" pitchFamily="34" charset="0"/>
              </a:rPr>
              <a:t>Un apéritif à la place du repas</a:t>
            </a:r>
          </a:p>
          <a:p>
            <a:pPr>
              <a:spcBef>
                <a:spcPts val="400"/>
              </a:spcBef>
            </a:pPr>
            <a:r>
              <a:rPr lang="fr-FR" dirty="0">
                <a:solidFill>
                  <a:srgbClr val="494949"/>
                </a:solidFill>
                <a:latin typeface="Calibri" panose="020F0502020204030204" pitchFamily="34" charset="0"/>
              </a:rPr>
              <a:t>Un don du club</a:t>
            </a:r>
          </a:p>
          <a:p>
            <a:pPr>
              <a:spcBef>
                <a:spcPts val="400"/>
              </a:spcBef>
            </a:pPr>
            <a:endParaRPr lang="fr-FR" dirty="0">
              <a:solidFill>
                <a:srgbClr val="494949"/>
              </a:solidFill>
              <a:latin typeface="Calibri" panose="020F0502020204030204" pitchFamily="34" charset="0"/>
            </a:endParaRPr>
          </a:p>
          <a:p>
            <a:pPr>
              <a:spcBef>
                <a:spcPts val="400"/>
              </a:spcBef>
            </a:pPr>
            <a:endParaRPr lang="fr-FR" dirty="0">
              <a:solidFill>
                <a:srgbClr val="49494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739E4F37-5FA6-4E63-B56C-4FD44EB3BB8E}"/>
              </a:ext>
            </a:extLst>
          </p:cNvPr>
          <p:cNvSpPr>
            <a:spLocks noGrp="1"/>
          </p:cNvSpPr>
          <p:nvPr>
            <p:ph type="sldNum" sz="quarter" idx="12"/>
          </p:nvPr>
        </p:nvSpPr>
        <p:spPr/>
        <p:txBody>
          <a:bodyPr/>
          <a:lstStyle/>
          <a:p>
            <a:pPr>
              <a:defRPr/>
            </a:pPr>
            <a:fld id="{9D80A85F-EE2E-4277-B276-33FB34979C62}" type="slidenum">
              <a:rPr lang="en-US" smtClean="0"/>
              <a:pPr>
                <a:defRPr/>
              </a:pPr>
              <a:t>18</a:t>
            </a:fld>
            <a:endParaRPr lang="en-US" dirty="0"/>
          </a:p>
        </p:txBody>
      </p:sp>
      <p:pic>
        <p:nvPicPr>
          <p:cNvPr id="3" name="Image 2">
            <a:extLst>
              <a:ext uri="{FF2B5EF4-FFF2-40B4-BE49-F238E27FC236}">
                <a16:creationId xmlns:a16="http://schemas.microsoft.com/office/drawing/2014/main" id="{1015DE26-15FA-E266-CA38-213C25CA84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05094" y="5443980"/>
            <a:ext cx="913062" cy="1160020"/>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CC64CF02-84AD-7A1D-DF8F-68CB36F08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5847" y="36572"/>
            <a:ext cx="2110733" cy="969876"/>
          </a:xfrm>
          <a:prstGeom prst="rect">
            <a:avLst/>
          </a:prstGeom>
        </p:spPr>
      </p:pic>
    </p:spTree>
    <p:extLst>
      <p:ext uri="{BB962C8B-B14F-4D97-AF65-F5344CB8AC3E}">
        <p14:creationId xmlns:p14="http://schemas.microsoft.com/office/powerpoint/2010/main" val="104038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4007768" y="911440"/>
            <a:ext cx="4543596"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lgn="just" eaLnBrk="1" fontAlgn="base" hangingPunct="1">
              <a:spcBef>
                <a:spcPct val="0"/>
              </a:spcBef>
              <a:spcAft>
                <a:spcPct val="0"/>
              </a:spcAft>
            </a:pPr>
            <a:endParaRPr lang="de-CH" altLang="en-US" sz="2400" dirty="0">
              <a:solidFill>
                <a:prstClr val="black"/>
              </a:solidFill>
            </a:endParaRPr>
          </a:p>
        </p:txBody>
      </p:sp>
      <p:sp>
        <p:nvSpPr>
          <p:cNvPr id="3075" name="Rectangle 6"/>
          <p:cNvSpPr>
            <a:spLocks noChangeArrowheads="1"/>
          </p:cNvSpPr>
          <p:nvPr/>
        </p:nvSpPr>
        <p:spPr bwMode="auto">
          <a:xfrm>
            <a:off x="543345" y="1540565"/>
            <a:ext cx="10930579" cy="53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144000" rIns="14400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lnSpc>
                <a:spcPct val="110000"/>
              </a:lnSpc>
              <a:spcBef>
                <a:spcPct val="0"/>
              </a:spcBef>
              <a:spcAft>
                <a:spcPct val="0"/>
              </a:spcAft>
            </a:pPr>
            <a:r>
              <a:rPr lang="de-CH" altLang="en-US" sz="4800" b="1" dirty="0" err="1">
                <a:solidFill>
                  <a:srgbClr val="F49B03"/>
                </a:solidFill>
                <a:latin typeface="Calibri"/>
              </a:rPr>
              <a:t>Tenons</a:t>
            </a:r>
            <a:r>
              <a:rPr lang="de-CH" altLang="en-US" sz="4800" b="1" dirty="0">
                <a:solidFill>
                  <a:srgbClr val="F49B03"/>
                </a:solidFill>
                <a:latin typeface="Calibri"/>
              </a:rPr>
              <a:t> </a:t>
            </a:r>
            <a:r>
              <a:rPr lang="de-CH" altLang="en-US" sz="4800" b="1" dirty="0" err="1">
                <a:solidFill>
                  <a:srgbClr val="F49B03"/>
                </a:solidFill>
                <a:latin typeface="Calibri"/>
              </a:rPr>
              <a:t>notre</a:t>
            </a:r>
            <a:r>
              <a:rPr lang="de-CH" altLang="en-US" sz="4800" b="1" dirty="0">
                <a:solidFill>
                  <a:srgbClr val="F49B03"/>
                </a:solidFill>
                <a:latin typeface="Calibri"/>
              </a:rPr>
              <a:t> </a:t>
            </a:r>
            <a:r>
              <a:rPr lang="de-CH" altLang="en-US" sz="4800" b="1" dirty="0" err="1">
                <a:solidFill>
                  <a:srgbClr val="F49B03"/>
                </a:solidFill>
                <a:latin typeface="Calibri"/>
              </a:rPr>
              <a:t>promesse</a:t>
            </a:r>
            <a:r>
              <a:rPr lang="de-CH" altLang="en-US" sz="4800" b="1" dirty="0">
                <a:solidFill>
                  <a:srgbClr val="F49B03"/>
                </a:solidFill>
                <a:latin typeface="Calibri"/>
              </a:rPr>
              <a:t> !</a:t>
            </a:r>
            <a:endParaRPr lang="de-CH" altLang="en-US" sz="3600" b="1" dirty="0">
              <a:solidFill>
                <a:srgbClr val="F49B03"/>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79646"/>
              </a:solidFill>
              <a:latin typeface="Calibri"/>
            </a:endParaRPr>
          </a:p>
          <a:p>
            <a:pPr algn="ctr" eaLnBrk="1" fontAlgn="base" hangingPunct="1">
              <a:lnSpc>
                <a:spcPct val="110000"/>
              </a:lnSpc>
              <a:spcBef>
                <a:spcPct val="0"/>
              </a:spcBef>
              <a:spcAft>
                <a:spcPct val="0"/>
              </a:spcAft>
            </a:pPr>
            <a:endParaRPr lang="de-CH" altLang="en-US" sz="3200" b="1" dirty="0">
              <a:solidFill>
                <a:srgbClr val="F49B03"/>
              </a:solidFill>
              <a:latin typeface="Calibri"/>
            </a:endParaRPr>
          </a:p>
          <a:p>
            <a:pPr algn="ctr" eaLnBrk="1" fontAlgn="base" hangingPunct="1">
              <a:lnSpc>
                <a:spcPct val="110000"/>
              </a:lnSpc>
              <a:spcBef>
                <a:spcPct val="0"/>
              </a:spcBef>
              <a:spcAft>
                <a:spcPct val="0"/>
              </a:spcAft>
            </a:pPr>
            <a:r>
              <a:rPr lang="de-CH" altLang="en-US" sz="3200" b="1" dirty="0">
                <a:solidFill>
                  <a:srgbClr val="F49B03"/>
                </a:solidFill>
                <a:latin typeface="Calibri"/>
              </a:rPr>
              <a:t>www.polioeradication.org</a:t>
            </a:r>
            <a:r>
              <a:rPr lang="de-CH" altLang="en-US" sz="3200" b="1" dirty="0">
                <a:solidFill>
                  <a:srgbClr val="F79646"/>
                </a:solidFill>
                <a:latin typeface="Calibri"/>
              </a:rPr>
              <a:t> </a:t>
            </a:r>
          </a:p>
          <a:p>
            <a:pPr algn="ctr" eaLnBrk="1" fontAlgn="base" hangingPunct="1">
              <a:lnSpc>
                <a:spcPct val="110000"/>
              </a:lnSpc>
              <a:spcBef>
                <a:spcPct val="0"/>
              </a:spcBef>
              <a:spcAft>
                <a:spcPct val="0"/>
              </a:spcAft>
            </a:pPr>
            <a:endParaRPr lang="de-CH" altLang="en-US" sz="3200" b="1" dirty="0">
              <a:solidFill>
                <a:srgbClr val="000066"/>
              </a:solidFill>
            </a:endParaRPr>
          </a:p>
          <a:p>
            <a:pPr algn="ctr" eaLnBrk="1" fontAlgn="base" hangingPunct="1">
              <a:lnSpc>
                <a:spcPct val="110000"/>
              </a:lnSpc>
              <a:spcBef>
                <a:spcPct val="0"/>
              </a:spcBef>
              <a:spcAft>
                <a:spcPct val="0"/>
              </a:spcAft>
            </a:pPr>
            <a:br>
              <a:rPr lang="de-CH" altLang="en-US" sz="2400" dirty="0">
                <a:solidFill>
                  <a:srgbClr val="000066"/>
                </a:solidFill>
              </a:rPr>
            </a:br>
            <a:br>
              <a:rPr lang="de-CH" altLang="en-US" sz="3600" b="1" dirty="0">
                <a:solidFill>
                  <a:srgbClr val="000066"/>
                </a:solidFill>
              </a:rPr>
            </a:br>
            <a:endParaRPr lang="de-CH" altLang="en-US" sz="2800" b="1" dirty="0">
              <a:solidFill>
                <a:srgbClr val="000066"/>
              </a:solidFill>
            </a:endParaRPr>
          </a:p>
        </p:txBody>
      </p:sp>
      <p:pic>
        <p:nvPicPr>
          <p:cNvPr id="3" name="Image 2" descr="Une image contenant personne, intérieur, petit, jeune&#10;&#10;Description générée automatiquement">
            <a:extLst>
              <a:ext uri="{FF2B5EF4-FFF2-40B4-BE49-F238E27FC236}">
                <a16:creationId xmlns:a16="http://schemas.microsoft.com/office/drawing/2014/main" id="{C71D49C9-1244-4E79-A6B7-7B5C8CA96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8938" y="1357709"/>
            <a:ext cx="2638753" cy="4371815"/>
          </a:xfrm>
          <a:prstGeom prst="rect">
            <a:avLst/>
          </a:prstGeom>
        </p:spPr>
      </p:pic>
      <p:pic>
        <p:nvPicPr>
          <p:cNvPr id="6" name="Image 5">
            <a:extLst>
              <a:ext uri="{FF2B5EF4-FFF2-40B4-BE49-F238E27FC236}">
                <a16:creationId xmlns:a16="http://schemas.microsoft.com/office/drawing/2014/main" id="{175BE793-B550-BA9C-ABFD-0C59FFD55D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393" y="5317435"/>
            <a:ext cx="913062" cy="1160020"/>
          </a:xfrm>
          <a:prstGeom prst="rect">
            <a:avLst/>
          </a:prstGeom>
        </p:spPr>
      </p:pic>
      <p:pic>
        <p:nvPicPr>
          <p:cNvPr id="2" name="Image 1" descr="Une image contenant texte, clipart&#10;&#10;Description générée automatiquement">
            <a:extLst>
              <a:ext uri="{FF2B5EF4-FFF2-40B4-BE49-F238E27FC236}">
                <a16:creationId xmlns:a16="http://schemas.microsoft.com/office/drawing/2014/main" id="{F2C7EF8D-75E1-1BD8-4C9C-EFBCE07748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05446" y="44285"/>
            <a:ext cx="2114376" cy="971550"/>
          </a:xfrm>
          <a:prstGeom prst="rect">
            <a:avLst/>
          </a:prstGeom>
        </p:spPr>
      </p:pic>
    </p:spTree>
    <p:extLst>
      <p:ext uri="{BB962C8B-B14F-4D97-AF65-F5344CB8AC3E}">
        <p14:creationId xmlns:p14="http://schemas.microsoft.com/office/powerpoint/2010/main" val="214163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10;&#10;Description générée automatiquement">
            <a:extLst>
              <a:ext uri="{FF2B5EF4-FFF2-40B4-BE49-F238E27FC236}">
                <a16:creationId xmlns:a16="http://schemas.microsoft.com/office/drawing/2014/main" id="{49F6E7D8-07A1-0601-796C-3FAC7BE32F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757" y="-5797"/>
            <a:ext cx="2120505" cy="974366"/>
          </a:xfrm>
          <a:prstGeom prst="rect">
            <a:avLst/>
          </a:prstGeom>
        </p:spPr>
      </p:pic>
      <p:sp>
        <p:nvSpPr>
          <p:cNvPr id="8" name="Espace réservé du numéro de diapositive 3">
            <a:extLst>
              <a:ext uri="{FF2B5EF4-FFF2-40B4-BE49-F238E27FC236}">
                <a16:creationId xmlns:a16="http://schemas.microsoft.com/office/drawing/2014/main" id="{3FB79519-0E02-482E-B9B5-3DCF934385B8}"/>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2</a:t>
            </a:fld>
            <a:endParaRPr lang="en-GB"/>
          </a:p>
        </p:txBody>
      </p:sp>
      <p:pic>
        <p:nvPicPr>
          <p:cNvPr id="10243" name="Picture 3" descr="ECYE3_198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2" y="161441"/>
            <a:ext cx="5829942" cy="326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Oval 2">
            <a:extLst>
              <a:ext uri="{FF2B5EF4-FFF2-40B4-BE49-F238E27FC236}">
                <a16:creationId xmlns:a16="http://schemas.microsoft.com/office/drawing/2014/main" id="{32426DFD-A1B5-4C67-A7B8-4EE3ADDA1720}"/>
              </a:ext>
            </a:extLst>
          </p:cNvPr>
          <p:cNvSpPr/>
          <p:nvPr/>
        </p:nvSpPr>
        <p:spPr>
          <a:xfrm>
            <a:off x="549757" y="3264056"/>
            <a:ext cx="5290898" cy="1326103"/>
          </a:xfrm>
          <a:prstGeom prst="wedgeEllipseCallout">
            <a:avLst>
              <a:gd name="adj1" fmla="val -27785"/>
              <a:gd name="adj2" fmla="val 42607"/>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GB" sz="3200" b="1" dirty="0">
                <a:solidFill>
                  <a:schemeClr val="tx1"/>
                </a:solidFill>
              </a:rPr>
              <a:t>350 000 </a:t>
            </a:r>
            <a:r>
              <a:rPr lang="en-GB" sz="3200" b="1" dirty="0" err="1">
                <a:solidFill>
                  <a:schemeClr val="tx1"/>
                </a:solidFill>
              </a:rPr>
              <a:t>cas</a:t>
            </a:r>
            <a:r>
              <a:rPr lang="en-GB" sz="3200" b="1" dirty="0">
                <a:solidFill>
                  <a:schemeClr val="tx1"/>
                </a:solidFill>
              </a:rPr>
              <a:t> par an dans 125 pays </a:t>
            </a:r>
            <a:endParaRPr lang="en-US" sz="2000" b="1" dirty="0">
              <a:solidFill>
                <a:schemeClr val="tx1"/>
              </a:solidFill>
            </a:endParaRPr>
          </a:p>
        </p:txBody>
      </p:sp>
      <p:sp>
        <p:nvSpPr>
          <p:cNvPr id="10242" name="Rectangle 2"/>
          <p:cNvSpPr>
            <a:spLocks noGrp="1" noChangeArrowheads="1"/>
          </p:cNvSpPr>
          <p:nvPr>
            <p:ph type="title" idx="4294967295"/>
          </p:nvPr>
        </p:nvSpPr>
        <p:spPr>
          <a:xfrm>
            <a:off x="302833" y="2766322"/>
            <a:ext cx="1765005" cy="791815"/>
          </a:xfrm>
          <a:prstGeom prst="rect">
            <a:avLst/>
          </a:prstGeom>
        </p:spPr>
        <p:txBody>
          <a:bodyPr/>
          <a:lstStyle/>
          <a:p>
            <a:pPr>
              <a:lnSpc>
                <a:spcPct val="125000"/>
              </a:lnSpc>
            </a:pPr>
            <a:r>
              <a:rPr lang="de-CH" sz="2800" b="1" dirty="0">
                <a:solidFill>
                  <a:srgbClr val="F49B03"/>
                </a:solidFill>
              </a:rPr>
              <a:t>1985</a:t>
            </a:r>
          </a:p>
        </p:txBody>
      </p:sp>
      <p:pic>
        <p:nvPicPr>
          <p:cNvPr id="5" name="Image 4">
            <a:extLst>
              <a:ext uri="{FF2B5EF4-FFF2-40B4-BE49-F238E27FC236}">
                <a16:creationId xmlns:a16="http://schemas.microsoft.com/office/drawing/2014/main" id="{C8DA745A-CF2B-FD92-74D0-A3924072FB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569" y="5285875"/>
            <a:ext cx="980101" cy="1245191"/>
          </a:xfrm>
          <a:prstGeom prst="rect">
            <a:avLst/>
          </a:prstGeom>
        </p:spPr>
      </p:pic>
      <p:pic>
        <p:nvPicPr>
          <p:cNvPr id="6" name="Picture 8">
            <a:extLst>
              <a:ext uri="{FF2B5EF4-FFF2-40B4-BE49-F238E27FC236}">
                <a16:creationId xmlns:a16="http://schemas.microsoft.com/office/drawing/2014/main" id="{239A4196-4A2C-1800-775D-03ECFD8708A1}"/>
              </a:ext>
            </a:extLst>
          </p:cNvPr>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6110177" y="3338775"/>
            <a:ext cx="6049681" cy="3107230"/>
          </a:xfrm>
          <a:prstGeom prst="rect">
            <a:avLst/>
          </a:prstGeom>
        </p:spPr>
      </p:pic>
      <p:grpSp>
        <p:nvGrpSpPr>
          <p:cNvPr id="10" name="Groupe 9">
            <a:extLst>
              <a:ext uri="{FF2B5EF4-FFF2-40B4-BE49-F238E27FC236}">
                <a16:creationId xmlns:a16="http://schemas.microsoft.com/office/drawing/2014/main" id="{CFEEE4FA-D131-DC1A-C63F-67AF9809F105}"/>
              </a:ext>
            </a:extLst>
          </p:cNvPr>
          <p:cNvGrpSpPr/>
          <p:nvPr/>
        </p:nvGrpSpPr>
        <p:grpSpPr>
          <a:xfrm>
            <a:off x="9148654" y="5188549"/>
            <a:ext cx="4432276" cy="1101576"/>
            <a:chOff x="8144540" y="3264056"/>
            <a:chExt cx="4432276" cy="1101576"/>
          </a:xfrm>
        </p:grpSpPr>
        <p:sp>
          <p:nvSpPr>
            <p:cNvPr id="7" name="Rectangle 6">
              <a:extLst>
                <a:ext uri="{FF2B5EF4-FFF2-40B4-BE49-F238E27FC236}">
                  <a16:creationId xmlns:a16="http://schemas.microsoft.com/office/drawing/2014/main" id="{95071A05-553A-E24C-29DD-70BFFC887C08}"/>
                </a:ext>
              </a:extLst>
            </p:cNvPr>
            <p:cNvSpPr/>
            <p:nvPr/>
          </p:nvSpPr>
          <p:spPr>
            <a:xfrm>
              <a:off x="8144540" y="3264056"/>
              <a:ext cx="3744500" cy="110157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dirty="0">
                <a:ln>
                  <a:noFill/>
                </a:ln>
                <a:solidFill>
                  <a:prstClr val="white"/>
                </a:solidFill>
                <a:effectLst/>
                <a:uLnTx/>
                <a:uFillTx/>
                <a:latin typeface="Calibri"/>
                <a:ea typeface="+mn-ea"/>
                <a:cs typeface="+mn-cs"/>
              </a:endParaRPr>
            </a:p>
          </p:txBody>
        </p:sp>
        <p:sp>
          <p:nvSpPr>
            <p:cNvPr id="9" name="Rectangle 2">
              <a:extLst>
                <a:ext uri="{FF2B5EF4-FFF2-40B4-BE49-F238E27FC236}">
                  <a16:creationId xmlns:a16="http://schemas.microsoft.com/office/drawing/2014/main" id="{D3478D0B-EB06-846A-007D-1B4E29CA7FA5}"/>
                </a:ext>
              </a:extLst>
            </p:cNvPr>
            <p:cNvSpPr txBox="1">
              <a:spLocks noChangeArrowheads="1"/>
            </p:cNvSpPr>
            <p:nvPr/>
          </p:nvSpPr>
          <p:spPr>
            <a:xfrm>
              <a:off x="8470646" y="3264056"/>
              <a:ext cx="4106170" cy="1101576"/>
            </a:xfrm>
            <a:prstGeom prst="rect">
              <a:avLst/>
            </a:prstGeom>
          </p:spPr>
          <p:txBody>
            <a:bodyPr vert="horz" wrap="square" lIns="0" tIns="0" rIns="0" bIns="0" rtlCol="0" anchor="ctr">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34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a:ea typeface="+mj-ea"/>
                  <a:cs typeface="+mj-cs"/>
                </a:rPr>
                <a:t>2023</a:t>
              </a:r>
            </a:p>
            <a:p>
              <a:pPr marL="0" marR="0" lvl="0" indent="0" algn="l" defTabSz="914400" rtl="0" eaLnBrk="1" fontAlgn="base" latinLnBrk="0" hangingPunct="1">
                <a:lnSpc>
                  <a:spcPts val="3400"/>
                </a:lnSpc>
                <a:spcBef>
                  <a:spcPct val="0"/>
                </a:spcBef>
                <a:spcAft>
                  <a:spcPct val="0"/>
                </a:spcAft>
                <a:buClrTx/>
                <a:buSzTx/>
                <a:buFontTx/>
                <a:buNone/>
                <a:tabLst/>
                <a:defRPr/>
              </a:pPr>
              <a:r>
                <a:rPr kumimoji="0" lang="fr-FR" sz="2400" i="0" u="none" strike="noStrike" kern="1200" cap="none" spc="0" normalizeH="0" baseline="0" dirty="0">
                  <a:ln>
                    <a:noFill/>
                  </a:ln>
                  <a:solidFill>
                    <a:prstClr val="white"/>
                  </a:solidFill>
                  <a:effectLst/>
                  <a:uLnTx/>
                  <a:uFillTx/>
                  <a:latin typeface="Calibri"/>
                  <a:ea typeface="+mj-ea"/>
                  <a:cs typeface="+mj-cs"/>
                </a:rPr>
                <a:t>Deux pays seulement !!</a:t>
              </a:r>
            </a:p>
          </p:txBody>
        </p:sp>
      </p:grpSp>
    </p:spTree>
    <p:extLst>
      <p:ext uri="{BB962C8B-B14F-4D97-AF65-F5344CB8AC3E}">
        <p14:creationId xmlns:p14="http://schemas.microsoft.com/office/powerpoint/2010/main" val="6011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7">
            <a:extLst>
              <a:ext uri="{FF2B5EF4-FFF2-40B4-BE49-F238E27FC236}">
                <a16:creationId xmlns:a16="http://schemas.microsoft.com/office/drawing/2014/main" id="{AF7080F7-9EF3-43BF-A0C4-5A21808218EA}"/>
              </a:ext>
            </a:extLst>
          </p:cNvPr>
          <p:cNvGrpSpPr/>
          <p:nvPr/>
        </p:nvGrpSpPr>
        <p:grpSpPr>
          <a:xfrm>
            <a:off x="249282" y="3315516"/>
            <a:ext cx="3511967" cy="3233098"/>
            <a:chOff x="308810" y="3411539"/>
            <a:chExt cx="3511967" cy="3233098"/>
          </a:xfrm>
        </p:grpSpPr>
        <p:pic>
          <p:nvPicPr>
            <p:cNvPr id="37" name="Picture 5" descr="cambodia">
              <a:extLst>
                <a:ext uri="{FF2B5EF4-FFF2-40B4-BE49-F238E27FC236}">
                  <a16:creationId xmlns:a16="http://schemas.microsoft.com/office/drawing/2014/main" id="{A008D5AA-E881-433F-83E9-C1C4330E75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11589" b="7677"/>
            <a:stretch>
              <a:fillRect/>
            </a:stretch>
          </p:blipFill>
          <p:spPr bwMode="auto">
            <a:xfrm>
              <a:off x="460830" y="3452662"/>
              <a:ext cx="3057214" cy="31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9">
              <a:extLst>
                <a:ext uri="{FF2B5EF4-FFF2-40B4-BE49-F238E27FC236}">
                  <a16:creationId xmlns:a16="http://schemas.microsoft.com/office/drawing/2014/main" id="{FD1B064A-B6BD-47E3-A594-F7A169917A3D}"/>
                </a:ext>
              </a:extLst>
            </p:cNvPr>
            <p:cNvGrpSpPr>
              <a:grpSpLocks/>
            </p:cNvGrpSpPr>
            <p:nvPr/>
          </p:nvGrpSpPr>
          <p:grpSpPr bwMode="auto">
            <a:xfrm>
              <a:off x="308810" y="3411539"/>
              <a:ext cx="3511967" cy="1049339"/>
              <a:chOff x="-418" y="2134"/>
              <a:chExt cx="2297" cy="661"/>
            </a:xfrm>
          </p:grpSpPr>
          <p:sp>
            <p:nvSpPr>
              <p:cNvPr id="40" name="Text Box 10">
                <a:extLst>
                  <a:ext uri="{FF2B5EF4-FFF2-40B4-BE49-F238E27FC236}">
                    <a16:creationId xmlns:a16="http://schemas.microsoft.com/office/drawing/2014/main" id="{6EF40447-8611-4EB2-8BA9-C265FE1D400A}"/>
                  </a:ext>
                </a:extLst>
              </p:cNvPr>
              <p:cNvSpPr txBox="1">
                <a:spLocks noChangeArrowheads="1"/>
              </p:cNvSpPr>
              <p:nvPr/>
            </p:nvSpPr>
            <p:spPr bwMode="auto">
              <a:xfrm>
                <a:off x="1758" y="2504"/>
                <a:ext cx="1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fr-CH" altLang="en-US" sz="2400" dirty="0">
                  <a:solidFill>
                    <a:prstClr val="black"/>
                  </a:solidFill>
                  <a:latin typeface="Arial (W1)" charset="0"/>
                </a:endParaRPr>
              </a:p>
            </p:txBody>
          </p:sp>
          <p:sp>
            <p:nvSpPr>
              <p:cNvPr id="41" name="Text Box 11">
                <a:extLst>
                  <a:ext uri="{FF2B5EF4-FFF2-40B4-BE49-F238E27FC236}">
                    <a16:creationId xmlns:a16="http://schemas.microsoft.com/office/drawing/2014/main" id="{7B3FA10C-48EE-46C1-A685-7AC676D1C493}"/>
                  </a:ext>
                </a:extLst>
              </p:cNvPr>
              <p:cNvSpPr txBox="1">
                <a:spLocks noChangeArrowheads="1"/>
              </p:cNvSpPr>
              <p:nvPr/>
            </p:nvSpPr>
            <p:spPr bwMode="auto">
              <a:xfrm>
                <a:off x="-418" y="2134"/>
                <a:ext cx="223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fr-CH" altLang="en-US" b="1" dirty="0">
                    <a:solidFill>
                      <a:schemeClr val="bg1"/>
                    </a:solidFill>
                  </a:rPr>
                  <a:t>Pacifique Occidental-1997 </a:t>
                </a:r>
                <a:endParaRPr lang="fr-CH" altLang="en-US" sz="2000" b="1" dirty="0">
                  <a:solidFill>
                    <a:schemeClr val="bg1"/>
                  </a:solidFill>
                </a:endParaRPr>
              </a:p>
            </p:txBody>
          </p:sp>
        </p:grpSp>
        <p:sp>
          <p:nvSpPr>
            <p:cNvPr id="39" name="TextBox 1">
              <a:extLst>
                <a:ext uri="{FF2B5EF4-FFF2-40B4-BE49-F238E27FC236}">
                  <a16:creationId xmlns:a16="http://schemas.microsoft.com/office/drawing/2014/main" id="{185FB1EA-C803-4F75-9264-EA2204896763}"/>
                </a:ext>
              </a:extLst>
            </p:cNvPr>
            <p:cNvSpPr txBox="1"/>
            <p:nvPr/>
          </p:nvSpPr>
          <p:spPr>
            <a:xfrm>
              <a:off x="906888" y="5996228"/>
              <a:ext cx="316946" cy="646331"/>
            </a:xfrm>
            <a:prstGeom prst="rect">
              <a:avLst/>
            </a:prstGeom>
            <a:noFill/>
          </p:spPr>
          <p:txBody>
            <a:bodyPr wrap="none" rtlCol="0">
              <a:spAutoFit/>
            </a:bodyPr>
            <a:lstStyle/>
            <a:p>
              <a:pPr algn="ctr" fontAlgn="base">
                <a:spcBef>
                  <a:spcPct val="0"/>
                </a:spcBef>
                <a:spcAft>
                  <a:spcPct val="0"/>
                </a:spcAft>
              </a:pPr>
              <a:endParaRPr lang="fr-CH" altLang="en-US" dirty="0">
                <a:solidFill>
                  <a:schemeClr val="bg1"/>
                </a:solidFill>
              </a:endParaRPr>
            </a:p>
            <a:p>
              <a:endParaRPr lang="fr-CH" dirty="0"/>
            </a:p>
          </p:txBody>
        </p:sp>
      </p:grpSp>
      <p:sp>
        <p:nvSpPr>
          <p:cNvPr id="37899" name="Rectangle 2"/>
          <p:cNvSpPr>
            <a:spLocks noGrp="1" noChangeArrowheads="1"/>
          </p:cNvSpPr>
          <p:nvPr>
            <p:ph type="title"/>
          </p:nvPr>
        </p:nvSpPr>
        <p:spPr>
          <a:xfrm>
            <a:off x="17013" y="193116"/>
            <a:ext cx="12192000" cy="775234"/>
          </a:xfrm>
          <a:solidFill>
            <a:schemeClr val="bg1"/>
          </a:solidFill>
        </p:spPr>
        <p:txBody>
          <a:bodyPr/>
          <a:lstStyle/>
          <a:p>
            <a:r>
              <a:rPr lang="de-CH" altLang="en-US" sz="3600" b="1" dirty="0" err="1">
                <a:solidFill>
                  <a:srgbClr val="F49B03"/>
                </a:solidFill>
              </a:rPr>
              <a:t>Les</a:t>
            </a:r>
            <a:r>
              <a:rPr lang="de-CH" altLang="en-US" sz="3600" b="1" dirty="0">
                <a:solidFill>
                  <a:srgbClr val="F49B03"/>
                </a:solidFill>
              </a:rPr>
              <a:t> </a:t>
            </a:r>
            <a:r>
              <a:rPr lang="de-CH" altLang="en-US" sz="3600" b="1" dirty="0" err="1">
                <a:solidFill>
                  <a:srgbClr val="F49B03"/>
                </a:solidFill>
              </a:rPr>
              <a:t>derniers</a:t>
            </a:r>
            <a:r>
              <a:rPr lang="de-CH" altLang="en-US" sz="3600" b="1" dirty="0">
                <a:solidFill>
                  <a:srgbClr val="F49B03"/>
                </a:solidFill>
              </a:rPr>
              <a:t> </a:t>
            </a:r>
            <a:r>
              <a:rPr lang="de-CH" altLang="en-US" sz="3600" b="1" dirty="0" err="1">
                <a:solidFill>
                  <a:srgbClr val="F49B03"/>
                </a:solidFill>
              </a:rPr>
              <a:t>cas</a:t>
            </a:r>
            <a:r>
              <a:rPr lang="de-CH" altLang="en-US" sz="3600" b="1" dirty="0">
                <a:solidFill>
                  <a:srgbClr val="F49B03"/>
                </a:solidFill>
              </a:rPr>
              <a:t>  </a:t>
            </a:r>
            <a:br>
              <a:rPr lang="de-CH" altLang="en-US" sz="3600" b="1" dirty="0">
                <a:solidFill>
                  <a:srgbClr val="F49B03"/>
                </a:solidFill>
              </a:rPr>
            </a:br>
            <a:endParaRPr lang="de-CH" altLang="en-US" sz="3600" b="1" dirty="0">
              <a:solidFill>
                <a:srgbClr val="F49B03"/>
              </a:solidFill>
            </a:endParaRPr>
          </a:p>
        </p:txBody>
      </p:sp>
      <p:pic>
        <p:nvPicPr>
          <p:cNvPr id="37896" name="Picture 2" descr="Rukshar_photo"/>
          <p:cNvPicPr>
            <a:picLocks noChangeAspect="1" noChangeArrowheads="1"/>
          </p:cNvPicPr>
          <p:nvPr/>
        </p:nvPicPr>
        <p:blipFill>
          <a:blip r:embed="rId4" cstate="email">
            <a:lum contrast="30000"/>
            <a:extLst>
              <a:ext uri="{28A0092B-C50C-407E-A947-70E740481C1C}">
                <a14:useLocalDpi xmlns:a14="http://schemas.microsoft.com/office/drawing/2010/main"/>
              </a:ext>
            </a:extLst>
          </a:blip>
          <a:srcRect/>
          <a:stretch>
            <a:fillRect/>
          </a:stretch>
        </p:blipFill>
        <p:spPr bwMode="auto">
          <a:xfrm>
            <a:off x="8725082" y="3436937"/>
            <a:ext cx="3211512"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12"/>
          <p:cNvSpPr txBox="1">
            <a:spLocks noChangeArrowheads="1"/>
          </p:cNvSpPr>
          <p:nvPr/>
        </p:nvSpPr>
        <p:spPr bwMode="auto">
          <a:xfrm>
            <a:off x="8591395" y="3415553"/>
            <a:ext cx="3299323"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en-US" sz="2000" b="1" dirty="0" err="1">
                <a:solidFill>
                  <a:schemeClr val="bg1"/>
                </a:solidFill>
              </a:rPr>
              <a:t>Asie</a:t>
            </a:r>
            <a:r>
              <a:rPr lang="en-GB" altLang="en-US" sz="2000" b="1" dirty="0">
                <a:solidFill>
                  <a:schemeClr val="bg1"/>
                </a:solidFill>
              </a:rPr>
              <a:t> du Sud Est -2011 </a:t>
            </a:r>
          </a:p>
          <a:p>
            <a:pPr algn="r" eaLnBrk="1" fontAlgn="base" hangingPunct="1">
              <a:spcBef>
                <a:spcPct val="0"/>
              </a:spcBef>
              <a:spcAft>
                <a:spcPct val="0"/>
              </a:spcAft>
            </a:pPr>
            <a:endParaRPr lang="fr-CH" altLang="en-US" sz="2400" dirty="0">
              <a:solidFill>
                <a:prstClr val="white"/>
              </a:solidFill>
            </a:endParaRPr>
          </a:p>
        </p:txBody>
      </p:sp>
      <p:pic>
        <p:nvPicPr>
          <p:cNvPr id="18" name="Picture 17">
            <a:extLst>
              <a:ext uri="{FF2B5EF4-FFF2-40B4-BE49-F238E27FC236}">
                <a16:creationId xmlns:a16="http://schemas.microsoft.com/office/drawing/2014/main" id="{9A82DD3E-3F2B-4298-A28E-1F450658DC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6739" y="1343156"/>
            <a:ext cx="3627909" cy="4405715"/>
          </a:xfrm>
          <a:prstGeom prst="rect">
            <a:avLst/>
          </a:prstGeom>
        </p:spPr>
      </p:pic>
      <p:sp>
        <p:nvSpPr>
          <p:cNvPr id="19" name="Text Box 7">
            <a:extLst>
              <a:ext uri="{FF2B5EF4-FFF2-40B4-BE49-F238E27FC236}">
                <a16:creationId xmlns:a16="http://schemas.microsoft.com/office/drawing/2014/main" id="{BEAD73BE-DDE5-4338-9FE2-2D92070F7397}"/>
              </a:ext>
            </a:extLst>
          </p:cNvPr>
          <p:cNvSpPr txBox="1">
            <a:spLocks noChangeArrowheads="1"/>
          </p:cNvSpPr>
          <p:nvPr/>
        </p:nvSpPr>
        <p:spPr bwMode="auto">
          <a:xfrm>
            <a:off x="4510432" y="5737232"/>
            <a:ext cx="320516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fr-CH" altLang="en-US" sz="2400" b="1" dirty="0"/>
              <a:t>Afrique  2016</a:t>
            </a:r>
          </a:p>
        </p:txBody>
      </p:sp>
      <p:sp>
        <p:nvSpPr>
          <p:cNvPr id="23" name="TextBox 22">
            <a:extLst>
              <a:ext uri="{FF2B5EF4-FFF2-40B4-BE49-F238E27FC236}">
                <a16:creationId xmlns:a16="http://schemas.microsoft.com/office/drawing/2014/main" id="{714F262B-5F33-425D-B85C-5EFB4A3D0C90}"/>
              </a:ext>
            </a:extLst>
          </p:cNvPr>
          <p:cNvSpPr txBox="1"/>
          <p:nvPr/>
        </p:nvSpPr>
        <p:spPr>
          <a:xfrm>
            <a:off x="9046952" y="6122107"/>
            <a:ext cx="2701317" cy="400110"/>
          </a:xfrm>
          <a:prstGeom prst="rect">
            <a:avLst/>
          </a:prstGeom>
          <a:noFill/>
        </p:spPr>
        <p:txBody>
          <a:bodyPr wrap="none" rtlCol="0">
            <a:spAutoFit/>
          </a:bodyPr>
          <a:lstStyle/>
          <a:p>
            <a:r>
              <a:rPr lang="en-GB" sz="2000" b="1" dirty="0" err="1">
                <a:solidFill>
                  <a:schemeClr val="bg1"/>
                </a:solidFill>
              </a:rPr>
              <a:t>Rukhsar</a:t>
            </a:r>
            <a:r>
              <a:rPr lang="en-GB" sz="2000" b="1" dirty="0">
                <a:solidFill>
                  <a:schemeClr val="bg1"/>
                </a:solidFill>
              </a:rPr>
              <a:t> Khatoon (</a:t>
            </a:r>
            <a:r>
              <a:rPr lang="en-GB" sz="2000" b="1" dirty="0" err="1">
                <a:solidFill>
                  <a:schemeClr val="bg1"/>
                </a:solidFill>
              </a:rPr>
              <a:t>Inde</a:t>
            </a:r>
            <a:r>
              <a:rPr lang="en-GB" sz="2000" b="1" dirty="0">
                <a:solidFill>
                  <a:schemeClr val="bg1"/>
                </a:solidFill>
              </a:rPr>
              <a:t>)</a:t>
            </a:r>
            <a:endParaRPr lang="en-US" sz="2000" b="1" dirty="0">
              <a:solidFill>
                <a:schemeClr val="bg1"/>
              </a:solidFill>
            </a:endParaRPr>
          </a:p>
        </p:txBody>
      </p:sp>
      <p:sp>
        <p:nvSpPr>
          <p:cNvPr id="24" name="TextBox 23">
            <a:extLst>
              <a:ext uri="{FF2B5EF4-FFF2-40B4-BE49-F238E27FC236}">
                <a16:creationId xmlns:a16="http://schemas.microsoft.com/office/drawing/2014/main" id="{669147AE-23AE-457B-B1E9-C1B3FF3663D1}"/>
              </a:ext>
            </a:extLst>
          </p:cNvPr>
          <p:cNvSpPr txBox="1"/>
          <p:nvPr/>
        </p:nvSpPr>
        <p:spPr>
          <a:xfrm>
            <a:off x="4839155" y="6122191"/>
            <a:ext cx="2497800" cy="400110"/>
          </a:xfrm>
          <a:prstGeom prst="rect">
            <a:avLst/>
          </a:prstGeom>
          <a:noFill/>
        </p:spPr>
        <p:txBody>
          <a:bodyPr wrap="none" rtlCol="0">
            <a:spAutoFit/>
          </a:bodyPr>
          <a:lstStyle/>
          <a:p>
            <a:r>
              <a:rPr lang="en-GB" sz="2000" b="1" dirty="0" err="1"/>
              <a:t>Ya</a:t>
            </a:r>
            <a:r>
              <a:rPr lang="en-GB" sz="2000" b="1" dirty="0"/>
              <a:t> </a:t>
            </a:r>
            <a:r>
              <a:rPr lang="en-GB" sz="2000" b="1" dirty="0" err="1"/>
              <a:t>Fanna</a:t>
            </a:r>
            <a:r>
              <a:rPr lang="en-GB" sz="2000" b="1" dirty="0"/>
              <a:t> Ali (</a:t>
            </a:r>
            <a:r>
              <a:rPr lang="en-GB" sz="2000" b="1" dirty="0" err="1"/>
              <a:t>Nigéria</a:t>
            </a:r>
            <a:r>
              <a:rPr lang="en-GB" sz="2000" b="1" dirty="0"/>
              <a:t>) </a:t>
            </a:r>
            <a:endParaRPr lang="en-US" sz="2000" b="1" dirty="0"/>
          </a:p>
        </p:txBody>
      </p:sp>
      <p:grpSp>
        <p:nvGrpSpPr>
          <p:cNvPr id="7" name="Group 6">
            <a:extLst>
              <a:ext uri="{FF2B5EF4-FFF2-40B4-BE49-F238E27FC236}">
                <a16:creationId xmlns:a16="http://schemas.microsoft.com/office/drawing/2014/main" id="{92E94113-5798-40CE-84C5-8A1EBF3C1A9E}"/>
              </a:ext>
            </a:extLst>
          </p:cNvPr>
          <p:cNvGrpSpPr/>
          <p:nvPr/>
        </p:nvGrpSpPr>
        <p:grpSpPr>
          <a:xfrm>
            <a:off x="408209" y="137365"/>
            <a:ext cx="3081338" cy="3189288"/>
            <a:chOff x="423680" y="211930"/>
            <a:chExt cx="3081338" cy="3189288"/>
          </a:xfrm>
        </p:grpSpPr>
        <p:pic>
          <p:nvPicPr>
            <p:cNvPr id="37890" name="Picture 3" descr="peru"/>
            <p:cNvPicPr>
              <a:picLocks noChangeAspect="1" noChangeArrowheads="1"/>
            </p:cNvPicPr>
            <p:nvPr/>
          </p:nvPicPr>
          <p:blipFill>
            <a:blip r:embed="rId6" cstate="email">
              <a:extLst>
                <a:ext uri="{28A0092B-C50C-407E-A947-70E740481C1C}">
                  <a14:useLocalDpi xmlns:a14="http://schemas.microsoft.com/office/drawing/2010/main"/>
                </a:ext>
              </a:extLst>
            </a:blip>
            <a:srcRect l="4259" r="21515" b="25389"/>
            <a:stretch>
              <a:fillRect/>
            </a:stretch>
          </p:blipFill>
          <p:spPr bwMode="auto">
            <a:xfrm>
              <a:off x="423680" y="211930"/>
              <a:ext cx="3081338"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6"/>
            <p:cNvGrpSpPr>
              <a:grpSpLocks/>
            </p:cNvGrpSpPr>
            <p:nvPr/>
          </p:nvGrpSpPr>
          <p:grpSpPr bwMode="auto">
            <a:xfrm>
              <a:off x="601482" y="262020"/>
              <a:ext cx="2725133" cy="1155700"/>
              <a:chOff x="-209" y="379"/>
              <a:chExt cx="2362" cy="728"/>
            </a:xfrm>
          </p:grpSpPr>
          <p:sp>
            <p:nvSpPr>
              <p:cNvPr id="37904" name="Text Box 7"/>
              <p:cNvSpPr txBox="1">
                <a:spLocks noChangeArrowheads="1"/>
              </p:cNvSpPr>
              <p:nvPr/>
            </p:nvSpPr>
            <p:spPr bwMode="auto">
              <a:xfrm>
                <a:off x="-209" y="379"/>
                <a:ext cx="2362"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fr-CH" altLang="en-US" sz="2400" dirty="0">
                    <a:solidFill>
                      <a:prstClr val="white"/>
                    </a:solidFill>
                  </a:rPr>
                  <a:t>Amériques- 1991 </a:t>
                </a:r>
              </a:p>
            </p:txBody>
          </p:sp>
          <p:sp>
            <p:nvSpPr>
              <p:cNvPr id="37905" name="Text Box 8"/>
              <p:cNvSpPr txBox="1">
                <a:spLocks noChangeArrowheads="1"/>
              </p:cNvSpPr>
              <p:nvPr/>
            </p:nvSpPr>
            <p:spPr bwMode="auto">
              <a:xfrm>
                <a:off x="1774" y="816"/>
                <a:ext cx="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fr-CH" altLang="en-US" sz="2400" dirty="0">
                  <a:solidFill>
                    <a:prstClr val="black"/>
                  </a:solidFill>
                  <a:latin typeface="Arial (W1)" charset="0"/>
                </a:endParaRPr>
              </a:p>
            </p:txBody>
          </p:sp>
        </p:grpSp>
      </p:grpSp>
      <p:grpSp>
        <p:nvGrpSpPr>
          <p:cNvPr id="9" name="Group 8">
            <a:extLst>
              <a:ext uri="{FF2B5EF4-FFF2-40B4-BE49-F238E27FC236}">
                <a16:creationId xmlns:a16="http://schemas.microsoft.com/office/drawing/2014/main" id="{EC270CB2-62F3-4E16-AA21-F99AED011BE7}"/>
              </a:ext>
            </a:extLst>
          </p:cNvPr>
          <p:cNvGrpSpPr/>
          <p:nvPr/>
        </p:nvGrpSpPr>
        <p:grpSpPr>
          <a:xfrm>
            <a:off x="8731432" y="125066"/>
            <a:ext cx="3205162" cy="3240087"/>
            <a:chOff x="8702236" y="72247"/>
            <a:chExt cx="3205162" cy="3240087"/>
          </a:xfrm>
        </p:grpSpPr>
        <p:pic>
          <p:nvPicPr>
            <p:cNvPr id="37891" name="Picture 4" descr="eurolastcas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02236" y="72247"/>
              <a:ext cx="320516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12"/>
            <p:cNvSpPr txBox="1">
              <a:spLocks noChangeArrowheads="1"/>
            </p:cNvSpPr>
            <p:nvPr/>
          </p:nvSpPr>
          <p:spPr bwMode="auto">
            <a:xfrm>
              <a:off x="9145430" y="2432426"/>
              <a:ext cx="2241577"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fr-CH" altLang="en-US" sz="2000" b="1" dirty="0">
                  <a:solidFill>
                    <a:schemeClr val="bg1"/>
                  </a:solidFill>
                </a:rPr>
                <a:t>Europe 1998</a:t>
              </a:r>
            </a:p>
            <a:p>
              <a:pPr algn="ctr" eaLnBrk="1" fontAlgn="base" hangingPunct="1">
                <a:spcBef>
                  <a:spcPct val="0"/>
                </a:spcBef>
                <a:spcAft>
                  <a:spcPct val="0"/>
                </a:spcAft>
              </a:pPr>
              <a:endParaRPr lang="en-US" altLang="en-US" sz="2400" dirty="0">
                <a:solidFill>
                  <a:schemeClr val="bg1"/>
                </a:solidFill>
              </a:endParaRPr>
            </a:p>
          </p:txBody>
        </p:sp>
        <p:sp>
          <p:nvSpPr>
            <p:cNvPr id="5" name="TextBox 4">
              <a:extLst>
                <a:ext uri="{FF2B5EF4-FFF2-40B4-BE49-F238E27FC236}">
                  <a16:creationId xmlns:a16="http://schemas.microsoft.com/office/drawing/2014/main" id="{5E1D80C7-7CDD-4EF9-9604-907BBDF78F7B}"/>
                </a:ext>
              </a:extLst>
            </p:cNvPr>
            <p:cNvSpPr txBox="1"/>
            <p:nvPr/>
          </p:nvSpPr>
          <p:spPr>
            <a:xfrm>
              <a:off x="11328417" y="2766363"/>
              <a:ext cx="184730" cy="338554"/>
            </a:xfrm>
            <a:prstGeom prst="rect">
              <a:avLst/>
            </a:prstGeom>
            <a:noFill/>
          </p:spPr>
          <p:txBody>
            <a:bodyPr wrap="none" rtlCol="0">
              <a:spAutoFit/>
            </a:bodyPr>
            <a:lstStyle/>
            <a:p>
              <a:pPr algn="ctr" fontAlgn="base">
                <a:spcBef>
                  <a:spcPct val="0"/>
                </a:spcBef>
                <a:spcAft>
                  <a:spcPct val="0"/>
                </a:spcAft>
              </a:pPr>
              <a:endParaRPr lang="en-GB" altLang="en-US" sz="1600" dirty="0">
                <a:solidFill>
                  <a:prstClr val="white"/>
                </a:solidFill>
              </a:endParaRPr>
            </a:p>
          </p:txBody>
        </p:sp>
      </p:grpSp>
      <p:sp>
        <p:nvSpPr>
          <p:cNvPr id="3" name="TextBox 2">
            <a:extLst>
              <a:ext uri="{FF2B5EF4-FFF2-40B4-BE49-F238E27FC236}">
                <a16:creationId xmlns:a16="http://schemas.microsoft.com/office/drawing/2014/main" id="{1A0B50A5-C97D-427C-B6DD-FCE18047B532}"/>
              </a:ext>
            </a:extLst>
          </p:cNvPr>
          <p:cNvSpPr txBox="1"/>
          <p:nvPr/>
        </p:nvSpPr>
        <p:spPr>
          <a:xfrm>
            <a:off x="453794" y="2913337"/>
            <a:ext cx="3089757" cy="400110"/>
          </a:xfrm>
          <a:prstGeom prst="rect">
            <a:avLst/>
          </a:prstGeom>
          <a:noFill/>
        </p:spPr>
        <p:txBody>
          <a:bodyPr wrap="none" rtlCol="0">
            <a:spAutoFit/>
          </a:bodyPr>
          <a:lstStyle/>
          <a:p>
            <a:r>
              <a:rPr lang="en-GB" sz="2000" b="1" dirty="0"/>
              <a:t>Luis Fermin </a:t>
            </a:r>
            <a:r>
              <a:rPr lang="en-GB" sz="2000" b="1" dirty="0" err="1"/>
              <a:t>Tenoria</a:t>
            </a:r>
            <a:r>
              <a:rPr lang="en-GB" sz="2000" b="1" dirty="0"/>
              <a:t> (</a:t>
            </a:r>
            <a:r>
              <a:rPr lang="en-GB" sz="2000" b="1" dirty="0" err="1"/>
              <a:t>Pérou</a:t>
            </a:r>
            <a:r>
              <a:rPr lang="en-GB" sz="2000" b="1" dirty="0"/>
              <a:t>)</a:t>
            </a:r>
            <a:endParaRPr lang="en-US" sz="2000" b="1" dirty="0"/>
          </a:p>
        </p:txBody>
      </p:sp>
      <p:sp>
        <p:nvSpPr>
          <p:cNvPr id="21" name="TextBox 20">
            <a:extLst>
              <a:ext uri="{FF2B5EF4-FFF2-40B4-BE49-F238E27FC236}">
                <a16:creationId xmlns:a16="http://schemas.microsoft.com/office/drawing/2014/main" id="{887FFB20-6E38-46CB-B417-647D1181458D}"/>
              </a:ext>
            </a:extLst>
          </p:cNvPr>
          <p:cNvSpPr txBox="1"/>
          <p:nvPr/>
        </p:nvSpPr>
        <p:spPr>
          <a:xfrm>
            <a:off x="586011" y="6162515"/>
            <a:ext cx="3026470" cy="400110"/>
          </a:xfrm>
          <a:prstGeom prst="rect">
            <a:avLst/>
          </a:prstGeom>
          <a:noFill/>
        </p:spPr>
        <p:txBody>
          <a:bodyPr wrap="none" rtlCol="0">
            <a:spAutoFit/>
          </a:bodyPr>
          <a:lstStyle/>
          <a:p>
            <a:r>
              <a:rPr lang="en-GB" sz="2000" b="1" dirty="0">
                <a:solidFill>
                  <a:schemeClr val="bg1"/>
                </a:solidFill>
              </a:rPr>
              <a:t>Mom Chanty (</a:t>
            </a:r>
            <a:r>
              <a:rPr lang="en-GB" sz="2000" b="1" dirty="0" err="1">
                <a:solidFill>
                  <a:schemeClr val="bg1"/>
                </a:solidFill>
              </a:rPr>
              <a:t>Cambodge</a:t>
            </a:r>
            <a:r>
              <a:rPr lang="en-GB" sz="2000" b="1" dirty="0">
                <a:solidFill>
                  <a:schemeClr val="bg1"/>
                </a:solidFill>
              </a:rPr>
              <a:t>)  </a:t>
            </a:r>
            <a:endParaRPr lang="en-US" sz="2000" b="1" dirty="0">
              <a:solidFill>
                <a:schemeClr val="bg1"/>
              </a:solidFill>
            </a:endParaRPr>
          </a:p>
        </p:txBody>
      </p:sp>
      <p:sp>
        <p:nvSpPr>
          <p:cNvPr id="22" name="TextBox 21">
            <a:extLst>
              <a:ext uri="{FF2B5EF4-FFF2-40B4-BE49-F238E27FC236}">
                <a16:creationId xmlns:a16="http://schemas.microsoft.com/office/drawing/2014/main" id="{A1EB8D2C-30B6-4123-B597-DCA2DDF09EF2}"/>
              </a:ext>
            </a:extLst>
          </p:cNvPr>
          <p:cNvSpPr txBox="1"/>
          <p:nvPr/>
        </p:nvSpPr>
        <p:spPr>
          <a:xfrm>
            <a:off x="9039587" y="2926360"/>
            <a:ext cx="2582502" cy="400110"/>
          </a:xfrm>
          <a:prstGeom prst="rect">
            <a:avLst/>
          </a:prstGeom>
          <a:noFill/>
        </p:spPr>
        <p:txBody>
          <a:bodyPr wrap="none" rtlCol="0">
            <a:spAutoFit/>
          </a:bodyPr>
          <a:lstStyle/>
          <a:p>
            <a:r>
              <a:rPr lang="en-GB" sz="2000" b="1" dirty="0" err="1">
                <a:solidFill>
                  <a:schemeClr val="bg1"/>
                </a:solidFill>
              </a:rPr>
              <a:t>Melik</a:t>
            </a:r>
            <a:r>
              <a:rPr lang="en-GB" sz="2000" b="1" dirty="0">
                <a:solidFill>
                  <a:schemeClr val="bg1"/>
                </a:solidFill>
              </a:rPr>
              <a:t> Minas (</a:t>
            </a:r>
            <a:r>
              <a:rPr lang="en-GB" sz="2000" b="1" dirty="0" err="1">
                <a:solidFill>
                  <a:schemeClr val="bg1"/>
                </a:solidFill>
              </a:rPr>
              <a:t>Turquie</a:t>
            </a:r>
            <a:r>
              <a:rPr lang="en-GB" sz="2000" b="1" dirty="0">
                <a:solidFill>
                  <a:schemeClr val="bg1"/>
                </a:solidFill>
              </a:rPr>
              <a:t>) </a:t>
            </a:r>
            <a:endParaRPr lang="en-US" sz="2000" b="1" dirty="0">
              <a:solidFill>
                <a:schemeClr val="bg1"/>
              </a:solidFill>
            </a:endParaRPr>
          </a:p>
        </p:txBody>
      </p:sp>
      <p:sp>
        <p:nvSpPr>
          <p:cNvPr id="27" name="Espace réservé du numéro de diapositive 3">
            <a:extLst>
              <a:ext uri="{FF2B5EF4-FFF2-40B4-BE49-F238E27FC236}">
                <a16:creationId xmlns:a16="http://schemas.microsoft.com/office/drawing/2014/main" id="{B2B32A9D-2368-4D6C-9077-3C48BD0676B1}"/>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3</a:t>
            </a:fld>
            <a:endParaRPr lang="en-GB"/>
          </a:p>
        </p:txBody>
      </p:sp>
      <p:sp>
        <p:nvSpPr>
          <p:cNvPr id="6" name="Bulle narrative : rectangle à coins arrondis 5">
            <a:extLst>
              <a:ext uri="{FF2B5EF4-FFF2-40B4-BE49-F238E27FC236}">
                <a16:creationId xmlns:a16="http://schemas.microsoft.com/office/drawing/2014/main" id="{D63CC3BE-1017-4FAA-A160-F3DCF54EEE76}"/>
              </a:ext>
            </a:extLst>
          </p:cNvPr>
          <p:cNvSpPr/>
          <p:nvPr/>
        </p:nvSpPr>
        <p:spPr>
          <a:xfrm>
            <a:off x="1324610" y="1348667"/>
            <a:ext cx="9756627" cy="3240088"/>
          </a:xfrm>
          <a:prstGeom prst="wedgeRoundRectCallout">
            <a:avLst>
              <a:gd name="adj1" fmla="val -16394"/>
              <a:gd name="adj2" fmla="val -4662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200"/>
              </a:spcBef>
            </a:pPr>
            <a:r>
              <a:rPr lang="fr-FR" sz="3200" b="1" dirty="0">
                <a:solidFill>
                  <a:schemeClr val="tx1"/>
                </a:solidFill>
              </a:rPr>
              <a:t>5 des 6 régions du monde </a:t>
            </a:r>
          </a:p>
          <a:p>
            <a:pPr algn="ctr">
              <a:spcBef>
                <a:spcPts val="1200"/>
              </a:spcBef>
            </a:pPr>
            <a:r>
              <a:rPr lang="fr-FR" sz="3200" b="1" dirty="0">
                <a:solidFill>
                  <a:schemeClr val="tx1"/>
                </a:solidFill>
              </a:rPr>
              <a:t>ont totalement éradiqué le  virus sauvage de la polio </a:t>
            </a:r>
          </a:p>
          <a:p>
            <a:pPr algn="ctr">
              <a:spcBef>
                <a:spcPts val="1200"/>
              </a:spcBef>
            </a:pPr>
            <a:r>
              <a:rPr lang="fr-FR" sz="2800" dirty="0">
                <a:solidFill>
                  <a:schemeClr val="tx1"/>
                </a:solidFill>
              </a:rPr>
              <a:t>(Certification par l’OMS, 3 ans au moins après le dernier cas)</a:t>
            </a:r>
            <a:endParaRPr lang="fr-FR" sz="1600" dirty="0">
              <a:solidFill>
                <a:schemeClr val="tx1"/>
              </a:solidFill>
            </a:endParaRPr>
          </a:p>
        </p:txBody>
      </p:sp>
      <p:sp>
        <p:nvSpPr>
          <p:cNvPr id="2" name="Rectangle 2">
            <a:extLst>
              <a:ext uri="{FF2B5EF4-FFF2-40B4-BE49-F238E27FC236}">
                <a16:creationId xmlns:a16="http://schemas.microsoft.com/office/drawing/2014/main" id="{958E8666-D96A-7110-D5C5-5F3AE50CAB0E}"/>
              </a:ext>
            </a:extLst>
          </p:cNvPr>
          <p:cNvSpPr txBox="1">
            <a:spLocks noChangeArrowheads="1"/>
          </p:cNvSpPr>
          <p:nvPr/>
        </p:nvSpPr>
        <p:spPr>
          <a:xfrm>
            <a:off x="3989070" y="255635"/>
            <a:ext cx="4469943" cy="775234"/>
          </a:xfrm>
          <a:prstGeom prst="rect">
            <a:avLst/>
          </a:prstGeom>
          <a:solidFill>
            <a:schemeClr val="bg1"/>
          </a:solidFill>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de-CH" altLang="en-US" sz="3600" b="1" dirty="0">
                <a:solidFill>
                  <a:srgbClr val="F49B03"/>
                </a:solidFill>
              </a:rPr>
              <a:t>Le </a:t>
            </a:r>
            <a:r>
              <a:rPr lang="de-CH" altLang="en-US" sz="3600" b="1" dirty="0" err="1">
                <a:solidFill>
                  <a:srgbClr val="F49B03"/>
                </a:solidFill>
              </a:rPr>
              <a:t>chemin</a:t>
            </a:r>
            <a:r>
              <a:rPr lang="de-CH" altLang="en-US" sz="3600" b="1" dirty="0">
                <a:solidFill>
                  <a:srgbClr val="F49B03"/>
                </a:solidFill>
              </a:rPr>
              <a:t> </a:t>
            </a:r>
            <a:r>
              <a:rPr lang="de-CH" altLang="en-US" sz="3600" b="1" dirty="0" err="1">
                <a:solidFill>
                  <a:srgbClr val="F49B03"/>
                </a:solidFill>
              </a:rPr>
              <a:t>parcouru</a:t>
            </a:r>
            <a:r>
              <a:rPr lang="de-CH" altLang="en-US" sz="3600" b="1" dirty="0">
                <a:solidFill>
                  <a:srgbClr val="F49B03"/>
                </a:solidFill>
              </a:rPr>
              <a:t>  </a:t>
            </a:r>
            <a:br>
              <a:rPr lang="de-CH" altLang="en-US" sz="3600" b="1" dirty="0">
                <a:solidFill>
                  <a:srgbClr val="F49B03"/>
                </a:solidFill>
              </a:rPr>
            </a:br>
            <a:endParaRPr lang="de-CH" altLang="en-US" sz="3600" b="1" dirty="0">
              <a:solidFill>
                <a:srgbClr val="F49B03"/>
              </a:solidFill>
            </a:endParaRPr>
          </a:p>
        </p:txBody>
      </p:sp>
    </p:spTree>
    <p:extLst>
      <p:ext uri="{BB962C8B-B14F-4D97-AF65-F5344CB8AC3E}">
        <p14:creationId xmlns:p14="http://schemas.microsoft.com/office/powerpoint/2010/main" val="26465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P spid="19" grpId="0"/>
      <p:bldP spid="23" grpId="0"/>
      <p:bldP spid="24" grpId="0"/>
      <p:bldP spid="3" grpId="0"/>
      <p:bldP spid="22" grpId="0"/>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e 116">
            <a:extLst>
              <a:ext uri="{FF2B5EF4-FFF2-40B4-BE49-F238E27FC236}">
                <a16:creationId xmlns:a16="http://schemas.microsoft.com/office/drawing/2014/main" id="{9C4ACCE8-0E5C-6FB2-7A03-EB93087335B5}"/>
              </a:ext>
            </a:extLst>
          </p:cNvPr>
          <p:cNvGrpSpPr/>
          <p:nvPr/>
        </p:nvGrpSpPr>
        <p:grpSpPr>
          <a:xfrm>
            <a:off x="6096001" y="1781169"/>
            <a:ext cx="5737238" cy="4818072"/>
            <a:chOff x="10981" y="964716"/>
            <a:chExt cx="7215936" cy="5480932"/>
          </a:xfrm>
        </p:grpSpPr>
        <p:pic>
          <p:nvPicPr>
            <p:cNvPr id="118" name="Picture 7">
              <a:extLst>
                <a:ext uri="{FF2B5EF4-FFF2-40B4-BE49-F238E27FC236}">
                  <a16:creationId xmlns:a16="http://schemas.microsoft.com/office/drawing/2014/main" id="{4E5A80FA-9A70-EEE1-8B06-BBAE94273B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89" r="5316"/>
            <a:stretch/>
          </p:blipFill>
          <p:spPr>
            <a:xfrm>
              <a:off x="72529" y="964716"/>
              <a:ext cx="7154388" cy="5480932"/>
            </a:xfrm>
            <a:prstGeom prst="rect">
              <a:avLst/>
            </a:prstGeom>
          </p:spPr>
        </p:pic>
        <p:sp>
          <p:nvSpPr>
            <p:cNvPr id="119" name="TextBox 462">
              <a:extLst>
                <a:ext uri="{FF2B5EF4-FFF2-40B4-BE49-F238E27FC236}">
                  <a16:creationId xmlns:a16="http://schemas.microsoft.com/office/drawing/2014/main" id="{99566A3B-E0C9-A324-1B75-AB9D8207153C}"/>
                </a:ext>
              </a:extLst>
            </p:cNvPr>
            <p:cNvSpPr txBox="1"/>
            <p:nvPr/>
          </p:nvSpPr>
          <p:spPr>
            <a:xfrm>
              <a:off x="10981" y="1060864"/>
              <a:ext cx="2095285" cy="580944"/>
            </a:xfrm>
            <a:prstGeom prst="rect">
              <a:avLst/>
            </a:prstGeom>
            <a:noFill/>
          </p:spPr>
          <p:txBody>
            <a:bodyPr wrap="square" rtlCol="0">
              <a:spAutoFit/>
            </a:bodyPr>
            <a:lstStyle/>
            <a:p>
              <a:pPr defTabSz="914377">
                <a:defRPr/>
              </a:pPr>
              <a:r>
                <a:rPr lang="en-US" sz="1400" b="1" dirty="0">
                  <a:solidFill>
                    <a:prstClr val="black"/>
                  </a:solidFill>
                  <a:latin typeface="Calibri" panose="020F0502020204030204"/>
                </a:rPr>
                <a:t>Afghanistan: n = 2</a:t>
              </a:r>
            </a:p>
            <a:p>
              <a:pPr defTabSz="914377">
                <a:defRPr/>
              </a:pPr>
              <a:r>
                <a:rPr lang="en-US" sz="1400" b="1" dirty="0">
                  <a:solidFill>
                    <a:prstClr val="black"/>
                  </a:solidFill>
                  <a:latin typeface="Calibri" panose="020F0502020204030204"/>
                </a:rPr>
                <a:t>Pakistan: n = 20</a:t>
              </a:r>
            </a:p>
          </p:txBody>
        </p:sp>
        <p:sp>
          <p:nvSpPr>
            <p:cNvPr id="120" name="TextBox 463">
              <a:extLst>
                <a:ext uri="{FF2B5EF4-FFF2-40B4-BE49-F238E27FC236}">
                  <a16:creationId xmlns:a16="http://schemas.microsoft.com/office/drawing/2014/main" id="{874A8FE2-E18A-9209-0180-53867D08E966}"/>
                </a:ext>
              </a:extLst>
            </p:cNvPr>
            <p:cNvSpPr txBox="1"/>
            <p:nvPr/>
          </p:nvSpPr>
          <p:spPr>
            <a:xfrm>
              <a:off x="5178005" y="1004239"/>
              <a:ext cx="2032741" cy="461665"/>
            </a:xfrm>
            <a:prstGeom prst="rect">
              <a:avLst/>
            </a:prstGeom>
            <a:solidFill>
              <a:schemeClr val="bg1"/>
            </a:solidFill>
          </p:spPr>
          <p:txBody>
            <a:bodyPr wrap="square" rtlCol="0">
              <a:spAutoFit/>
            </a:bodyPr>
            <a:lstStyle/>
            <a:p>
              <a:pPr algn="ctr" defTabSz="914377">
                <a:defRPr/>
              </a:pPr>
              <a:r>
                <a:rPr lang="en-US" sz="2400" b="1" dirty="0">
                  <a:solidFill>
                    <a:prstClr val="black"/>
                  </a:solidFill>
                  <a:latin typeface="Calibri" panose="020F0502020204030204"/>
                </a:rPr>
                <a:t>2022 </a:t>
              </a:r>
            </a:p>
          </p:txBody>
        </p:sp>
        <p:sp>
          <p:nvSpPr>
            <p:cNvPr id="121" name="TextBox 11">
              <a:extLst>
                <a:ext uri="{FF2B5EF4-FFF2-40B4-BE49-F238E27FC236}">
                  <a16:creationId xmlns:a16="http://schemas.microsoft.com/office/drawing/2014/main" id="{E399CC93-6230-BE3D-27A7-95D500AD9C0F}"/>
                </a:ext>
              </a:extLst>
            </p:cNvPr>
            <p:cNvSpPr txBox="1"/>
            <p:nvPr/>
          </p:nvSpPr>
          <p:spPr>
            <a:xfrm>
              <a:off x="4827642" y="4784829"/>
              <a:ext cx="2078159" cy="580944"/>
            </a:xfrm>
            <a:prstGeom prst="rect">
              <a:avLst/>
            </a:prstGeom>
            <a:solidFill>
              <a:schemeClr val="bg1">
                <a:lumMod val="65000"/>
              </a:schemeClr>
            </a:solidFill>
          </p:spPr>
          <p:txBody>
            <a:bodyPr wrap="square" rtlCol="0">
              <a:spAutoFit/>
            </a:bodyPr>
            <a:lstStyle/>
            <a:p>
              <a:pPr>
                <a:defRPr/>
              </a:pPr>
              <a:r>
                <a:rPr lang="en-US" sz="1400" b="1" kern="0" dirty="0">
                  <a:solidFill>
                    <a:srgbClr val="00FFFF"/>
                  </a:solidFill>
                  <a:latin typeface="Calibri" panose="020F0502020204030204" pitchFamily="34" charset="0"/>
                  <a:cs typeface="Calibri" panose="020F0502020204030204" pitchFamily="34" charset="0"/>
                </a:rPr>
                <a:t>Bleu </a:t>
              </a:r>
              <a:r>
                <a:rPr lang="en-US" sz="1400" b="1" kern="0" dirty="0" err="1">
                  <a:solidFill>
                    <a:srgbClr val="00FFFF"/>
                  </a:solidFill>
                  <a:latin typeface="Calibri" panose="020F0502020204030204" pitchFamily="34" charset="0"/>
                  <a:cs typeface="Calibri" panose="020F0502020204030204" pitchFamily="34" charset="0"/>
                </a:rPr>
                <a:t>clair</a:t>
              </a:r>
              <a:r>
                <a:rPr lang="en-US" sz="1400" b="1" kern="0" dirty="0">
                  <a:solidFill>
                    <a:srgbClr val="00FFFF"/>
                  </a:solidFill>
                  <a:latin typeface="Calibri" panose="020F0502020204030204" pitchFamily="34" charset="0"/>
                  <a:cs typeface="Calibri" panose="020F0502020204030204" pitchFamily="34" charset="0"/>
                </a:rPr>
                <a:t> = YB3A</a:t>
              </a:r>
            </a:p>
            <a:p>
              <a:pPr>
                <a:defRPr/>
              </a:pPr>
              <a:r>
                <a:rPr lang="en-US" sz="1400" b="1" kern="0" dirty="0">
                  <a:solidFill>
                    <a:srgbClr val="1909E7"/>
                  </a:solidFill>
                  <a:latin typeface="Calibri" panose="020F0502020204030204" pitchFamily="34" charset="0"/>
                  <a:cs typeface="Calibri" panose="020F0502020204030204" pitchFamily="34" charset="0"/>
                </a:rPr>
                <a:t>Bleu </a:t>
              </a:r>
              <a:r>
                <a:rPr lang="en-US" sz="1400" b="1" kern="0" dirty="0" err="1">
                  <a:solidFill>
                    <a:srgbClr val="1909E7"/>
                  </a:solidFill>
                  <a:latin typeface="Calibri" panose="020F0502020204030204" pitchFamily="34" charset="0"/>
                  <a:cs typeface="Calibri" panose="020F0502020204030204" pitchFamily="34" charset="0"/>
                </a:rPr>
                <a:t>foncé</a:t>
              </a:r>
              <a:r>
                <a:rPr lang="en-US" sz="1400" b="1" kern="0" dirty="0">
                  <a:solidFill>
                    <a:srgbClr val="1909E7"/>
                  </a:solidFill>
                  <a:latin typeface="Calibri" panose="020F0502020204030204" pitchFamily="34" charset="0"/>
                  <a:cs typeface="Calibri" panose="020F0502020204030204" pitchFamily="34" charset="0"/>
                </a:rPr>
                <a:t> = YB3C</a:t>
              </a:r>
            </a:p>
          </p:txBody>
        </p:sp>
        <p:pic>
          <p:nvPicPr>
            <p:cNvPr id="124" name="Graphic 14">
              <a:extLst>
                <a:ext uri="{FF2B5EF4-FFF2-40B4-BE49-F238E27FC236}">
                  <a16:creationId xmlns:a16="http://schemas.microsoft.com/office/drawing/2014/main" id="{D953FE10-2A0A-56EA-9A6D-6CBE791F25F6}"/>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871145" y="3092048"/>
              <a:ext cx="109728" cy="137160"/>
            </a:xfrm>
            <a:prstGeom prst="rect">
              <a:avLst/>
            </a:prstGeom>
          </p:spPr>
        </p:pic>
        <p:pic>
          <p:nvPicPr>
            <p:cNvPr id="125" name="Graphic 15">
              <a:extLst>
                <a:ext uri="{FF2B5EF4-FFF2-40B4-BE49-F238E27FC236}">
                  <a16:creationId xmlns:a16="http://schemas.microsoft.com/office/drawing/2014/main" id="{DA9AA1CC-0D91-F061-8F68-45417E17FDE7}"/>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722045" y="2982876"/>
              <a:ext cx="109728" cy="137160"/>
            </a:xfrm>
            <a:prstGeom prst="rect">
              <a:avLst/>
            </a:prstGeom>
          </p:spPr>
        </p:pic>
        <p:pic>
          <p:nvPicPr>
            <p:cNvPr id="126" name="Graphic 16">
              <a:extLst>
                <a:ext uri="{FF2B5EF4-FFF2-40B4-BE49-F238E27FC236}">
                  <a16:creationId xmlns:a16="http://schemas.microsoft.com/office/drawing/2014/main" id="{E1496E5C-FC75-28C2-A282-493552E595EF}"/>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680981" y="2994334"/>
              <a:ext cx="109728" cy="137160"/>
            </a:xfrm>
            <a:prstGeom prst="rect">
              <a:avLst/>
            </a:prstGeom>
          </p:spPr>
        </p:pic>
        <p:pic>
          <p:nvPicPr>
            <p:cNvPr id="127" name="Graphic 17">
              <a:extLst>
                <a:ext uri="{FF2B5EF4-FFF2-40B4-BE49-F238E27FC236}">
                  <a16:creationId xmlns:a16="http://schemas.microsoft.com/office/drawing/2014/main" id="{91CF2CCC-5392-47B6-53C3-F87001535B4B}"/>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88954" y="3035044"/>
              <a:ext cx="132358" cy="137160"/>
            </a:xfrm>
            <a:prstGeom prst="rect">
              <a:avLst/>
            </a:prstGeom>
          </p:spPr>
        </p:pic>
        <p:pic>
          <p:nvPicPr>
            <p:cNvPr id="128" name="Graphic 18">
              <a:extLst>
                <a:ext uri="{FF2B5EF4-FFF2-40B4-BE49-F238E27FC236}">
                  <a16:creationId xmlns:a16="http://schemas.microsoft.com/office/drawing/2014/main" id="{D7FF50A2-1498-33D6-5978-149C3B013DB2}"/>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35334" y="3005792"/>
              <a:ext cx="132358" cy="137160"/>
            </a:xfrm>
            <a:prstGeom prst="rect">
              <a:avLst/>
            </a:prstGeom>
          </p:spPr>
        </p:pic>
        <p:pic>
          <p:nvPicPr>
            <p:cNvPr id="129" name="Graphic 19">
              <a:extLst>
                <a:ext uri="{FF2B5EF4-FFF2-40B4-BE49-F238E27FC236}">
                  <a16:creationId xmlns:a16="http://schemas.microsoft.com/office/drawing/2014/main" id="{05082857-A4CE-7402-7DB0-A9471BAA2170}"/>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43307" y="3051456"/>
              <a:ext cx="132358" cy="137160"/>
            </a:xfrm>
            <a:prstGeom prst="rect">
              <a:avLst/>
            </a:prstGeom>
          </p:spPr>
        </p:pic>
        <p:pic>
          <p:nvPicPr>
            <p:cNvPr id="130" name="Graphic 20">
              <a:extLst>
                <a:ext uri="{FF2B5EF4-FFF2-40B4-BE49-F238E27FC236}">
                  <a16:creationId xmlns:a16="http://schemas.microsoft.com/office/drawing/2014/main" id="{7045ACEF-3EF3-5F58-24C9-E806C90D299F}"/>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91453" y="2980394"/>
              <a:ext cx="132358" cy="137160"/>
            </a:xfrm>
            <a:prstGeom prst="rect">
              <a:avLst/>
            </a:prstGeom>
          </p:spPr>
        </p:pic>
        <p:pic>
          <p:nvPicPr>
            <p:cNvPr id="131" name="Graphic 21">
              <a:extLst>
                <a:ext uri="{FF2B5EF4-FFF2-40B4-BE49-F238E27FC236}">
                  <a16:creationId xmlns:a16="http://schemas.microsoft.com/office/drawing/2014/main" id="{39B96629-06B2-008F-AE0B-35CA9E862A7B}"/>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64604" y="2991852"/>
              <a:ext cx="132358" cy="137160"/>
            </a:xfrm>
            <a:prstGeom prst="rect">
              <a:avLst/>
            </a:prstGeom>
          </p:spPr>
        </p:pic>
        <p:pic>
          <p:nvPicPr>
            <p:cNvPr id="132" name="Graphic 22">
              <a:extLst>
                <a:ext uri="{FF2B5EF4-FFF2-40B4-BE49-F238E27FC236}">
                  <a16:creationId xmlns:a16="http://schemas.microsoft.com/office/drawing/2014/main" id="{BF51EC93-B46F-507C-E3A0-A6D4E7478A8E}"/>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48538" y="2994186"/>
              <a:ext cx="132358" cy="137160"/>
            </a:xfrm>
            <a:prstGeom prst="rect">
              <a:avLst/>
            </a:prstGeom>
          </p:spPr>
        </p:pic>
        <p:pic>
          <p:nvPicPr>
            <p:cNvPr id="133" name="Graphic 23">
              <a:extLst>
                <a:ext uri="{FF2B5EF4-FFF2-40B4-BE49-F238E27FC236}">
                  <a16:creationId xmlns:a16="http://schemas.microsoft.com/office/drawing/2014/main" id="{8C44F07F-A2B5-2B78-F5C5-605E24F44813}"/>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585007" y="3000749"/>
              <a:ext cx="132358" cy="137160"/>
            </a:xfrm>
            <a:prstGeom prst="rect">
              <a:avLst/>
            </a:prstGeom>
          </p:spPr>
        </p:pic>
        <p:pic>
          <p:nvPicPr>
            <p:cNvPr id="134" name="Graphic 24">
              <a:extLst>
                <a:ext uri="{FF2B5EF4-FFF2-40B4-BE49-F238E27FC236}">
                  <a16:creationId xmlns:a16="http://schemas.microsoft.com/office/drawing/2014/main" id="{AFCD9029-BB8D-0BF1-4848-F1BCE32BA72A}"/>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52300" y="3035044"/>
              <a:ext cx="132358" cy="137160"/>
            </a:xfrm>
            <a:prstGeom prst="rect">
              <a:avLst/>
            </a:prstGeom>
          </p:spPr>
        </p:pic>
        <p:pic>
          <p:nvPicPr>
            <p:cNvPr id="135" name="Graphic 25">
              <a:extLst>
                <a:ext uri="{FF2B5EF4-FFF2-40B4-BE49-F238E27FC236}">
                  <a16:creationId xmlns:a16="http://schemas.microsoft.com/office/drawing/2014/main" id="{A30D070E-EC68-CAAA-CA01-EFDB3C6A9BF0}"/>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47036" y="3000748"/>
              <a:ext cx="132358" cy="137160"/>
            </a:xfrm>
            <a:prstGeom prst="rect">
              <a:avLst/>
            </a:prstGeom>
          </p:spPr>
        </p:pic>
        <p:pic>
          <p:nvPicPr>
            <p:cNvPr id="136" name="Graphic 26">
              <a:extLst>
                <a:ext uri="{FF2B5EF4-FFF2-40B4-BE49-F238E27FC236}">
                  <a16:creationId xmlns:a16="http://schemas.microsoft.com/office/drawing/2014/main" id="{BBD859F7-DAF3-2146-8253-61E9DD9B7557}"/>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553627" y="3005662"/>
              <a:ext cx="132358" cy="137160"/>
            </a:xfrm>
            <a:prstGeom prst="rect">
              <a:avLst/>
            </a:prstGeom>
          </p:spPr>
        </p:pic>
        <p:pic>
          <p:nvPicPr>
            <p:cNvPr id="137" name="Graphic 27">
              <a:extLst>
                <a:ext uri="{FF2B5EF4-FFF2-40B4-BE49-F238E27FC236}">
                  <a16:creationId xmlns:a16="http://schemas.microsoft.com/office/drawing/2014/main" id="{F4A5B732-D570-075A-3A2C-11404526B26C}"/>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900306" y="3103624"/>
              <a:ext cx="132358" cy="137160"/>
            </a:xfrm>
            <a:prstGeom prst="rect">
              <a:avLst/>
            </a:prstGeom>
          </p:spPr>
        </p:pic>
        <p:pic>
          <p:nvPicPr>
            <p:cNvPr id="138" name="Graphic 28">
              <a:extLst>
                <a:ext uri="{FF2B5EF4-FFF2-40B4-BE49-F238E27FC236}">
                  <a16:creationId xmlns:a16="http://schemas.microsoft.com/office/drawing/2014/main" id="{AFF96E12-74DE-C638-F960-EA0CE21E457B}"/>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590392" y="3039026"/>
              <a:ext cx="132358" cy="137160"/>
            </a:xfrm>
            <a:prstGeom prst="rect">
              <a:avLst/>
            </a:prstGeom>
          </p:spPr>
        </p:pic>
        <p:pic>
          <p:nvPicPr>
            <p:cNvPr id="139" name="Graphic 1">
              <a:extLst>
                <a:ext uri="{FF2B5EF4-FFF2-40B4-BE49-F238E27FC236}">
                  <a16:creationId xmlns:a16="http://schemas.microsoft.com/office/drawing/2014/main" id="{07AC7D7E-F9ED-128D-1630-B356FE9AA1DF}"/>
                </a:ext>
              </a:extLst>
            </p:cNvPr>
            <p:cNvPicPr preferRelativeResize="0">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675852" y="2934724"/>
              <a:ext cx="132358" cy="137160"/>
            </a:xfrm>
            <a:prstGeom prst="rect">
              <a:avLst/>
            </a:prstGeom>
          </p:spPr>
        </p:pic>
        <p:pic>
          <p:nvPicPr>
            <p:cNvPr id="140" name="Graphic 2">
              <a:extLst>
                <a:ext uri="{FF2B5EF4-FFF2-40B4-BE49-F238E27FC236}">
                  <a16:creationId xmlns:a16="http://schemas.microsoft.com/office/drawing/2014/main" id="{08C7DE80-0B41-4BAF-76B1-C48D24C13694}"/>
                </a:ext>
              </a:extLst>
            </p:cNvPr>
            <p:cNvPicPr preferRelativeResize="0">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603542" y="2970446"/>
              <a:ext cx="132358" cy="137160"/>
            </a:xfrm>
            <a:prstGeom prst="rect">
              <a:avLst/>
            </a:prstGeom>
          </p:spPr>
        </p:pic>
        <p:pic>
          <p:nvPicPr>
            <p:cNvPr id="141" name="Graphic 3">
              <a:extLst>
                <a:ext uri="{FF2B5EF4-FFF2-40B4-BE49-F238E27FC236}">
                  <a16:creationId xmlns:a16="http://schemas.microsoft.com/office/drawing/2014/main" id="{AEFA540C-84DA-CF68-4663-B30739E4C36A}"/>
                </a:ext>
              </a:extLst>
            </p:cNvPr>
            <p:cNvPicPr preferRelativeResize="0">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857562" y="3116434"/>
              <a:ext cx="132358" cy="137160"/>
            </a:xfrm>
            <a:prstGeom prst="rect">
              <a:avLst/>
            </a:prstGeom>
          </p:spPr>
        </p:pic>
        <p:pic>
          <p:nvPicPr>
            <p:cNvPr id="142" name="Graphic 4">
              <a:extLst>
                <a:ext uri="{FF2B5EF4-FFF2-40B4-BE49-F238E27FC236}">
                  <a16:creationId xmlns:a16="http://schemas.microsoft.com/office/drawing/2014/main" id="{10377906-08BD-71D5-76AB-23DA92C57BFF}"/>
                </a:ext>
              </a:extLst>
            </p:cNvPr>
            <p:cNvPicPr preferRelativeResize="0">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3640598" y="3016612"/>
              <a:ext cx="132358" cy="137160"/>
            </a:xfrm>
            <a:prstGeom prst="rect">
              <a:avLst/>
            </a:prstGeom>
          </p:spPr>
        </p:pic>
        <p:pic>
          <p:nvPicPr>
            <p:cNvPr id="143" name="Graphic 29">
              <a:extLst>
                <a:ext uri="{FF2B5EF4-FFF2-40B4-BE49-F238E27FC236}">
                  <a16:creationId xmlns:a16="http://schemas.microsoft.com/office/drawing/2014/main" id="{8FC62435-A26F-200A-1413-4A6A00530613}"/>
                </a:ext>
              </a:extLst>
            </p:cNvPr>
            <p:cNvPicPr preferRelativeResize="0">
              <a:picLocks/>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3937914" y="2256618"/>
              <a:ext cx="132358" cy="137160"/>
            </a:xfrm>
            <a:prstGeom prst="rect">
              <a:avLst/>
            </a:prstGeom>
          </p:spPr>
        </p:pic>
        <p:pic>
          <p:nvPicPr>
            <p:cNvPr id="144" name="Graphic 447">
              <a:extLst>
                <a:ext uri="{FF2B5EF4-FFF2-40B4-BE49-F238E27FC236}">
                  <a16:creationId xmlns:a16="http://schemas.microsoft.com/office/drawing/2014/main" id="{B2728C50-08D0-3D02-FDBF-57FD1F83FE43}"/>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532092" y="3122006"/>
              <a:ext cx="132358" cy="137160"/>
            </a:xfrm>
            <a:prstGeom prst="rect">
              <a:avLst/>
            </a:prstGeom>
          </p:spPr>
        </p:pic>
        <p:pic>
          <p:nvPicPr>
            <p:cNvPr id="145" name="Graphic 5">
              <a:extLst>
                <a:ext uri="{FF2B5EF4-FFF2-40B4-BE49-F238E27FC236}">
                  <a16:creationId xmlns:a16="http://schemas.microsoft.com/office/drawing/2014/main" id="{C5A12528-3E7B-896B-8618-5E0FBA07C803}"/>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3614198" y="2969865"/>
              <a:ext cx="132358" cy="137160"/>
            </a:xfrm>
            <a:prstGeom prst="rect">
              <a:avLst/>
            </a:prstGeom>
          </p:spPr>
        </p:pic>
      </p:grpSp>
      <p:pic>
        <p:nvPicPr>
          <p:cNvPr id="2" name="Image 1" descr="Une image contenant texte, clipart&#10;&#10;Description générée automatiquement">
            <a:extLst>
              <a:ext uri="{FF2B5EF4-FFF2-40B4-BE49-F238E27FC236}">
                <a16:creationId xmlns:a16="http://schemas.microsoft.com/office/drawing/2014/main" id="{63CAD5BD-5D81-92AE-1600-E95D57D43DF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77637" y="20892"/>
            <a:ext cx="2330649" cy="1070927"/>
          </a:xfrm>
          <a:prstGeom prst="rect">
            <a:avLst/>
          </a:prstGeom>
        </p:spPr>
      </p:pic>
      <p:sp>
        <p:nvSpPr>
          <p:cNvPr id="9" name="ZoneTexte 8">
            <a:extLst>
              <a:ext uri="{FF2B5EF4-FFF2-40B4-BE49-F238E27FC236}">
                <a16:creationId xmlns:a16="http://schemas.microsoft.com/office/drawing/2014/main" id="{7C817B67-98B4-4D7E-93F9-E8F4496FD896}"/>
              </a:ext>
            </a:extLst>
          </p:cNvPr>
          <p:cNvSpPr txBox="1"/>
          <p:nvPr/>
        </p:nvSpPr>
        <p:spPr>
          <a:xfrm>
            <a:off x="914400" y="336765"/>
            <a:ext cx="10363200" cy="954107"/>
          </a:xfrm>
          <a:prstGeom prst="rect">
            <a:avLst/>
          </a:prstGeom>
          <a:noFill/>
        </p:spPr>
        <p:txBody>
          <a:bodyPr wrap="square" rtlCol="0">
            <a:spAutoFit/>
          </a:bodyPr>
          <a:lstStyle/>
          <a:p>
            <a:pPr algn="ctr"/>
            <a:r>
              <a:rPr lang="fr-FR" sz="2800" b="1" dirty="0"/>
              <a:t>Pakistan – Afghanistan </a:t>
            </a:r>
          </a:p>
          <a:p>
            <a:pPr algn="ctr"/>
            <a:r>
              <a:rPr lang="fr-FR" sz="2800" b="1" dirty="0"/>
              <a:t>Les derniers soubresauts du virus sauvage </a:t>
            </a:r>
          </a:p>
        </p:txBody>
      </p:sp>
      <p:sp>
        <p:nvSpPr>
          <p:cNvPr id="11" name="Espace réservé du numéro de diapositive 3">
            <a:extLst>
              <a:ext uri="{FF2B5EF4-FFF2-40B4-BE49-F238E27FC236}">
                <a16:creationId xmlns:a16="http://schemas.microsoft.com/office/drawing/2014/main" id="{D0133830-1603-43C8-9BD9-E20DB15195CE}"/>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4</a:t>
            </a:fld>
            <a:endParaRPr lang="en-GB"/>
          </a:p>
        </p:txBody>
      </p:sp>
      <p:pic>
        <p:nvPicPr>
          <p:cNvPr id="4" name="Image 3">
            <a:extLst>
              <a:ext uri="{FF2B5EF4-FFF2-40B4-BE49-F238E27FC236}">
                <a16:creationId xmlns:a16="http://schemas.microsoft.com/office/drawing/2014/main" id="{C4C830E8-A77D-1CB4-09C9-5C68B391F8A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9242" y="159324"/>
            <a:ext cx="1030316" cy="1308987"/>
          </a:xfrm>
          <a:prstGeom prst="rect">
            <a:avLst/>
          </a:prstGeom>
        </p:spPr>
      </p:pic>
      <p:grpSp>
        <p:nvGrpSpPr>
          <p:cNvPr id="5" name="Groupe 4">
            <a:extLst>
              <a:ext uri="{FF2B5EF4-FFF2-40B4-BE49-F238E27FC236}">
                <a16:creationId xmlns:a16="http://schemas.microsoft.com/office/drawing/2014/main" id="{E9D07F00-0EF1-2435-6959-A2D90DDE775A}"/>
              </a:ext>
            </a:extLst>
          </p:cNvPr>
          <p:cNvGrpSpPr/>
          <p:nvPr/>
        </p:nvGrpSpPr>
        <p:grpSpPr>
          <a:xfrm>
            <a:off x="6112656" y="1819600"/>
            <a:ext cx="5995630" cy="4661586"/>
            <a:chOff x="10981" y="964716"/>
            <a:chExt cx="7282963" cy="5480932"/>
          </a:xfrm>
        </p:grpSpPr>
        <p:pic>
          <p:nvPicPr>
            <p:cNvPr id="12" name="Picture 2">
              <a:extLst>
                <a:ext uri="{FF2B5EF4-FFF2-40B4-BE49-F238E27FC236}">
                  <a16:creationId xmlns:a16="http://schemas.microsoft.com/office/drawing/2014/main" id="{70C3C84F-E706-CD7C-7E9D-9D8210B38B9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5189" r="5316"/>
            <a:stretch/>
          </p:blipFill>
          <p:spPr>
            <a:xfrm>
              <a:off x="72529" y="964716"/>
              <a:ext cx="7154388" cy="5480932"/>
            </a:xfrm>
            <a:prstGeom prst="rect">
              <a:avLst/>
            </a:prstGeom>
          </p:spPr>
        </p:pic>
        <p:sp>
          <p:nvSpPr>
            <p:cNvPr id="39" name="TextBox 462">
              <a:extLst>
                <a:ext uri="{FF2B5EF4-FFF2-40B4-BE49-F238E27FC236}">
                  <a16:creationId xmlns:a16="http://schemas.microsoft.com/office/drawing/2014/main" id="{DC46F640-8B5A-75FD-E392-327983242EB5}"/>
                </a:ext>
              </a:extLst>
            </p:cNvPr>
            <p:cNvSpPr txBox="1"/>
            <p:nvPr/>
          </p:nvSpPr>
          <p:spPr>
            <a:xfrm>
              <a:off x="10981" y="1060864"/>
              <a:ext cx="2077938" cy="624206"/>
            </a:xfrm>
            <a:prstGeom prst="rect">
              <a:avLst/>
            </a:prstGeom>
            <a:noFill/>
          </p:spPr>
          <p:txBody>
            <a:bodyPr wrap="square" rtlCol="0">
              <a:spAutoFit/>
            </a:bodyPr>
            <a:lstStyle/>
            <a:p>
              <a:pPr defTabSz="914377">
                <a:defRPr/>
              </a:pPr>
              <a:r>
                <a:rPr lang="en-US" sz="1400" b="1" dirty="0">
                  <a:solidFill>
                    <a:prstClr val="black"/>
                  </a:solidFill>
                  <a:latin typeface="Calibri" panose="020F0502020204030204"/>
                </a:rPr>
                <a:t>Afghanistan: n = 5</a:t>
              </a:r>
            </a:p>
            <a:p>
              <a:pPr defTabSz="914377">
                <a:defRPr/>
              </a:pPr>
              <a:r>
                <a:rPr lang="en-US" sz="1400" b="1" dirty="0">
                  <a:solidFill>
                    <a:prstClr val="black"/>
                  </a:solidFill>
                  <a:latin typeface="Calibri" panose="020F0502020204030204"/>
                </a:rPr>
                <a:t>Pakistan: n = 2</a:t>
              </a:r>
            </a:p>
          </p:txBody>
        </p:sp>
        <p:sp>
          <p:nvSpPr>
            <p:cNvPr id="40" name="TextBox 463">
              <a:extLst>
                <a:ext uri="{FF2B5EF4-FFF2-40B4-BE49-F238E27FC236}">
                  <a16:creationId xmlns:a16="http://schemas.microsoft.com/office/drawing/2014/main" id="{E4015F25-C7B3-3296-2B0D-FD26A10C3E62}"/>
                </a:ext>
              </a:extLst>
            </p:cNvPr>
            <p:cNvSpPr txBox="1"/>
            <p:nvPr/>
          </p:nvSpPr>
          <p:spPr>
            <a:xfrm>
              <a:off x="5159682" y="1044145"/>
              <a:ext cx="2134262" cy="470436"/>
            </a:xfrm>
            <a:prstGeom prst="rect">
              <a:avLst/>
            </a:prstGeom>
            <a:solidFill>
              <a:schemeClr val="bg1"/>
            </a:solidFill>
          </p:spPr>
          <p:txBody>
            <a:bodyPr wrap="square" rtlCol="0">
              <a:spAutoFit/>
            </a:bodyPr>
            <a:lstStyle/>
            <a:p>
              <a:pPr algn="ctr" defTabSz="914377">
                <a:defRPr/>
              </a:pPr>
              <a:r>
                <a:rPr lang="en-US" sz="2000" b="1" dirty="0">
                  <a:solidFill>
                    <a:prstClr val="black"/>
                  </a:solidFill>
                  <a:latin typeface="Calibri" panose="020F0502020204030204"/>
                </a:rPr>
                <a:t>2023 </a:t>
              </a:r>
              <a:r>
                <a:rPr lang="en-US" sz="1600" dirty="0">
                  <a:solidFill>
                    <a:prstClr val="black"/>
                  </a:solidFill>
                  <a:latin typeface="Calibri" panose="020F0502020204030204"/>
                </a:rPr>
                <a:t>(27/08)</a:t>
              </a:r>
              <a:endParaRPr lang="en-US" sz="2000" dirty="0">
                <a:solidFill>
                  <a:prstClr val="black"/>
                </a:solidFill>
                <a:latin typeface="Calibri" panose="020F0502020204030204"/>
              </a:endParaRPr>
            </a:p>
          </p:txBody>
        </p:sp>
        <p:pic>
          <p:nvPicPr>
            <p:cNvPr id="43" name="Graphic 3">
              <a:extLst>
                <a:ext uri="{FF2B5EF4-FFF2-40B4-BE49-F238E27FC236}">
                  <a16:creationId xmlns:a16="http://schemas.microsoft.com/office/drawing/2014/main" id="{478A131B-D3E7-F679-4585-B5C043B893F3}"/>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878927" y="2977580"/>
              <a:ext cx="109728" cy="137160"/>
            </a:xfrm>
            <a:prstGeom prst="rect">
              <a:avLst/>
            </a:prstGeom>
          </p:spPr>
        </p:pic>
        <p:sp>
          <p:nvSpPr>
            <p:cNvPr id="44" name="TextBox 4">
              <a:extLst>
                <a:ext uri="{FF2B5EF4-FFF2-40B4-BE49-F238E27FC236}">
                  <a16:creationId xmlns:a16="http://schemas.microsoft.com/office/drawing/2014/main" id="{09184EE8-79A6-2DF2-6A30-1540BE236B75}"/>
                </a:ext>
              </a:extLst>
            </p:cNvPr>
            <p:cNvSpPr txBox="1"/>
            <p:nvPr/>
          </p:nvSpPr>
          <p:spPr>
            <a:xfrm>
              <a:off x="4961151" y="4804580"/>
              <a:ext cx="1955793" cy="615184"/>
            </a:xfrm>
            <a:prstGeom prst="rect">
              <a:avLst/>
            </a:prstGeom>
            <a:solidFill>
              <a:schemeClr val="bg1">
                <a:lumMod val="65000"/>
              </a:schemeClr>
            </a:solidFill>
          </p:spPr>
          <p:txBody>
            <a:bodyPr wrap="square" rtlCol="0">
              <a:spAutoFit/>
            </a:bodyPr>
            <a:lstStyle/>
            <a:p>
              <a:pPr>
                <a:defRPr/>
              </a:pPr>
              <a:r>
                <a:rPr lang="en-US" sz="1400" b="1" kern="0" dirty="0">
                  <a:solidFill>
                    <a:srgbClr val="00FFFF"/>
                  </a:solidFill>
                  <a:latin typeface="Calibri" panose="020F0502020204030204" pitchFamily="34" charset="0"/>
                  <a:cs typeface="Calibri" panose="020F0502020204030204" pitchFamily="34" charset="0"/>
                </a:rPr>
                <a:t>Bleu Clair  = YB3A</a:t>
              </a:r>
            </a:p>
            <a:p>
              <a:pPr>
                <a:defRPr/>
              </a:pPr>
              <a:r>
                <a:rPr lang="en-US" sz="1400" b="1" kern="0" dirty="0">
                  <a:solidFill>
                    <a:srgbClr val="1909E7"/>
                  </a:solidFill>
                  <a:latin typeface="Calibri" panose="020F0502020204030204" pitchFamily="34" charset="0"/>
                  <a:cs typeface="Calibri" panose="020F0502020204030204" pitchFamily="34" charset="0"/>
                </a:rPr>
                <a:t>Bleu </a:t>
              </a:r>
              <a:r>
                <a:rPr lang="en-US" sz="1400" b="1" kern="0" dirty="0" err="1">
                  <a:solidFill>
                    <a:srgbClr val="1909E7"/>
                  </a:solidFill>
                  <a:latin typeface="Calibri" panose="020F0502020204030204" pitchFamily="34" charset="0"/>
                  <a:cs typeface="Calibri" panose="020F0502020204030204" pitchFamily="34" charset="0"/>
                </a:rPr>
                <a:t>foncé</a:t>
              </a:r>
              <a:r>
                <a:rPr lang="en-US" sz="1400" b="1" kern="0" dirty="0">
                  <a:solidFill>
                    <a:srgbClr val="1909E7"/>
                  </a:solidFill>
                  <a:latin typeface="Calibri" panose="020F0502020204030204" pitchFamily="34" charset="0"/>
                  <a:cs typeface="Calibri" panose="020F0502020204030204" pitchFamily="34" charset="0"/>
                </a:rPr>
                <a:t>  = YB3C</a:t>
              </a:r>
            </a:p>
          </p:txBody>
        </p:sp>
        <p:pic>
          <p:nvPicPr>
            <p:cNvPr id="45" name="Graphic 7">
              <a:extLst>
                <a:ext uri="{FF2B5EF4-FFF2-40B4-BE49-F238E27FC236}">
                  <a16:creationId xmlns:a16="http://schemas.microsoft.com/office/drawing/2014/main" id="{3A53BA25-A047-2BAB-FCB6-637710EA9132}"/>
                </a:ext>
              </a:extLst>
            </p:cNvPr>
            <p:cNvPicPr preferRelativeResize="0">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flipH="1">
              <a:off x="3855829" y="2543750"/>
              <a:ext cx="109728" cy="137160"/>
            </a:xfrm>
            <a:prstGeom prst="rect">
              <a:avLst/>
            </a:prstGeom>
          </p:spPr>
        </p:pic>
        <p:pic>
          <p:nvPicPr>
            <p:cNvPr id="46" name="Graphic 8">
              <a:extLst>
                <a:ext uri="{FF2B5EF4-FFF2-40B4-BE49-F238E27FC236}">
                  <a16:creationId xmlns:a16="http://schemas.microsoft.com/office/drawing/2014/main" id="{6076AD33-1C82-F6BD-0F90-4C593D143399}"/>
                </a:ext>
              </a:extLst>
            </p:cNvPr>
            <p:cNvPicPr preferRelativeResize="0">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flipH="1">
              <a:off x="3927858" y="2477600"/>
              <a:ext cx="109728" cy="137160"/>
            </a:xfrm>
            <a:prstGeom prst="rect">
              <a:avLst/>
            </a:prstGeom>
          </p:spPr>
        </p:pic>
        <p:pic>
          <p:nvPicPr>
            <p:cNvPr id="47" name="Graphic 5">
              <a:extLst>
                <a:ext uri="{FF2B5EF4-FFF2-40B4-BE49-F238E27FC236}">
                  <a16:creationId xmlns:a16="http://schemas.microsoft.com/office/drawing/2014/main" id="{F0E2652F-5817-8D1A-9E14-B971CD8218C5}"/>
                </a:ext>
              </a:extLst>
            </p:cNvPr>
            <p:cNvPicPr preferRelativeResize="0">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flipH="1">
              <a:off x="3971399" y="2542913"/>
              <a:ext cx="109728" cy="137160"/>
            </a:xfrm>
            <a:prstGeom prst="rect">
              <a:avLst/>
            </a:prstGeom>
          </p:spPr>
        </p:pic>
        <p:pic>
          <p:nvPicPr>
            <p:cNvPr id="48" name="Graphic 6">
              <a:extLst>
                <a:ext uri="{FF2B5EF4-FFF2-40B4-BE49-F238E27FC236}">
                  <a16:creationId xmlns:a16="http://schemas.microsoft.com/office/drawing/2014/main" id="{E1AE0CEB-A282-FEB6-97D5-FE0B231A94FC}"/>
                </a:ext>
              </a:extLst>
            </p:cNvPr>
            <p:cNvPicPr preferRelativeResize="0">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flipH="1">
              <a:off x="3807471" y="2435803"/>
              <a:ext cx="109728" cy="137160"/>
            </a:xfrm>
            <a:prstGeom prst="rect">
              <a:avLst/>
            </a:prstGeom>
          </p:spPr>
        </p:pic>
        <p:pic>
          <p:nvPicPr>
            <p:cNvPr id="49" name="Graphic 9">
              <a:extLst>
                <a:ext uri="{FF2B5EF4-FFF2-40B4-BE49-F238E27FC236}">
                  <a16:creationId xmlns:a16="http://schemas.microsoft.com/office/drawing/2014/main" id="{D9272DB5-DDA5-2758-909F-FE3B1E38BCC6}"/>
                </a:ext>
              </a:extLst>
            </p:cNvPr>
            <p:cNvPicPr preferRelativeResize="0">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flipH="1">
              <a:off x="4020889" y="2534891"/>
              <a:ext cx="109728" cy="137160"/>
            </a:xfrm>
            <a:prstGeom prst="rect">
              <a:avLst/>
            </a:prstGeom>
          </p:spPr>
        </p:pic>
        <p:pic>
          <p:nvPicPr>
            <p:cNvPr id="50" name="Graphic 10">
              <a:extLst>
                <a:ext uri="{FF2B5EF4-FFF2-40B4-BE49-F238E27FC236}">
                  <a16:creationId xmlns:a16="http://schemas.microsoft.com/office/drawing/2014/main" id="{1FC07823-530B-4975-FD76-46310C89FE08}"/>
                </a:ext>
              </a:extLst>
            </p:cNvPr>
            <p:cNvPicPr preferRelativeResize="0">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839089" y="2998998"/>
              <a:ext cx="109728" cy="137160"/>
            </a:xfrm>
            <a:prstGeom prst="rect">
              <a:avLst/>
            </a:prstGeom>
          </p:spPr>
        </p:pic>
      </p:grpSp>
      <p:grpSp>
        <p:nvGrpSpPr>
          <p:cNvPr id="6" name="Groupe 5">
            <a:extLst>
              <a:ext uri="{FF2B5EF4-FFF2-40B4-BE49-F238E27FC236}">
                <a16:creationId xmlns:a16="http://schemas.microsoft.com/office/drawing/2014/main" id="{633E9874-3AA5-0007-2F7B-2451508425AB}"/>
              </a:ext>
            </a:extLst>
          </p:cNvPr>
          <p:cNvGrpSpPr/>
          <p:nvPr/>
        </p:nvGrpSpPr>
        <p:grpSpPr>
          <a:xfrm>
            <a:off x="74140" y="1835519"/>
            <a:ext cx="5648912" cy="4713586"/>
            <a:chOff x="202095" y="206759"/>
            <a:chExt cx="5648912" cy="4713586"/>
          </a:xfrm>
        </p:grpSpPr>
        <p:pic>
          <p:nvPicPr>
            <p:cNvPr id="3" name="Image 2" descr="Une image contenant carte&#10;&#10;Description générée automatiquement">
              <a:extLst>
                <a:ext uri="{FF2B5EF4-FFF2-40B4-BE49-F238E27FC236}">
                  <a16:creationId xmlns:a16="http://schemas.microsoft.com/office/drawing/2014/main" id="{79DDDC20-1083-4573-BC25-B1771C798EE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02095" y="206759"/>
              <a:ext cx="5648912" cy="4713586"/>
            </a:xfrm>
            <a:prstGeom prst="rect">
              <a:avLst/>
            </a:prstGeom>
          </p:spPr>
        </p:pic>
        <p:sp>
          <p:nvSpPr>
            <p:cNvPr id="54" name="TextBox 253">
              <a:extLst>
                <a:ext uri="{FF2B5EF4-FFF2-40B4-BE49-F238E27FC236}">
                  <a16:creationId xmlns:a16="http://schemas.microsoft.com/office/drawing/2014/main" id="{C3DF2E24-8BC7-CB2C-1BDD-86B386C3C8A9}"/>
                </a:ext>
              </a:extLst>
            </p:cNvPr>
            <p:cNvSpPr txBox="1"/>
            <p:nvPr/>
          </p:nvSpPr>
          <p:spPr>
            <a:xfrm>
              <a:off x="3934703" y="3429000"/>
              <a:ext cx="1818166" cy="1384995"/>
            </a:xfrm>
            <a:prstGeom prst="rect">
              <a:avLst/>
            </a:prstGeom>
            <a:solidFill>
              <a:schemeClr val="bg1">
                <a:lumMod val="65000"/>
              </a:schemeClr>
            </a:solidFill>
          </p:spPr>
          <p:txBody>
            <a:bodyPr wrap="square" rtlCol="0">
              <a:spAutoFit/>
            </a:bodyPr>
            <a:lstStyle/>
            <a:p>
              <a:pPr>
                <a:defRPr/>
              </a:pPr>
              <a:r>
                <a:rPr lang="en-US" sz="1200" b="1" kern="0" dirty="0">
                  <a:solidFill>
                    <a:srgbClr val="FF0000"/>
                  </a:solidFill>
                  <a:latin typeface="Calibri" panose="020F0502020204030204" pitchFamily="34" charset="0"/>
                  <a:cs typeface="Calibri" panose="020F0502020204030204" pitchFamily="34" charset="0"/>
                </a:rPr>
                <a:t>Rouge = R4B5C4C2</a:t>
              </a:r>
              <a:endParaRPr lang="en-US" sz="1200" b="1" kern="0" dirty="0">
                <a:solidFill>
                  <a:srgbClr val="00FFFF"/>
                </a:solidFill>
                <a:latin typeface="Calibri" panose="020F0502020204030204" pitchFamily="34" charset="0"/>
                <a:cs typeface="Calibri" panose="020F0502020204030204" pitchFamily="34" charset="0"/>
              </a:endParaRPr>
            </a:p>
            <a:p>
              <a:pPr>
                <a:defRPr/>
              </a:pPr>
              <a:r>
                <a:rPr lang="en-US" sz="1200" b="1" kern="0" dirty="0">
                  <a:solidFill>
                    <a:srgbClr val="996633"/>
                  </a:solidFill>
                  <a:latin typeface="Calibri" panose="020F0502020204030204" pitchFamily="34" charset="0"/>
                  <a:cs typeface="Calibri" panose="020F0502020204030204" pitchFamily="34" charset="0"/>
                </a:rPr>
                <a:t>Marron = R4B5C4D1</a:t>
              </a:r>
            </a:p>
            <a:p>
              <a:pPr>
                <a:defRPr/>
              </a:pPr>
              <a:r>
                <a:rPr lang="en-US" sz="1200" b="1" kern="0" dirty="0">
                  <a:solidFill>
                    <a:schemeClr val="bg1">
                      <a:lumMod val="85000"/>
                    </a:schemeClr>
                  </a:solidFill>
                  <a:latin typeface="Calibri" panose="020F0502020204030204" pitchFamily="34" charset="0"/>
                  <a:cs typeface="Calibri" panose="020F0502020204030204" pitchFamily="34" charset="0"/>
                </a:rPr>
                <a:t>Gris = R4B5C5B2A</a:t>
              </a:r>
            </a:p>
            <a:p>
              <a:pPr>
                <a:defRPr/>
              </a:pPr>
              <a:r>
                <a:rPr lang="en-US" sz="1200" b="1" kern="0" dirty="0">
                  <a:solidFill>
                    <a:srgbClr val="9900CC"/>
                  </a:solidFill>
                  <a:latin typeface="Calibri" panose="020F0502020204030204" pitchFamily="34" charset="0"/>
                  <a:cs typeface="Calibri" panose="020F0502020204030204" pitchFamily="34" charset="0"/>
                </a:rPr>
                <a:t>Violet= R4B5C5B2B2</a:t>
              </a:r>
            </a:p>
            <a:p>
              <a:pPr>
                <a:defRPr/>
              </a:pPr>
              <a:r>
                <a:rPr lang="en-US" sz="1200" b="1" kern="0" dirty="0">
                  <a:solidFill>
                    <a:srgbClr val="1909E7"/>
                  </a:solidFill>
                  <a:latin typeface="Calibri" panose="020F0502020204030204" pitchFamily="34" charset="0"/>
                  <a:cs typeface="Calibri" panose="020F0502020204030204" pitchFamily="34" charset="0"/>
                </a:rPr>
                <a:t>Bleu </a:t>
              </a:r>
              <a:r>
                <a:rPr lang="en-US" sz="1200" b="1" kern="0" dirty="0" err="1">
                  <a:solidFill>
                    <a:srgbClr val="1909E7"/>
                  </a:solidFill>
                  <a:latin typeface="Calibri" panose="020F0502020204030204" pitchFamily="34" charset="0"/>
                  <a:cs typeface="Calibri" panose="020F0502020204030204" pitchFamily="34" charset="0"/>
                </a:rPr>
                <a:t>foncé</a:t>
              </a:r>
              <a:r>
                <a:rPr lang="en-US" sz="1200" b="1" kern="0" dirty="0">
                  <a:solidFill>
                    <a:srgbClr val="1909E7"/>
                  </a:solidFill>
                  <a:latin typeface="Calibri" panose="020F0502020204030204" pitchFamily="34" charset="0"/>
                  <a:cs typeface="Calibri" panose="020F0502020204030204" pitchFamily="34" charset="0"/>
                </a:rPr>
                <a:t> = R4B5C5B2B3</a:t>
              </a:r>
            </a:p>
            <a:p>
              <a:pPr>
                <a:defRPr/>
              </a:pPr>
              <a:r>
                <a:rPr lang="en-US" sz="1200" b="1" kern="0" dirty="0">
                  <a:solidFill>
                    <a:srgbClr val="00FFFF"/>
                  </a:solidFill>
                  <a:latin typeface="Calibri" panose="020F0502020204030204" pitchFamily="34" charset="0"/>
                  <a:cs typeface="Calibri" panose="020F0502020204030204" pitchFamily="34" charset="0"/>
                </a:rPr>
                <a:t>Bleu Clair = R4B5C5B2C1</a:t>
              </a:r>
            </a:p>
            <a:p>
              <a:pPr>
                <a:defRPr/>
              </a:pPr>
              <a:r>
                <a:rPr lang="en-US" sz="1200" b="1" kern="0" dirty="0">
                  <a:solidFill>
                    <a:srgbClr val="66FF33"/>
                  </a:solidFill>
                  <a:latin typeface="Calibri" panose="020F0502020204030204" pitchFamily="34" charset="0"/>
                  <a:cs typeface="Calibri" panose="020F0502020204030204" pitchFamily="34" charset="0"/>
                </a:rPr>
                <a:t>Vert= R4B5C5B2C2</a:t>
              </a:r>
            </a:p>
          </p:txBody>
        </p:sp>
      </p:grpSp>
    </p:spTree>
    <p:extLst>
      <p:ext uri="{BB962C8B-B14F-4D97-AF65-F5344CB8AC3E}">
        <p14:creationId xmlns:p14="http://schemas.microsoft.com/office/powerpoint/2010/main" val="37537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90341845-6BAD-E025-1C04-9B2EFC5B3E8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503253" y="170790"/>
            <a:ext cx="11435558" cy="6316380"/>
          </a:xfrm>
          <a:prstGeom prst="rect">
            <a:avLst/>
          </a:prstGeom>
        </p:spPr>
      </p:pic>
      <p:sp>
        <p:nvSpPr>
          <p:cNvPr id="14" name="Rectangle 13">
            <a:extLst>
              <a:ext uri="{FF2B5EF4-FFF2-40B4-BE49-F238E27FC236}">
                <a16:creationId xmlns:a16="http://schemas.microsoft.com/office/drawing/2014/main" id="{166E5757-07FF-4F44-B11E-6FCF4C69BE41}"/>
              </a:ext>
            </a:extLst>
          </p:cNvPr>
          <p:cNvSpPr/>
          <p:nvPr/>
        </p:nvSpPr>
        <p:spPr>
          <a:xfrm>
            <a:off x="7046559" y="4284920"/>
            <a:ext cx="4752574" cy="216339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2">
            <a:extLst>
              <a:ext uri="{FF2B5EF4-FFF2-40B4-BE49-F238E27FC236}">
                <a16:creationId xmlns:a16="http://schemas.microsoft.com/office/drawing/2014/main" id="{15D4BA48-E083-744A-AF05-A59443522C28}"/>
              </a:ext>
            </a:extLst>
          </p:cNvPr>
          <p:cNvSpPr txBox="1">
            <a:spLocks noChangeArrowheads="1"/>
          </p:cNvSpPr>
          <p:nvPr/>
        </p:nvSpPr>
        <p:spPr>
          <a:xfrm>
            <a:off x="7111892" y="4129231"/>
            <a:ext cx="4489212" cy="2255608"/>
          </a:xfrm>
          <a:prstGeom prst="rect">
            <a:avLst/>
          </a:prstGeom>
        </p:spPr>
        <p:txBody>
          <a:bodyPr vert="horz" wrap="square" lIns="0" tIns="0" rIns="0" bIns="0" rtlCol="0" anchor="ctr">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34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Calibri"/>
                <a:ea typeface="+mj-ea"/>
                <a:cs typeface="+mj-cs"/>
              </a:rPr>
              <a:t>Cas de polio </a:t>
            </a:r>
          </a:p>
          <a:p>
            <a:pPr marL="0" marR="0" lvl="0" indent="0" algn="l" defTabSz="914400" rtl="0" eaLnBrk="1" fontAlgn="base" latinLnBrk="0" hangingPunct="1">
              <a:lnSpc>
                <a:spcPts val="3400"/>
              </a:lnSpc>
              <a:spcBef>
                <a:spcPct val="0"/>
              </a:spcBef>
              <a:spcAft>
                <a:spcPct val="0"/>
              </a:spcAft>
              <a:buClrTx/>
              <a:buSzTx/>
              <a:buFontTx/>
              <a:buNone/>
              <a:tabLst/>
              <a:defRPr/>
            </a:pPr>
            <a:r>
              <a:rPr lang="fr-FR" sz="2800" b="1" dirty="0">
                <a:solidFill>
                  <a:schemeClr val="bg1"/>
                </a:solidFill>
                <a:latin typeface="Calibri"/>
              </a:rPr>
              <a:t>au cours des </a:t>
            </a:r>
            <a:r>
              <a:rPr kumimoji="0" lang="fr-FR" sz="2800" b="1" i="0" u="none" strike="noStrike" kern="1200" cap="none" spc="0" normalizeH="0" baseline="0" noProof="0" dirty="0">
                <a:ln>
                  <a:noFill/>
                </a:ln>
                <a:solidFill>
                  <a:schemeClr val="bg1"/>
                </a:solidFill>
                <a:effectLst/>
                <a:uLnTx/>
                <a:uFillTx/>
                <a:latin typeface="Calibri"/>
                <a:ea typeface="+mj-ea"/>
                <a:cs typeface="+mj-cs"/>
              </a:rPr>
              <a:t>6 derniers mois </a:t>
            </a:r>
          </a:p>
          <a:p>
            <a:pPr marL="457200" marR="0" lvl="0" indent="-457200" algn="l" defTabSz="914400" rtl="0" eaLnBrk="1" fontAlgn="base" latinLnBrk="0" hangingPunct="1">
              <a:lnSpc>
                <a:spcPts val="3400"/>
              </a:lnSpc>
              <a:spcBef>
                <a:spcPct val="0"/>
              </a:spcBef>
              <a:spcAft>
                <a:spcPct val="0"/>
              </a:spcAft>
              <a:buClr>
                <a:srgbClr val="FF0000"/>
              </a:buClr>
              <a:buSzPct val="160000"/>
              <a:buFont typeface="Arial" panose="020B0604020202020204" pitchFamily="34" charset="0"/>
              <a:buChar char="•"/>
              <a:tabLst/>
              <a:defRPr/>
            </a:pPr>
            <a:r>
              <a:rPr kumimoji="0" lang="fr-FR" sz="2000" i="0" u="none" strike="noStrike" kern="1200" cap="none" spc="0" normalizeH="0" baseline="0" noProof="0" dirty="0">
                <a:ln>
                  <a:noFill/>
                </a:ln>
                <a:solidFill>
                  <a:schemeClr val="bg1"/>
                </a:solidFill>
                <a:effectLst/>
                <a:uLnTx/>
                <a:uFillTx/>
                <a:latin typeface="Calibri"/>
                <a:ea typeface="+mj-ea"/>
                <a:cs typeface="+mj-cs"/>
              </a:rPr>
              <a:t>Virus Sauvages </a:t>
            </a:r>
          </a:p>
          <a:p>
            <a:pPr marL="457200" indent="-457200" algn="l" defTabSz="914400" eaLnBrk="1" hangingPunct="1">
              <a:buClr>
                <a:srgbClr val="00B050"/>
              </a:buClr>
              <a:buSzPct val="160000"/>
              <a:buFont typeface="Arial" panose="020B0604020202020204" pitchFamily="34" charset="0"/>
              <a:buChar char="•"/>
              <a:defRPr/>
            </a:pPr>
            <a:r>
              <a:rPr lang="fr-FR" sz="2000" dirty="0">
                <a:solidFill>
                  <a:schemeClr val="bg1"/>
                </a:solidFill>
                <a:latin typeface="Calibri"/>
              </a:rPr>
              <a:t>Virus mutants circulant de type 2 </a:t>
            </a:r>
          </a:p>
          <a:p>
            <a:pPr marL="457200" indent="-457200" algn="l" defTabSz="914400" eaLnBrk="1" hangingPunct="1">
              <a:buClr>
                <a:srgbClr val="FFC000"/>
              </a:buClr>
              <a:buSzPct val="160000"/>
              <a:buFont typeface="Arial" panose="020B0604020202020204" pitchFamily="34" charset="0"/>
              <a:buChar char="•"/>
              <a:defRPr/>
            </a:pPr>
            <a:r>
              <a:rPr lang="fr-FR" sz="2000" dirty="0">
                <a:solidFill>
                  <a:schemeClr val="bg1"/>
                </a:solidFill>
                <a:latin typeface="Calibri"/>
              </a:rPr>
              <a:t>Virus mutants circulant de type 1</a:t>
            </a:r>
          </a:p>
        </p:txBody>
      </p:sp>
      <p:sp>
        <p:nvSpPr>
          <p:cNvPr id="11" name="Date Placeholder 3">
            <a:extLst>
              <a:ext uri="{FF2B5EF4-FFF2-40B4-BE49-F238E27FC236}">
                <a16:creationId xmlns:a16="http://schemas.microsoft.com/office/drawing/2014/main" id="{4186F442-72F3-4ED8-A2FD-5D6D710C8B6B}"/>
              </a:ext>
            </a:extLst>
          </p:cNvPr>
          <p:cNvSpPr txBox="1">
            <a:spLocks/>
          </p:cNvSpPr>
          <p:nvPr/>
        </p:nvSpPr>
        <p:spPr bwMode="auto">
          <a:xfrm>
            <a:off x="9444879" y="6604268"/>
            <a:ext cx="2769404" cy="250825"/>
          </a:xfrm>
          <a:prstGeom prst="rect">
            <a:avLst/>
          </a:prstGeom>
          <a:noFill/>
        </p:spPr>
        <p:txBody>
          <a:bodyPr numCol="1">
            <a:prstTxWarp prst="textNoShape">
              <a:avLst/>
            </a:prstTxWarp>
          </a:bodyPr>
          <a:lstStyle>
            <a:defPPr>
              <a:defRPr lang="en-US"/>
            </a:defPPr>
            <a:lvl1pPr marL="0" algn="l" defTabSz="914400" rtl="0" eaLnBrk="0" latinLnBrk="0" hangingPunct="0">
              <a:lnSpc>
                <a:spcPct val="90000"/>
              </a:lnSpc>
              <a:spcBef>
                <a:spcPts val="1000"/>
              </a:spcBef>
              <a:buSzPct val="100000"/>
              <a:buFont typeface="Arial" pitchFamily="34" charset="0"/>
              <a:buChar char="•"/>
              <a:defRPr sz="2800" kern="1200">
                <a:solidFill>
                  <a:srgbClr val="000000"/>
                </a:solidFill>
                <a:latin typeface="Calibri" pitchFamily="34" charset="0"/>
                <a:ea typeface="+mn-ea"/>
                <a:cs typeface="+mn-cs"/>
              </a:defRPr>
            </a:lvl1pPr>
            <a:lvl2pPr marL="740661" indent="-284864" algn="l" defTabSz="914400" rtl="0" eaLnBrk="0" latinLnBrk="0" hangingPunct="0">
              <a:lnSpc>
                <a:spcPct val="90000"/>
              </a:lnSpc>
              <a:spcBef>
                <a:spcPts val="500"/>
              </a:spcBef>
              <a:buSzPct val="100000"/>
              <a:buFont typeface="Arial" pitchFamily="34" charset="0"/>
              <a:buChar char="•"/>
              <a:defRPr sz="2300" kern="1200">
                <a:solidFill>
                  <a:srgbClr val="000000"/>
                </a:solidFill>
                <a:latin typeface="Calibri" pitchFamily="34" charset="0"/>
                <a:ea typeface="+mn-ea"/>
                <a:cs typeface="+mn-cs"/>
              </a:defRPr>
            </a:lvl2pPr>
            <a:lvl3pPr marL="1139488" indent="-227895" algn="l" defTabSz="914400" rtl="0" eaLnBrk="0" latinLnBrk="0" hangingPunct="0">
              <a:lnSpc>
                <a:spcPct val="90000"/>
              </a:lnSpc>
              <a:spcBef>
                <a:spcPts val="500"/>
              </a:spcBef>
              <a:buSzPct val="100000"/>
              <a:buFont typeface="Arial" pitchFamily="34" charset="0"/>
              <a:buChar char="•"/>
              <a:defRPr sz="2000" kern="1200">
                <a:solidFill>
                  <a:srgbClr val="000000"/>
                </a:solidFill>
                <a:latin typeface="Calibri" pitchFamily="34" charset="0"/>
                <a:ea typeface="+mn-ea"/>
                <a:cs typeface="+mn-cs"/>
              </a:defRPr>
            </a:lvl3pPr>
            <a:lvl4pPr marL="1595270"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4pPr>
            <a:lvl5pPr marL="2051067" indent="-227895" algn="l" defTabSz="914400" rtl="0" eaLnBrk="0" latinLnBrk="0" hangingPunct="0">
              <a:lnSpc>
                <a:spcPct val="90000"/>
              </a:lnSpc>
              <a:spcBef>
                <a:spcPts val="500"/>
              </a:spcBef>
              <a:buSzPct val="100000"/>
              <a:buFont typeface="Arial" pitchFamily="34" charset="0"/>
              <a:buChar char="•"/>
              <a:defRPr sz="1800" kern="1200">
                <a:solidFill>
                  <a:srgbClr val="000000"/>
                </a:solidFill>
                <a:latin typeface="Calibri" pitchFamily="34" charset="0"/>
                <a:ea typeface="+mn-ea"/>
                <a:cs typeface="+mn-cs"/>
              </a:defRPr>
            </a:lvl5pPr>
            <a:lvl6pPr marL="2506859"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6pPr>
            <a:lvl7pPr marL="296264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7pPr>
            <a:lvl8pPr marL="3418441"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8pPr>
            <a:lvl9pPr marL="3874237" indent="-227895" algn="l" defTabSz="914400" rtl="0" eaLnBrk="0" fontAlgn="base" latinLnBrk="0" hangingPunct="0">
              <a:lnSpc>
                <a:spcPct val="90000"/>
              </a:lnSpc>
              <a:spcBef>
                <a:spcPts val="500"/>
              </a:spcBef>
              <a:spcAft>
                <a:spcPct val="0"/>
              </a:spcAft>
              <a:buSzPct val="100000"/>
              <a:buFont typeface="Arial" pitchFamily="34" charset="0"/>
              <a:buChar char="•"/>
              <a:defRPr sz="1800" kern="1200">
                <a:solidFill>
                  <a:srgbClr val="000000"/>
                </a:solidFill>
                <a:latin typeface="Calibri" pitchFamily="34" charset="0"/>
                <a:ea typeface="+mn-ea"/>
                <a:cs typeface="+mn-cs"/>
              </a:defRPr>
            </a:lvl9pPr>
          </a:lstStyle>
          <a:p>
            <a:pPr algn="r" eaLnBrk="1" fontAlgn="base" hangingPunct="1">
              <a:lnSpc>
                <a:spcPct val="100000"/>
              </a:lnSpc>
              <a:spcBef>
                <a:spcPct val="0"/>
              </a:spcBef>
              <a:spcAft>
                <a:spcPct val="0"/>
              </a:spcAft>
              <a:buSzTx/>
              <a:buFontTx/>
              <a:buNone/>
              <a:defRPr/>
            </a:pPr>
            <a:r>
              <a:rPr lang="en-GB" altLang="fr-FR" sz="1200" b="1" dirty="0" err="1">
                <a:solidFill>
                  <a:schemeClr val="bg1"/>
                </a:solidFill>
                <a:cs typeface="Calibri" pitchFamily="34" charset="0"/>
              </a:rPr>
              <a:t>Données</a:t>
            </a:r>
            <a:r>
              <a:rPr lang="en-GB" altLang="fr-FR" sz="1200" b="1" dirty="0">
                <a:solidFill>
                  <a:schemeClr val="bg1"/>
                </a:solidFill>
                <a:cs typeface="Calibri" pitchFamily="34" charset="0"/>
              </a:rPr>
              <a:t> OMS au  29 </a:t>
            </a:r>
            <a:r>
              <a:rPr lang="en-GB" altLang="fr-FR" sz="1200" b="1" dirty="0" err="1">
                <a:solidFill>
                  <a:schemeClr val="bg1"/>
                </a:solidFill>
                <a:cs typeface="Calibri" pitchFamily="34" charset="0"/>
              </a:rPr>
              <a:t>aout</a:t>
            </a:r>
            <a:r>
              <a:rPr lang="en-GB" altLang="fr-FR" sz="1200" b="1" dirty="0">
                <a:solidFill>
                  <a:schemeClr val="bg1"/>
                </a:solidFill>
                <a:cs typeface="Calibri" pitchFamily="34" charset="0"/>
              </a:rPr>
              <a:t>  2023</a:t>
            </a:r>
          </a:p>
        </p:txBody>
      </p:sp>
      <p:sp>
        <p:nvSpPr>
          <p:cNvPr id="8" name="Espace réservé du numéro de diapositive 3">
            <a:extLst>
              <a:ext uri="{FF2B5EF4-FFF2-40B4-BE49-F238E27FC236}">
                <a16:creationId xmlns:a16="http://schemas.microsoft.com/office/drawing/2014/main" id="{BD30FDD0-50E4-4D37-A3A4-CC0217937F28}"/>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5</a:t>
            </a:fld>
            <a:endParaRPr lang="en-GB"/>
          </a:p>
        </p:txBody>
      </p:sp>
      <p:sp>
        <p:nvSpPr>
          <p:cNvPr id="12" name="TextBox 15">
            <a:extLst>
              <a:ext uri="{FF2B5EF4-FFF2-40B4-BE49-F238E27FC236}">
                <a16:creationId xmlns:a16="http://schemas.microsoft.com/office/drawing/2014/main" id="{CAF8585E-2E97-409E-A897-49B00E3159B3}"/>
              </a:ext>
            </a:extLst>
          </p:cNvPr>
          <p:cNvSpPr txBox="1"/>
          <p:nvPr/>
        </p:nvSpPr>
        <p:spPr>
          <a:xfrm>
            <a:off x="1519328" y="85968"/>
            <a:ext cx="7772400" cy="1200329"/>
          </a:xfrm>
          <a:prstGeom prst="rect">
            <a:avLst/>
          </a:prstGeom>
          <a:solidFill>
            <a:schemeClr val="bg1"/>
          </a:solidFill>
        </p:spPr>
        <p:txBody>
          <a:bodyPr wrap="square" rtlCol="0">
            <a:spAutoFit/>
          </a:bodyPr>
          <a:lstStyle/>
          <a:p>
            <a:pPr algn="ctr" defTabSz="457200" fontAlgn="base">
              <a:spcBef>
                <a:spcPct val="0"/>
              </a:spcBef>
              <a:spcAft>
                <a:spcPct val="0"/>
              </a:spcAft>
            </a:pPr>
            <a:r>
              <a:rPr lang="fr-CH" sz="3600" b="1" dirty="0">
                <a:solidFill>
                  <a:srgbClr val="F49B03"/>
                </a:solidFill>
                <a:latin typeface="+mj-lt"/>
                <a:ea typeface="+mj-ea"/>
                <a:cs typeface="+mj-cs"/>
              </a:rPr>
              <a:t>Le virus sauvage de la polio disparait  mais…  </a:t>
            </a:r>
            <a:endParaRPr lang="en-US" sz="3600" b="1" dirty="0">
              <a:solidFill>
                <a:srgbClr val="F49B03"/>
              </a:solidFill>
              <a:latin typeface="+mj-lt"/>
              <a:ea typeface="+mj-ea"/>
              <a:cs typeface="+mj-cs"/>
            </a:endParaRPr>
          </a:p>
        </p:txBody>
      </p:sp>
      <p:pic>
        <p:nvPicPr>
          <p:cNvPr id="4" name="Image 3">
            <a:extLst>
              <a:ext uri="{FF2B5EF4-FFF2-40B4-BE49-F238E27FC236}">
                <a16:creationId xmlns:a16="http://schemas.microsoft.com/office/drawing/2014/main" id="{F3738304-6514-4B88-F913-2F64136EDD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93" y="170789"/>
            <a:ext cx="878027" cy="1115508"/>
          </a:xfrm>
          <a:prstGeom prst="rect">
            <a:avLst/>
          </a:prstGeom>
        </p:spPr>
      </p:pic>
      <p:pic>
        <p:nvPicPr>
          <p:cNvPr id="2" name="Image 1" descr="Une image contenant texte, clipart&#10;&#10;Description générée automatiquement">
            <a:extLst>
              <a:ext uri="{FF2B5EF4-FFF2-40B4-BE49-F238E27FC236}">
                <a16:creationId xmlns:a16="http://schemas.microsoft.com/office/drawing/2014/main" id="{EA4679C0-72D6-2294-371C-C2408A5A1F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7337" y="12938"/>
            <a:ext cx="2101474" cy="965622"/>
          </a:xfrm>
          <a:prstGeom prst="rect">
            <a:avLst/>
          </a:prstGeom>
        </p:spPr>
      </p:pic>
    </p:spTree>
    <p:extLst>
      <p:ext uri="{BB962C8B-B14F-4D97-AF65-F5344CB8AC3E}">
        <p14:creationId xmlns:p14="http://schemas.microsoft.com/office/powerpoint/2010/main" val="167544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person, indoor, young, little&#10;&#10;Description automatically generated">
            <a:extLst>
              <a:ext uri="{FF2B5EF4-FFF2-40B4-BE49-F238E27FC236}">
                <a16:creationId xmlns:a16="http://schemas.microsoft.com/office/drawing/2014/main" id="{F134FA38-E7D7-CF44-AABB-DCF21EF2F93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1065"/>
                    </a14:imgEffect>
                    <a14:imgEffect>
                      <a14:saturation sat="0"/>
                    </a14:imgEffect>
                  </a14:imgLayer>
                </a14:imgProps>
              </a:ext>
              <a:ext uri="{28A0092B-C50C-407E-A947-70E740481C1C}">
                <a14:useLocalDpi xmlns:a14="http://schemas.microsoft.com/office/drawing/2010/main"/>
              </a:ext>
            </a:extLst>
          </a:blip>
          <a:srcRect/>
          <a:stretch/>
        </p:blipFill>
        <p:spPr>
          <a:xfrm>
            <a:off x="6172669" y="1646242"/>
            <a:ext cx="6019331" cy="3562270"/>
          </a:xfrm>
          <a:prstGeom prst="rect">
            <a:avLst/>
          </a:prstGeom>
          <a:effectLst/>
        </p:spPr>
      </p:pic>
      <p:sp>
        <p:nvSpPr>
          <p:cNvPr id="4" name="Pentagon 3">
            <a:extLst>
              <a:ext uri="{FF2B5EF4-FFF2-40B4-BE49-F238E27FC236}">
                <a16:creationId xmlns:a16="http://schemas.microsoft.com/office/drawing/2014/main" id="{D10A4FCE-D26E-3149-A19C-443957AAC849}"/>
              </a:ext>
            </a:extLst>
          </p:cNvPr>
          <p:cNvSpPr/>
          <p:nvPr/>
        </p:nvSpPr>
        <p:spPr>
          <a:xfrm>
            <a:off x="-1" y="370115"/>
            <a:ext cx="7347857" cy="5775036"/>
          </a:xfrm>
          <a:prstGeom prst="homePlate">
            <a:avLst>
              <a:gd name="adj" fmla="val 20725"/>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497D"/>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524DBC6-324A-E14F-A219-78922F05EC61}"/>
              </a:ext>
            </a:extLst>
          </p:cNvPr>
          <p:cNvSpPr/>
          <p:nvPr/>
        </p:nvSpPr>
        <p:spPr>
          <a:xfrm>
            <a:off x="400910" y="499943"/>
            <a:ext cx="5416110" cy="637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3600" b="1" i="1" dirty="0">
                <a:solidFill>
                  <a:schemeClr val="accent6"/>
                </a:solidFill>
                <a:latin typeface="Calibri" panose="020F0502020204030204" pitchFamily="34" charset="0"/>
                <a:cs typeface="Calibri" panose="020F0502020204030204" pitchFamily="34" charset="0"/>
              </a:rPr>
              <a:t>Virus mutants circulant ?</a:t>
            </a:r>
          </a:p>
        </p:txBody>
      </p:sp>
      <p:sp>
        <p:nvSpPr>
          <p:cNvPr id="21" name="Content Placeholder 2">
            <a:extLst>
              <a:ext uri="{FF2B5EF4-FFF2-40B4-BE49-F238E27FC236}">
                <a16:creationId xmlns:a16="http://schemas.microsoft.com/office/drawing/2014/main" id="{C888CEF8-EAE0-1441-B489-B06C9C681D17}"/>
              </a:ext>
            </a:extLst>
          </p:cNvPr>
          <p:cNvSpPr>
            <a:spLocks noGrp="1"/>
          </p:cNvSpPr>
          <p:nvPr/>
        </p:nvSpPr>
        <p:spPr>
          <a:xfrm>
            <a:off x="172788" y="1267512"/>
            <a:ext cx="6019331" cy="4577607"/>
          </a:xfrm>
          <a:prstGeom prst="rect">
            <a:avLst/>
          </a:prstGeom>
        </p:spPr>
        <p:txBody>
          <a:bodyPr vert="horz" lIns="91440" tIns="45720" rIns="91440" bIns="45720" rtlCol="0">
            <a:normAutofit fontScale="92500"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300"/>
              </a:spcBef>
              <a:spcAft>
                <a:spcPts val="300"/>
              </a:spcAft>
            </a:pPr>
            <a:r>
              <a:rPr lang="fr-FR" sz="2400" dirty="0"/>
              <a:t>Le vaccin oral  contient un </a:t>
            </a:r>
            <a:r>
              <a:rPr lang="fr-FR" sz="2400" b="1" dirty="0"/>
              <a:t>virus vivant de la polio, fortement affaibli </a:t>
            </a:r>
          </a:p>
          <a:p>
            <a:pPr>
              <a:lnSpc>
                <a:spcPct val="120000"/>
              </a:lnSpc>
              <a:spcBef>
                <a:spcPts val="300"/>
              </a:spcBef>
              <a:spcAft>
                <a:spcPts val="300"/>
              </a:spcAft>
            </a:pPr>
            <a:r>
              <a:rPr lang="fr-FR" sz="2400" dirty="0"/>
              <a:t>L’enfant vacciné oralement va excréter le virus vaccinal </a:t>
            </a:r>
          </a:p>
          <a:p>
            <a:pPr>
              <a:lnSpc>
                <a:spcPct val="120000"/>
              </a:lnSpc>
              <a:spcBef>
                <a:spcPts val="300"/>
              </a:spcBef>
              <a:spcAft>
                <a:spcPts val="300"/>
              </a:spcAft>
            </a:pPr>
            <a:r>
              <a:rPr lang="fr-FR" sz="2400" b="1" dirty="0"/>
              <a:t>Le virus vaccinal peut alors circuler entre </a:t>
            </a:r>
            <a:r>
              <a:rPr lang="fr-FR" sz="2400" b="1" u="sng" dirty="0"/>
              <a:t>les enfants </a:t>
            </a:r>
            <a:r>
              <a:rPr lang="fr-FR" sz="2400" dirty="0"/>
              <a:t>par contact fécal-oral </a:t>
            </a:r>
          </a:p>
          <a:p>
            <a:pPr>
              <a:lnSpc>
                <a:spcPct val="120000"/>
              </a:lnSpc>
              <a:spcBef>
                <a:spcPts val="300"/>
              </a:spcBef>
              <a:spcAft>
                <a:spcPts val="300"/>
              </a:spcAft>
            </a:pPr>
            <a:r>
              <a:rPr lang="fr-FR" sz="2400" dirty="0"/>
              <a:t>Si il circule </a:t>
            </a:r>
            <a:r>
              <a:rPr lang="fr-FR" sz="2400" b="1" dirty="0"/>
              <a:t>longtemps </a:t>
            </a:r>
            <a:r>
              <a:rPr lang="fr-FR" sz="2400" b="1" u="sng" dirty="0"/>
              <a:t>(beaucoup d’enfants non vaccinés)</a:t>
            </a:r>
            <a:r>
              <a:rPr lang="fr-FR" sz="2400" b="1" dirty="0"/>
              <a:t> </a:t>
            </a:r>
            <a:r>
              <a:rPr lang="fr-FR" sz="2400" dirty="0"/>
              <a:t>le virus peut alors </a:t>
            </a:r>
            <a:r>
              <a:rPr lang="fr-FR" sz="2400" b="1" dirty="0"/>
              <a:t>muter </a:t>
            </a:r>
            <a:r>
              <a:rPr lang="fr-FR" sz="2400" dirty="0"/>
              <a:t>et devenir virulent…</a:t>
            </a:r>
          </a:p>
          <a:p>
            <a:pPr>
              <a:lnSpc>
                <a:spcPct val="120000"/>
              </a:lnSpc>
              <a:spcBef>
                <a:spcPts val="300"/>
              </a:spcBef>
              <a:spcAft>
                <a:spcPts val="300"/>
              </a:spcAft>
            </a:pPr>
            <a:r>
              <a:rPr lang="fr-FR" sz="2400" b="1" dirty="0"/>
              <a:t>La flambée affecte des enfants non vaccinés </a:t>
            </a:r>
            <a:r>
              <a:rPr lang="fr-FR" sz="2400" dirty="0"/>
              <a:t>en contact avec le virus mutant devenu virulent</a:t>
            </a:r>
            <a:r>
              <a:rPr lang="fr-FR" sz="1600" dirty="0"/>
              <a:t>.</a:t>
            </a:r>
            <a:endParaRPr lang="en-US" sz="1600" dirty="0"/>
          </a:p>
        </p:txBody>
      </p:sp>
      <p:sp>
        <p:nvSpPr>
          <p:cNvPr id="9" name="Espace réservé du numéro de diapositive 3">
            <a:extLst>
              <a:ext uri="{FF2B5EF4-FFF2-40B4-BE49-F238E27FC236}">
                <a16:creationId xmlns:a16="http://schemas.microsoft.com/office/drawing/2014/main" id="{3309682D-5810-4C66-BF48-8F29214B89F7}"/>
              </a:ext>
            </a:extLst>
          </p:cNvPr>
          <p:cNvSpPr txBox="1">
            <a:spLocks/>
          </p:cNvSpPr>
          <p:nvPr/>
        </p:nvSpPr>
        <p:spPr>
          <a:xfrm>
            <a:off x="3" y="6604000"/>
            <a:ext cx="2370667" cy="254000"/>
          </a:xfrm>
          <a:prstGeom prst="rect">
            <a:avLst/>
          </a:prstGeom>
        </p:spPr>
        <p:txBody>
          <a:bodyPr vert="horz" lIns="91440" tIns="45720" rIns="91440" bIns="45720" rtlCol="0" anchor="ctr"/>
          <a:lstStyle>
            <a:defPPr>
              <a:defRPr lang="en-US"/>
            </a:defPPr>
            <a:lvl1pPr algn="r" defTabSz="457200" fontAlgn="auto">
              <a:spcBef>
                <a:spcPts val="0"/>
              </a:spcBef>
              <a:spcAft>
                <a:spcPts val="0"/>
              </a:spcAft>
              <a:defRPr sz="1200">
                <a:solidFill>
                  <a:prstClr val="white"/>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5B703-056F-479E-8893-F9987D298CDC}" type="slidenum">
              <a:rPr lang="en-GB" smtClean="0"/>
              <a:pPr/>
              <a:t>6</a:t>
            </a:fld>
            <a:endParaRPr lang="en-GB"/>
          </a:p>
        </p:txBody>
      </p:sp>
      <p:sp>
        <p:nvSpPr>
          <p:cNvPr id="3" name="Rectangle 2">
            <a:extLst>
              <a:ext uri="{FF2B5EF4-FFF2-40B4-BE49-F238E27FC236}">
                <a16:creationId xmlns:a16="http://schemas.microsoft.com/office/drawing/2014/main" id="{C65E002C-0A8B-4087-ACE4-D858CBC4DB3B}"/>
              </a:ext>
            </a:extLst>
          </p:cNvPr>
          <p:cNvSpPr/>
          <p:nvPr/>
        </p:nvSpPr>
        <p:spPr>
          <a:xfrm>
            <a:off x="9307629" y="134754"/>
            <a:ext cx="2733575" cy="904774"/>
          </a:xfrm>
          <a:prstGeom prst="rect">
            <a:avLst/>
          </a:prstGeom>
          <a:solidFill>
            <a:schemeClr val="bg1"/>
          </a:solidFill>
          <a:ln>
            <a:solidFill>
              <a:schemeClr val="bg1"/>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920EB2E-5F5A-4BD8-3EA5-33CFB6D7D3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5712" y="5376263"/>
            <a:ext cx="913062" cy="1160020"/>
          </a:xfrm>
          <a:prstGeom prst="rect">
            <a:avLst/>
          </a:prstGeom>
        </p:spPr>
      </p:pic>
      <p:pic>
        <p:nvPicPr>
          <p:cNvPr id="2" name="Image 1" descr="Une image contenant texte, clipart&#10;&#10;Description générée automatiquement">
            <a:extLst>
              <a:ext uri="{FF2B5EF4-FFF2-40B4-BE49-F238E27FC236}">
                <a16:creationId xmlns:a16="http://schemas.microsoft.com/office/drawing/2014/main" id="{CB84B622-A24E-7A6C-3B01-09C682AD76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62645" y="12938"/>
            <a:ext cx="1887182" cy="867155"/>
          </a:xfrm>
          <a:prstGeom prst="rect">
            <a:avLst/>
          </a:prstGeom>
        </p:spPr>
      </p:pic>
      <p:sp>
        <p:nvSpPr>
          <p:cNvPr id="5" name="Ellipse 4">
            <a:extLst>
              <a:ext uri="{FF2B5EF4-FFF2-40B4-BE49-F238E27FC236}">
                <a16:creationId xmlns:a16="http://schemas.microsoft.com/office/drawing/2014/main" id="{1F990F8B-4295-7C6A-D9D7-8B32032E68F0}"/>
              </a:ext>
            </a:extLst>
          </p:cNvPr>
          <p:cNvSpPr/>
          <p:nvPr/>
        </p:nvSpPr>
        <p:spPr>
          <a:xfrm>
            <a:off x="6772036" y="615553"/>
            <a:ext cx="5196738" cy="12865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spcBef>
                <a:spcPts val="300"/>
              </a:spcBef>
              <a:spcAft>
                <a:spcPts val="300"/>
              </a:spcAft>
            </a:pPr>
            <a:r>
              <a:rPr lang="fr-FR" sz="2400" b="1" dirty="0"/>
              <a:t>Les enfants vaccinés sont protégés par le vaccin! </a:t>
            </a:r>
          </a:p>
        </p:txBody>
      </p:sp>
    </p:spTree>
    <p:extLst>
      <p:ext uri="{BB962C8B-B14F-4D97-AF65-F5344CB8AC3E}">
        <p14:creationId xmlns:p14="http://schemas.microsoft.com/office/powerpoint/2010/main" val="127937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10;&#10;Description générée automatiquement">
            <a:extLst>
              <a:ext uri="{FF2B5EF4-FFF2-40B4-BE49-F238E27FC236}">
                <a16:creationId xmlns:a16="http://schemas.microsoft.com/office/drawing/2014/main" id="{5C768881-C883-AAF2-8B76-783BF86D2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1951" y="-18851"/>
            <a:ext cx="2038973" cy="936903"/>
          </a:xfrm>
          <a:prstGeom prst="rect">
            <a:avLst/>
          </a:prstGeom>
        </p:spPr>
      </p:pic>
      <p:sp>
        <p:nvSpPr>
          <p:cNvPr id="2" name="Title 1">
            <a:extLst>
              <a:ext uri="{FF2B5EF4-FFF2-40B4-BE49-F238E27FC236}">
                <a16:creationId xmlns:a16="http://schemas.microsoft.com/office/drawing/2014/main" id="{7FE16745-D42B-423D-A0EA-0FEB938AE022}"/>
              </a:ext>
            </a:extLst>
          </p:cNvPr>
          <p:cNvSpPr>
            <a:spLocks noGrp="1"/>
          </p:cNvSpPr>
          <p:nvPr>
            <p:ph type="title"/>
          </p:nvPr>
        </p:nvSpPr>
        <p:spPr>
          <a:xfrm>
            <a:off x="1850942" y="255802"/>
            <a:ext cx="7886700" cy="973379"/>
          </a:xfrm>
        </p:spPr>
        <p:txBody>
          <a:bodyPr/>
          <a:lstStyle/>
          <a:p>
            <a:r>
              <a:rPr lang="en-GB" sz="3600" b="1" dirty="0">
                <a:solidFill>
                  <a:schemeClr val="accent6"/>
                </a:solidFill>
                <a:latin typeface="Calibri" panose="020F0502020204030204" pitchFamily="34" charset="0"/>
                <a:ea typeface="+mn-ea"/>
                <a:cs typeface="Calibri" panose="020F0502020204030204" pitchFamily="34" charset="0"/>
              </a:rPr>
              <a:t>Le nouveau </a:t>
            </a:r>
            <a:r>
              <a:rPr lang="en-GB" sz="3600" b="1" dirty="0" err="1">
                <a:solidFill>
                  <a:schemeClr val="accent6"/>
                </a:solidFill>
                <a:latin typeface="Calibri" panose="020F0502020204030204" pitchFamily="34" charset="0"/>
                <a:ea typeface="+mn-ea"/>
                <a:cs typeface="Calibri" panose="020F0502020204030204" pitchFamily="34" charset="0"/>
              </a:rPr>
              <a:t>vaccin</a:t>
            </a:r>
            <a:r>
              <a:rPr lang="en-GB" sz="3600" b="1" dirty="0">
                <a:solidFill>
                  <a:schemeClr val="accent6"/>
                </a:solidFill>
                <a:latin typeface="Calibri" panose="020F0502020204030204" pitchFamily="34" charset="0"/>
                <a:ea typeface="+mn-ea"/>
                <a:cs typeface="Calibri" panose="020F0502020204030204" pitchFamily="34" charset="0"/>
              </a:rPr>
              <a:t> oral (nVPO</a:t>
            </a:r>
            <a:r>
              <a:rPr lang="en-GB" sz="3600" b="1" baseline="-25000" dirty="0">
                <a:solidFill>
                  <a:schemeClr val="accent6"/>
                </a:solidFill>
                <a:latin typeface="Calibri" panose="020F0502020204030204" pitchFamily="34" charset="0"/>
                <a:ea typeface="+mn-ea"/>
                <a:cs typeface="Calibri" panose="020F0502020204030204" pitchFamily="34" charset="0"/>
              </a:rPr>
              <a:t>2</a:t>
            </a:r>
            <a:r>
              <a:rPr lang="en-GB" sz="3600" b="1" dirty="0">
                <a:solidFill>
                  <a:schemeClr val="accent6"/>
                </a:solidFill>
                <a:latin typeface="Calibri" panose="020F0502020204030204" pitchFamily="34" charset="0"/>
                <a:ea typeface="+mn-ea"/>
                <a:cs typeface="Calibri" panose="020F0502020204030204" pitchFamily="34" charset="0"/>
              </a:rPr>
              <a:t>)</a:t>
            </a:r>
            <a:br>
              <a:rPr lang="en-GB" sz="2800" b="1" dirty="0">
                <a:latin typeface="Avenir Next LT Pro" panose="020B0504020202020204" pitchFamily="34" charset="0"/>
              </a:rPr>
            </a:br>
            <a:br>
              <a:rPr lang="en-GB" sz="2800" b="1" dirty="0">
                <a:latin typeface="Avenir Next LT Pro" panose="020B0504020202020204" pitchFamily="34" charset="0"/>
              </a:rPr>
            </a:br>
            <a:br>
              <a:rPr lang="en-GB" sz="2800" b="1" dirty="0">
                <a:latin typeface="Avenir Next LT Pro" panose="020B0504020202020204" pitchFamily="34" charset="0"/>
              </a:rPr>
            </a:br>
            <a:r>
              <a:rPr lang="en-GB" sz="2800" b="1" dirty="0">
                <a:latin typeface="Avenir Next LT Pro" panose="020B0504020202020204" pitchFamily="34" charset="0"/>
              </a:rPr>
              <a:t> </a:t>
            </a:r>
            <a:endParaRPr lang="en-GB" dirty="0"/>
          </a:p>
        </p:txBody>
      </p:sp>
      <p:sp>
        <p:nvSpPr>
          <p:cNvPr id="3" name="Content Placeholder 2">
            <a:extLst>
              <a:ext uri="{FF2B5EF4-FFF2-40B4-BE49-F238E27FC236}">
                <a16:creationId xmlns:a16="http://schemas.microsoft.com/office/drawing/2014/main" id="{6D167CA4-E991-4C10-8C63-9C1F0A7EA5C2}"/>
              </a:ext>
            </a:extLst>
          </p:cNvPr>
          <p:cNvSpPr>
            <a:spLocks noGrp="1"/>
          </p:cNvSpPr>
          <p:nvPr>
            <p:ph idx="1"/>
          </p:nvPr>
        </p:nvSpPr>
        <p:spPr>
          <a:xfrm>
            <a:off x="186646" y="1221462"/>
            <a:ext cx="6586539" cy="5227389"/>
          </a:xfrm>
        </p:spPr>
        <p:txBody>
          <a:bodyPr>
            <a:normAutofit/>
          </a:bodyPr>
          <a:lstStyle/>
          <a:p>
            <a:pPr>
              <a:lnSpc>
                <a:spcPct val="130000"/>
              </a:lnSpc>
              <a:spcBef>
                <a:spcPts val="300"/>
              </a:spcBef>
              <a:spcAft>
                <a:spcPts val="300"/>
              </a:spcAft>
            </a:pPr>
            <a:r>
              <a:rPr lang="fr-FR" sz="2800" b="1" dirty="0"/>
              <a:t>Nouvel outil  pour répondre aux flambées </a:t>
            </a:r>
            <a:r>
              <a:rPr lang="fr-FR" sz="2800" dirty="0"/>
              <a:t>de poliovirus mutants de type 2 (PVCDV</a:t>
            </a:r>
            <a:r>
              <a:rPr lang="fr-FR" sz="2800" baseline="-25000" dirty="0"/>
              <a:t>2</a:t>
            </a:r>
            <a:r>
              <a:rPr lang="fr-FR" sz="2800" dirty="0"/>
              <a:t>). </a:t>
            </a:r>
          </a:p>
          <a:p>
            <a:pPr>
              <a:lnSpc>
                <a:spcPct val="130000"/>
              </a:lnSpc>
              <a:spcBef>
                <a:spcPts val="300"/>
              </a:spcBef>
              <a:spcAft>
                <a:spcPts val="300"/>
              </a:spcAft>
            </a:pPr>
            <a:r>
              <a:rPr lang="fr-FR" sz="2800" dirty="0"/>
              <a:t>Version modifiée du vaccin polio oral, </a:t>
            </a:r>
            <a:r>
              <a:rPr lang="fr-FR" sz="2800" b="1" dirty="0"/>
              <a:t>génétiquement plus stable</a:t>
            </a:r>
            <a:r>
              <a:rPr lang="fr-FR" sz="2800" dirty="0"/>
              <a:t>, pour éviter les mutations et les flambées</a:t>
            </a:r>
          </a:p>
          <a:p>
            <a:pPr>
              <a:lnSpc>
                <a:spcPct val="130000"/>
              </a:lnSpc>
              <a:spcBef>
                <a:spcPts val="300"/>
              </a:spcBef>
              <a:spcAft>
                <a:spcPts val="300"/>
              </a:spcAft>
            </a:pPr>
            <a:r>
              <a:rPr lang="fr-FR" sz="2800" dirty="0"/>
              <a:t>Autorisé par l’OMS en Novembre 2020</a:t>
            </a:r>
          </a:p>
          <a:p>
            <a:pPr marL="0" indent="0">
              <a:buNone/>
            </a:pPr>
            <a:endParaRPr lang="fr-FR" sz="3600" dirty="0">
              <a:latin typeface="Avenir Next LT Pro" panose="020B0504020202020204" pitchFamily="34" charset="0"/>
            </a:endParaRPr>
          </a:p>
        </p:txBody>
      </p:sp>
      <p:sp>
        <p:nvSpPr>
          <p:cNvPr id="6" name="TextBox 24">
            <a:extLst>
              <a:ext uri="{FF2B5EF4-FFF2-40B4-BE49-F238E27FC236}">
                <a16:creationId xmlns:a16="http://schemas.microsoft.com/office/drawing/2014/main" id="{EAD3D075-30C8-4D32-863F-ADA2CDEAC2E9}"/>
              </a:ext>
            </a:extLst>
          </p:cNvPr>
          <p:cNvSpPr txBox="1"/>
          <p:nvPr/>
        </p:nvSpPr>
        <p:spPr>
          <a:xfrm>
            <a:off x="7043879" y="1242402"/>
            <a:ext cx="4834547" cy="1200329"/>
          </a:xfrm>
          <a:prstGeom prst="rect">
            <a:avLst/>
          </a:prstGeom>
          <a:noFill/>
        </p:spPr>
        <p:txBody>
          <a:bodyPr wrap="square" rtlCol="0">
            <a:spAutoFit/>
          </a:bodyPr>
          <a:lstStyle/>
          <a:p>
            <a:pPr fontAlgn="base">
              <a:spcBef>
                <a:spcPts val="1200"/>
              </a:spcBef>
            </a:pPr>
            <a:r>
              <a:rPr lang="en-US" sz="2400" b="1" dirty="0">
                <a:solidFill>
                  <a:srgbClr val="0D4D95"/>
                </a:solidFill>
                <a:latin typeface="D-DIN" panose="020B0504030202030204" pitchFamily="34" charset="0"/>
              </a:rPr>
              <a:t>725 millions de doses </a:t>
            </a:r>
            <a:r>
              <a:rPr lang="en-US" sz="2400" b="1" dirty="0" err="1">
                <a:solidFill>
                  <a:srgbClr val="0D4D95"/>
                </a:solidFill>
                <a:latin typeface="D-DIN" panose="020B0504030202030204" pitchFamily="34" charset="0"/>
              </a:rPr>
              <a:t>utilisées</a:t>
            </a:r>
            <a:r>
              <a:rPr lang="en-US" sz="2400" b="1" dirty="0">
                <a:solidFill>
                  <a:srgbClr val="0D4D95"/>
                </a:solidFill>
                <a:latin typeface="D-DIN" panose="020B0504030202030204" pitchFamily="34" charset="0"/>
              </a:rPr>
              <a:t> dans 32  pays  : Afrique, Europe et </a:t>
            </a:r>
            <a:r>
              <a:rPr lang="en-US" sz="2400" b="1" dirty="0" err="1">
                <a:solidFill>
                  <a:srgbClr val="0D4D95"/>
                </a:solidFill>
                <a:latin typeface="D-DIN" panose="020B0504030202030204" pitchFamily="34" charset="0"/>
              </a:rPr>
              <a:t>Moyen</a:t>
            </a:r>
            <a:r>
              <a:rPr lang="en-US" sz="2400" b="1" dirty="0">
                <a:solidFill>
                  <a:srgbClr val="0D4D95"/>
                </a:solidFill>
                <a:latin typeface="D-DIN" panose="020B0504030202030204" pitchFamily="34" charset="0"/>
              </a:rPr>
              <a:t> Orient. </a:t>
            </a:r>
            <a:endParaRPr lang="en-US" sz="2400" dirty="0">
              <a:latin typeface="D-DIN" panose="020B0504030202030204" pitchFamily="34" charset="0"/>
            </a:endParaRPr>
          </a:p>
        </p:txBody>
      </p:sp>
      <p:pic>
        <p:nvPicPr>
          <p:cNvPr id="7" name="Image 6">
            <a:extLst>
              <a:ext uri="{FF2B5EF4-FFF2-40B4-BE49-F238E27FC236}">
                <a16:creationId xmlns:a16="http://schemas.microsoft.com/office/drawing/2014/main" id="{5A6A261D-0026-4945-AE64-934E041096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6655" y="2432098"/>
            <a:ext cx="4487728" cy="2993706"/>
          </a:xfrm>
          <a:prstGeom prst="rect">
            <a:avLst/>
          </a:prstGeom>
        </p:spPr>
      </p:pic>
      <p:pic>
        <p:nvPicPr>
          <p:cNvPr id="10" name="Image 9">
            <a:extLst>
              <a:ext uri="{FF2B5EF4-FFF2-40B4-BE49-F238E27FC236}">
                <a16:creationId xmlns:a16="http://schemas.microsoft.com/office/drawing/2014/main" id="{A2DFFD2C-89C5-1D79-8F79-28D158BD8E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5202" y="5444765"/>
            <a:ext cx="947494" cy="1134557"/>
          </a:xfrm>
          <a:prstGeom prst="rect">
            <a:avLst/>
          </a:prstGeom>
        </p:spPr>
      </p:pic>
      <p:grpSp>
        <p:nvGrpSpPr>
          <p:cNvPr id="14" name="Groupe 13">
            <a:extLst>
              <a:ext uri="{FF2B5EF4-FFF2-40B4-BE49-F238E27FC236}">
                <a16:creationId xmlns:a16="http://schemas.microsoft.com/office/drawing/2014/main" id="{44EE1E15-D284-D0B5-B296-C72BB122F51B}"/>
              </a:ext>
            </a:extLst>
          </p:cNvPr>
          <p:cNvGrpSpPr/>
          <p:nvPr/>
        </p:nvGrpSpPr>
        <p:grpSpPr>
          <a:xfrm>
            <a:off x="546564" y="182390"/>
            <a:ext cx="9574692" cy="6279682"/>
            <a:chOff x="546564" y="182390"/>
            <a:chExt cx="9574692" cy="6279682"/>
          </a:xfrm>
        </p:grpSpPr>
        <p:grpSp>
          <p:nvGrpSpPr>
            <p:cNvPr id="12" name="Groupe 11">
              <a:extLst>
                <a:ext uri="{FF2B5EF4-FFF2-40B4-BE49-F238E27FC236}">
                  <a16:creationId xmlns:a16="http://schemas.microsoft.com/office/drawing/2014/main" id="{FE150FFF-6F0C-FB7A-3EF5-BE15F4045D73}"/>
                </a:ext>
              </a:extLst>
            </p:cNvPr>
            <p:cNvGrpSpPr/>
            <p:nvPr/>
          </p:nvGrpSpPr>
          <p:grpSpPr>
            <a:xfrm>
              <a:off x="546564" y="182390"/>
              <a:ext cx="9574692" cy="6266461"/>
              <a:chOff x="546564" y="182390"/>
              <a:chExt cx="9574692" cy="6266461"/>
            </a:xfrm>
          </p:grpSpPr>
          <p:pic>
            <p:nvPicPr>
              <p:cNvPr id="8" name="Image 7">
                <a:extLst>
                  <a:ext uri="{FF2B5EF4-FFF2-40B4-BE49-F238E27FC236}">
                    <a16:creationId xmlns:a16="http://schemas.microsoft.com/office/drawing/2014/main" id="{8DC3E9EB-DBDC-CD42-87C6-90EE03FD1E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717" y="182390"/>
                <a:ext cx="9399690" cy="6266461"/>
              </a:xfrm>
              <a:prstGeom prst="rect">
                <a:avLst/>
              </a:prstGeom>
            </p:spPr>
          </p:pic>
          <p:sp>
            <p:nvSpPr>
              <p:cNvPr id="9" name="ZoneTexte 8">
                <a:extLst>
                  <a:ext uri="{FF2B5EF4-FFF2-40B4-BE49-F238E27FC236}">
                    <a16:creationId xmlns:a16="http://schemas.microsoft.com/office/drawing/2014/main" id="{0CB2F41D-11C9-5110-79A5-C722E334F19C}"/>
                  </a:ext>
                </a:extLst>
              </p:cNvPr>
              <p:cNvSpPr txBox="1"/>
              <p:nvPr/>
            </p:nvSpPr>
            <p:spPr>
              <a:xfrm>
                <a:off x="1084521" y="1242402"/>
                <a:ext cx="184731" cy="369332"/>
              </a:xfrm>
              <a:prstGeom prst="rect">
                <a:avLst/>
              </a:prstGeom>
              <a:noFill/>
            </p:spPr>
            <p:txBody>
              <a:bodyPr wrap="none" rtlCol="0">
                <a:spAutoFit/>
              </a:bodyPr>
              <a:lstStyle/>
              <a:p>
                <a:endParaRPr lang="en-US" dirty="0"/>
              </a:p>
            </p:txBody>
          </p:sp>
          <p:sp>
            <p:nvSpPr>
              <p:cNvPr id="11" name="ZoneTexte 10">
                <a:extLst>
                  <a:ext uri="{FF2B5EF4-FFF2-40B4-BE49-F238E27FC236}">
                    <a16:creationId xmlns:a16="http://schemas.microsoft.com/office/drawing/2014/main" id="{C57A0FF2-A591-7F34-062B-3E04845CCCE9}"/>
                  </a:ext>
                </a:extLst>
              </p:cNvPr>
              <p:cNvSpPr txBox="1"/>
              <p:nvPr/>
            </p:nvSpPr>
            <p:spPr>
              <a:xfrm rot="16200000">
                <a:off x="-1040152" y="2712645"/>
                <a:ext cx="3635098" cy="461665"/>
              </a:xfrm>
              <a:prstGeom prst="rect">
                <a:avLst/>
              </a:prstGeom>
              <a:solidFill>
                <a:schemeClr val="bg1"/>
              </a:solidFill>
            </p:spPr>
            <p:txBody>
              <a:bodyPr wrap="none" rtlCol="0">
                <a:spAutoFit/>
              </a:bodyPr>
              <a:lstStyle/>
              <a:p>
                <a:r>
                  <a:rPr lang="en-US" sz="2400" dirty="0" err="1"/>
                  <a:t>Nombre</a:t>
                </a:r>
                <a:r>
                  <a:rPr lang="en-US" sz="2400" dirty="0"/>
                  <a:t> de Doses (millions)</a:t>
                </a:r>
              </a:p>
            </p:txBody>
          </p:sp>
          <p:sp>
            <p:nvSpPr>
              <p:cNvPr id="5" name="ZoneTexte 4">
                <a:extLst>
                  <a:ext uri="{FF2B5EF4-FFF2-40B4-BE49-F238E27FC236}">
                    <a16:creationId xmlns:a16="http://schemas.microsoft.com/office/drawing/2014/main" id="{AE85CE67-6454-D335-5CD4-70780C697151}"/>
                  </a:ext>
                </a:extLst>
              </p:cNvPr>
              <p:cNvSpPr txBox="1"/>
              <p:nvPr/>
            </p:nvSpPr>
            <p:spPr>
              <a:xfrm rot="5400000">
                <a:off x="7154643" y="3175358"/>
                <a:ext cx="5471562" cy="461665"/>
              </a:xfrm>
              <a:prstGeom prst="rect">
                <a:avLst/>
              </a:prstGeom>
              <a:solidFill>
                <a:schemeClr val="bg1"/>
              </a:solidFill>
            </p:spPr>
            <p:txBody>
              <a:bodyPr wrap="none" rtlCol="0">
                <a:spAutoFit/>
              </a:bodyPr>
              <a:lstStyle/>
              <a:p>
                <a:r>
                  <a:rPr lang="en-US" sz="2400" dirty="0"/>
                  <a:t>Nouvelles </a:t>
                </a:r>
                <a:r>
                  <a:rPr lang="en-US" sz="2400" dirty="0" err="1"/>
                  <a:t>flambées</a:t>
                </a:r>
                <a:r>
                  <a:rPr lang="en-US" sz="2400" dirty="0"/>
                  <a:t> (date de la detection)</a:t>
                </a:r>
              </a:p>
            </p:txBody>
          </p:sp>
        </p:grpSp>
        <p:sp>
          <p:nvSpPr>
            <p:cNvPr id="13" name="Rectangle 12">
              <a:extLst>
                <a:ext uri="{FF2B5EF4-FFF2-40B4-BE49-F238E27FC236}">
                  <a16:creationId xmlns:a16="http://schemas.microsoft.com/office/drawing/2014/main" id="{DA73EC6A-0768-6726-0D92-E9A202200002}"/>
                </a:ext>
              </a:extLst>
            </p:cNvPr>
            <p:cNvSpPr/>
            <p:nvPr/>
          </p:nvSpPr>
          <p:spPr>
            <a:xfrm>
              <a:off x="3374571" y="5878286"/>
              <a:ext cx="6209170" cy="583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ZoneTexte 14">
            <a:extLst>
              <a:ext uri="{FF2B5EF4-FFF2-40B4-BE49-F238E27FC236}">
                <a16:creationId xmlns:a16="http://schemas.microsoft.com/office/drawing/2014/main" id="{E192FCC3-AA32-424C-BA0F-0B3F12D8E473}"/>
              </a:ext>
            </a:extLst>
          </p:cNvPr>
          <p:cNvSpPr txBox="1"/>
          <p:nvPr/>
        </p:nvSpPr>
        <p:spPr>
          <a:xfrm>
            <a:off x="1593977" y="301816"/>
            <a:ext cx="1096060" cy="400110"/>
          </a:xfrm>
          <a:prstGeom prst="rect">
            <a:avLst/>
          </a:prstGeom>
          <a:solidFill>
            <a:schemeClr val="bg1"/>
          </a:solidFill>
        </p:spPr>
        <p:txBody>
          <a:bodyPr wrap="square" rtlCol="0">
            <a:spAutoFit/>
          </a:bodyPr>
          <a:lstStyle/>
          <a:p>
            <a:pPr algn="ctr"/>
            <a:r>
              <a:rPr lang="en-US" sz="2000" dirty="0"/>
              <a:t>Source </a:t>
            </a:r>
          </a:p>
        </p:txBody>
      </p:sp>
    </p:spTree>
    <p:extLst>
      <p:ext uri="{BB962C8B-B14F-4D97-AF65-F5344CB8AC3E}">
        <p14:creationId xmlns:p14="http://schemas.microsoft.com/office/powerpoint/2010/main" val="133754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4672C4-1340-4D90-838C-3E6633A4C5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8668492" cy="6857990"/>
          </a:xfrm>
          <a:prstGeom prst="rect">
            <a:avLst/>
          </a:prstGeom>
        </p:spPr>
      </p:pic>
      <p:sp>
        <p:nvSpPr>
          <p:cNvPr id="11" name="Rectangle 3">
            <a:extLst>
              <a:ext uri="{FF2B5EF4-FFF2-40B4-BE49-F238E27FC236}">
                <a16:creationId xmlns:a16="http://schemas.microsoft.com/office/drawing/2014/main" id="{A34A0FA5-801E-4026-8304-35412B4B39A3}"/>
              </a:ext>
            </a:extLst>
          </p:cNvPr>
          <p:cNvSpPr txBox="1">
            <a:spLocks noChangeArrowheads="1"/>
          </p:cNvSpPr>
          <p:nvPr/>
        </p:nvSpPr>
        <p:spPr bwMode="auto">
          <a:xfrm>
            <a:off x="7545311" y="2000211"/>
            <a:ext cx="4727369" cy="4857789"/>
          </a:xfrm>
          <a:prstGeom prst="rect">
            <a:avLst/>
          </a:prstGeom>
          <a:solidFill>
            <a:schemeClr val="bg1"/>
          </a:solidFill>
        </p:spPr>
        <p:txBody>
          <a:bodyPr vert="horz"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3 milliards </a:t>
            </a:r>
            <a:r>
              <a:rPr kumimoji="0" lang="fr-CH" sz="2200" i="0" u="none" strike="noStrike" kern="1200" cap="none" spc="0" normalizeH="0" baseline="0" noProof="0" dirty="0">
                <a:ln>
                  <a:noFill/>
                </a:ln>
                <a:solidFill>
                  <a:prstClr val="black"/>
                </a:solidFill>
                <a:effectLst/>
                <a:uLnTx/>
                <a:uFillTx/>
                <a:latin typeface="Calibri"/>
                <a:ea typeface="+mn-ea"/>
                <a:cs typeface="+mn-cs"/>
              </a:rPr>
              <a:t>d’enfants vaccinés</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20 millions </a:t>
            </a:r>
            <a:r>
              <a:rPr kumimoji="0" lang="fr-CH" sz="2200" i="0" u="none" strike="noStrike" kern="1200" cap="none" spc="0" normalizeH="0" baseline="0" noProof="0" dirty="0">
                <a:ln>
                  <a:noFill/>
                </a:ln>
                <a:solidFill>
                  <a:prstClr val="black"/>
                </a:solidFill>
                <a:effectLst/>
                <a:uLnTx/>
                <a:uFillTx/>
                <a:latin typeface="Calibri"/>
                <a:ea typeface="+mn-ea"/>
                <a:cs typeface="+mn-cs"/>
              </a:rPr>
              <a:t>de paralysies évitées</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1.5 millions </a:t>
            </a:r>
            <a:r>
              <a:rPr kumimoji="0" lang="fr-CH" sz="2200" i="0" u="none" strike="noStrike" kern="1200" cap="none" spc="0" normalizeH="0" baseline="0" noProof="0" dirty="0">
                <a:ln>
                  <a:noFill/>
                </a:ln>
                <a:solidFill>
                  <a:prstClr val="black"/>
                </a:solidFill>
                <a:effectLst/>
                <a:uLnTx/>
                <a:uFillTx/>
                <a:latin typeface="Calibri"/>
                <a:ea typeface="+mn-ea"/>
                <a:cs typeface="+mn-cs"/>
              </a:rPr>
              <a:t>vies sauvées</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20 millions </a:t>
            </a:r>
            <a:r>
              <a:rPr kumimoji="0" lang="fr-CH" sz="2200" i="0" u="none" strike="noStrike" kern="1200" cap="none" spc="0" normalizeH="0" baseline="0" noProof="0" dirty="0">
                <a:ln>
                  <a:noFill/>
                </a:ln>
                <a:solidFill>
                  <a:prstClr val="black"/>
                </a:solidFill>
                <a:effectLst/>
                <a:uLnTx/>
                <a:uFillTx/>
                <a:latin typeface="Calibri"/>
                <a:ea typeface="+mn-ea"/>
                <a:cs typeface="+mn-cs"/>
              </a:rPr>
              <a:t>de bénévoles mobilisés </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2 des 3 </a:t>
            </a:r>
            <a:r>
              <a:rPr kumimoji="0" lang="fr-CH" sz="2200" i="0" u="none" strike="noStrike" kern="1200" cap="none" spc="0" normalizeH="0" baseline="0" noProof="0" dirty="0">
                <a:ln>
                  <a:noFill/>
                </a:ln>
                <a:solidFill>
                  <a:prstClr val="black"/>
                </a:solidFill>
                <a:effectLst/>
                <a:uLnTx/>
                <a:uFillTx/>
                <a:latin typeface="Calibri"/>
                <a:ea typeface="+mn-ea"/>
                <a:cs typeface="+mn-cs"/>
              </a:rPr>
              <a:t>types</a:t>
            </a:r>
            <a:r>
              <a:rPr kumimoji="0" lang="fr-CH" sz="2200" b="1" i="0" u="none" strike="noStrike" kern="1200" cap="none" spc="0" normalizeH="0" baseline="0" noProof="0" dirty="0">
                <a:ln>
                  <a:noFill/>
                </a:ln>
                <a:solidFill>
                  <a:prstClr val="black"/>
                </a:solidFill>
                <a:effectLst/>
                <a:uLnTx/>
                <a:uFillTx/>
                <a:latin typeface="Calibri"/>
                <a:ea typeface="+mn-ea"/>
                <a:cs typeface="+mn-cs"/>
              </a:rPr>
              <a:t> </a:t>
            </a:r>
            <a:r>
              <a:rPr kumimoji="0" lang="fr-CH" sz="2200" i="0" u="none" strike="noStrike" kern="1200" cap="none" spc="0" normalizeH="0" baseline="0" noProof="0" dirty="0">
                <a:ln>
                  <a:noFill/>
                </a:ln>
                <a:solidFill>
                  <a:prstClr val="black"/>
                </a:solidFill>
                <a:effectLst/>
                <a:uLnTx/>
                <a:uFillTx/>
                <a:latin typeface="Calibri"/>
                <a:ea typeface="+mn-ea"/>
                <a:cs typeface="+mn-cs"/>
              </a:rPr>
              <a:t>du virus sauvage éradiqués</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5 des 6 régions </a:t>
            </a:r>
            <a:r>
              <a:rPr kumimoji="0" lang="fr-CH" sz="2200" i="0" u="none" strike="noStrike" kern="1200" cap="none" spc="0" normalizeH="0" baseline="0" noProof="0" dirty="0">
                <a:ln>
                  <a:noFill/>
                </a:ln>
                <a:solidFill>
                  <a:prstClr val="black"/>
                </a:solidFill>
                <a:effectLst/>
                <a:uLnTx/>
                <a:uFillTx/>
                <a:latin typeface="Calibri"/>
                <a:ea typeface="+mn-ea"/>
                <a:cs typeface="+mn-cs"/>
              </a:rPr>
              <a:t>du monde libérées du virus sauvage</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Nombre de cas réduit de 99.99 %</a:t>
            </a:r>
          </a:p>
          <a:p>
            <a:pPr marL="571500" marR="0" lvl="0" indent="-571500" algn="l" defTabSz="914400" rtl="0" eaLnBrk="1" fontAlgn="base" latinLnBrk="0" hangingPunct="1">
              <a:lnSpc>
                <a:spcPct val="110000"/>
              </a:lnSpc>
              <a:spcBef>
                <a:spcPts val="600"/>
              </a:spcBef>
              <a:spcAft>
                <a:spcPts val="0"/>
              </a:spcAft>
              <a:buClrTx/>
              <a:buSzTx/>
              <a:buFont typeface="Wingdings" panose="05000000000000000000" pitchFamily="2" charset="2"/>
              <a:buChar char="§"/>
              <a:tabLst/>
              <a:defRPr/>
            </a:pPr>
            <a:r>
              <a:rPr kumimoji="0" lang="fr-CH" sz="2200" b="1" i="0" u="none" strike="noStrike" kern="1200" cap="none" spc="0" normalizeH="0" baseline="0" noProof="0" dirty="0">
                <a:ln>
                  <a:noFill/>
                </a:ln>
                <a:solidFill>
                  <a:prstClr val="black"/>
                </a:solidFill>
                <a:effectLst/>
                <a:uLnTx/>
                <a:uFillTx/>
                <a:latin typeface="Calibri"/>
                <a:ea typeface="+mn-ea"/>
                <a:cs typeface="+mn-cs"/>
              </a:rPr>
              <a:t>Et …Les Plus de PolioPlus</a:t>
            </a:r>
            <a:endParaRPr kumimoji="0" lang="fr-CH" sz="220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DEAA53A-C8E4-4A0A-AC5E-2F3AB4BEF6DE}"/>
              </a:ext>
            </a:extLst>
          </p:cNvPr>
          <p:cNvSpPr txBox="1"/>
          <p:nvPr/>
        </p:nvSpPr>
        <p:spPr>
          <a:xfrm>
            <a:off x="7551631" y="1351587"/>
            <a:ext cx="4725433" cy="654018"/>
          </a:xfrm>
          <a:prstGeom prst="rect">
            <a:avLst/>
          </a:prstGeom>
          <a:solidFill>
            <a:schemeClr val="bg1"/>
          </a:solidFill>
        </p:spPr>
        <p:txBody>
          <a:bodyPr vert="horz" lIns="91440" tIns="45720" rIns="91440" bIns="45720" rtlCol="0" anchor="b">
            <a:normAutofit/>
          </a:bodyPr>
          <a:lstStyle>
            <a:defPPr>
              <a:defRPr lang="en-US"/>
            </a:defPPr>
            <a:lvl1pPr marR="0" lvl="0" indent="0" algn="ctr" defTabSz="457200" fontAlgn="base">
              <a:lnSpc>
                <a:spcPct val="100000"/>
              </a:lnSpc>
              <a:spcBef>
                <a:spcPct val="0"/>
              </a:spcBef>
              <a:spcAft>
                <a:spcPct val="0"/>
              </a:spcAft>
              <a:buClrTx/>
              <a:buSzTx/>
              <a:buFontTx/>
              <a:buNone/>
              <a:tabLst/>
              <a:defRPr sz="3600" b="1">
                <a:solidFill>
                  <a:srgbClr val="F49B03"/>
                </a:solidFill>
                <a:latin typeface="+mj-lt"/>
                <a:ea typeface="+mj-ea"/>
                <a:cs typeface="+mj-cs"/>
              </a:defRPr>
            </a:lvl1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H" altLang="en-US" sz="2800" b="1" i="0" u="none" strike="noStrike" kern="1200" cap="none" spc="0" normalizeH="0" baseline="0" noProof="0" dirty="0">
                <a:ln>
                  <a:noFill/>
                </a:ln>
                <a:solidFill>
                  <a:srgbClr val="F49B03"/>
                </a:solidFill>
                <a:effectLst/>
                <a:uLnTx/>
                <a:uFillTx/>
                <a:latin typeface="Calibri"/>
                <a:ea typeface="+mj-ea"/>
                <a:cs typeface="+mj-cs"/>
              </a:rPr>
              <a:t>Soyons Fiers !</a:t>
            </a:r>
          </a:p>
        </p:txBody>
      </p:sp>
      <p:pic>
        <p:nvPicPr>
          <p:cNvPr id="5" name="Image 4">
            <a:extLst>
              <a:ext uri="{FF2B5EF4-FFF2-40B4-BE49-F238E27FC236}">
                <a16:creationId xmlns:a16="http://schemas.microsoft.com/office/drawing/2014/main" id="{A45E72B6-CA47-36B5-1E3C-CD9B00E401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8512" y="29137"/>
            <a:ext cx="767183" cy="974685"/>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CE5D89D6-2708-F2D4-F090-7A6513B1FF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5749" y="29137"/>
            <a:ext cx="2062716" cy="947812"/>
          </a:xfrm>
          <a:prstGeom prst="rect">
            <a:avLst/>
          </a:prstGeom>
        </p:spPr>
      </p:pic>
      <p:sp>
        <p:nvSpPr>
          <p:cNvPr id="4" name="ZoneTexte 3">
            <a:extLst>
              <a:ext uri="{FF2B5EF4-FFF2-40B4-BE49-F238E27FC236}">
                <a16:creationId xmlns:a16="http://schemas.microsoft.com/office/drawing/2014/main" id="{D9A83CFB-3501-FE72-C488-897FBB722EF1}"/>
              </a:ext>
            </a:extLst>
          </p:cNvPr>
          <p:cNvSpPr txBox="1"/>
          <p:nvPr/>
        </p:nvSpPr>
        <p:spPr>
          <a:xfrm>
            <a:off x="7551631" y="1032780"/>
            <a:ext cx="4725413" cy="523220"/>
          </a:xfrm>
          <a:prstGeom prst="rect">
            <a:avLst/>
          </a:prstGeom>
          <a:solidFill>
            <a:schemeClr val="bg1"/>
          </a:solidFill>
        </p:spPr>
        <p:txBody>
          <a:bodyPr wrap="square" rtlCol="0">
            <a:spAutoFit/>
          </a:bodyPr>
          <a:lstStyle/>
          <a:p>
            <a:pPr algn="ctr"/>
            <a:r>
              <a:rPr kumimoji="0" lang="fr-CH" altLang="en-US" sz="2800" b="1" i="0" u="none" strike="noStrike" kern="1200" cap="none" spc="0" normalizeH="0" baseline="0" noProof="0" dirty="0">
                <a:ln>
                  <a:noFill/>
                </a:ln>
                <a:solidFill>
                  <a:srgbClr val="F49B03"/>
                </a:solidFill>
                <a:effectLst/>
                <a:uLnTx/>
                <a:uFillTx/>
                <a:latin typeface="Calibri"/>
                <a:ea typeface="+mj-ea"/>
                <a:cs typeface="+mj-cs"/>
              </a:rPr>
              <a:t>Message aux Rotariens </a:t>
            </a:r>
          </a:p>
        </p:txBody>
      </p:sp>
    </p:spTree>
    <p:extLst>
      <p:ext uri="{BB962C8B-B14F-4D97-AF65-F5344CB8AC3E}">
        <p14:creationId xmlns:p14="http://schemas.microsoft.com/office/powerpoint/2010/main" val="272680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60" y="-123988"/>
            <a:ext cx="12243660" cy="61218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B91570C-E561-42D4-8939-76678DD960D8}"/>
              </a:ext>
            </a:extLst>
          </p:cNvPr>
          <p:cNvSpPr/>
          <p:nvPr/>
        </p:nvSpPr>
        <p:spPr>
          <a:xfrm>
            <a:off x="0" y="-49407"/>
            <a:ext cx="12192000" cy="6940953"/>
          </a:xfrm>
          <a:prstGeom prst="rect">
            <a:avLst/>
          </a:prstGeom>
          <a:solidFill>
            <a:schemeClr val="bg1"/>
          </a:solidFill>
          <a:ln>
            <a:solidFill>
              <a:srgbClr val="F9F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7D783A0-ABCB-4E9F-A422-39C59911E7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90433" y="2750848"/>
            <a:ext cx="1358981" cy="1164748"/>
          </a:xfrm>
          <a:prstGeom prst="rect">
            <a:avLst/>
          </a:prstGeom>
        </p:spPr>
      </p:pic>
      <p:pic>
        <p:nvPicPr>
          <p:cNvPr id="7" name="Picture 6">
            <a:extLst>
              <a:ext uri="{FF2B5EF4-FFF2-40B4-BE49-F238E27FC236}">
                <a16:creationId xmlns:a16="http://schemas.microsoft.com/office/drawing/2014/main" id="{658D26AE-BF00-4C14-9037-E634B6043F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15716" y="1581701"/>
            <a:ext cx="1253679" cy="1164748"/>
          </a:xfrm>
          <a:prstGeom prst="rect">
            <a:avLst/>
          </a:prstGeom>
        </p:spPr>
      </p:pic>
      <p:pic>
        <p:nvPicPr>
          <p:cNvPr id="8" name="Picture 7">
            <a:extLst>
              <a:ext uri="{FF2B5EF4-FFF2-40B4-BE49-F238E27FC236}">
                <a16:creationId xmlns:a16="http://schemas.microsoft.com/office/drawing/2014/main" id="{94ACF1D2-1B5D-444B-AF0B-48C77DA434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35696" y="2750848"/>
            <a:ext cx="1228577" cy="1164748"/>
          </a:xfrm>
          <a:prstGeom prst="rect">
            <a:avLst/>
          </a:prstGeom>
        </p:spPr>
      </p:pic>
      <p:pic>
        <p:nvPicPr>
          <p:cNvPr id="9" name="Picture 8">
            <a:extLst>
              <a:ext uri="{FF2B5EF4-FFF2-40B4-BE49-F238E27FC236}">
                <a16:creationId xmlns:a16="http://schemas.microsoft.com/office/drawing/2014/main" id="{CAB01C73-8570-4EE2-AE8B-5E715882D04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85391" y="4499845"/>
            <a:ext cx="1228578" cy="1164748"/>
          </a:xfrm>
          <a:prstGeom prst="rect">
            <a:avLst/>
          </a:prstGeom>
        </p:spPr>
      </p:pic>
      <p:pic>
        <p:nvPicPr>
          <p:cNvPr id="10" name="Picture 9">
            <a:extLst>
              <a:ext uri="{FF2B5EF4-FFF2-40B4-BE49-F238E27FC236}">
                <a16:creationId xmlns:a16="http://schemas.microsoft.com/office/drawing/2014/main" id="{859C5A8F-3B17-4753-BC98-92B5E89ACB7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88663" y="4233381"/>
            <a:ext cx="1763014" cy="2339324"/>
          </a:xfrm>
          <a:prstGeom prst="rect">
            <a:avLst/>
          </a:prstGeom>
        </p:spPr>
      </p:pic>
      <p:pic>
        <p:nvPicPr>
          <p:cNvPr id="11" name="Picture 10">
            <a:extLst>
              <a:ext uri="{FF2B5EF4-FFF2-40B4-BE49-F238E27FC236}">
                <a16:creationId xmlns:a16="http://schemas.microsoft.com/office/drawing/2014/main" id="{FD58B789-9309-4701-8694-19E4CB4C35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408568" y="4499845"/>
            <a:ext cx="1358982" cy="1164748"/>
          </a:xfrm>
          <a:prstGeom prst="rect">
            <a:avLst/>
          </a:prstGeom>
        </p:spPr>
      </p:pic>
      <p:sp>
        <p:nvSpPr>
          <p:cNvPr id="12" name="TextBox 11">
            <a:extLst>
              <a:ext uri="{FF2B5EF4-FFF2-40B4-BE49-F238E27FC236}">
                <a16:creationId xmlns:a16="http://schemas.microsoft.com/office/drawing/2014/main" id="{201DFC6B-00DB-4B05-8E3A-FF7455D6FF62}"/>
              </a:ext>
            </a:extLst>
          </p:cNvPr>
          <p:cNvSpPr txBox="1"/>
          <p:nvPr/>
        </p:nvSpPr>
        <p:spPr>
          <a:xfrm>
            <a:off x="738281" y="120684"/>
            <a:ext cx="10985102" cy="1200329"/>
          </a:xfrm>
          <a:prstGeom prst="rect">
            <a:avLst/>
          </a:prstGeom>
          <a:noFill/>
        </p:spPr>
        <p:txBody>
          <a:bodyPr wrap="square" rtlCol="0">
            <a:spAutoFit/>
          </a:bodyPr>
          <a:lstStyle/>
          <a:p>
            <a:pPr algn="ctr" defTabSz="457200" eaLnBrk="0" fontAlgn="base" hangingPunct="0">
              <a:spcBef>
                <a:spcPct val="0"/>
              </a:spcBef>
              <a:spcAft>
                <a:spcPct val="0"/>
              </a:spcAft>
            </a:pPr>
            <a:r>
              <a:rPr lang="fr-CH" sz="3600" b="1" dirty="0">
                <a:solidFill>
                  <a:srgbClr val="F49B03"/>
                </a:solidFill>
                <a:latin typeface="+mj-lt"/>
                <a:ea typeface="+mj-ea"/>
                <a:cs typeface="+mj-cs"/>
              </a:rPr>
              <a:t>Un des PLUS de PolioPlus </a:t>
            </a:r>
          </a:p>
          <a:p>
            <a:pPr algn="ctr" defTabSz="457200" eaLnBrk="0" fontAlgn="base" hangingPunct="0">
              <a:spcBef>
                <a:spcPct val="0"/>
              </a:spcBef>
              <a:spcAft>
                <a:spcPct val="0"/>
              </a:spcAft>
            </a:pPr>
            <a:r>
              <a:rPr lang="fr-CH" sz="3600" b="1" dirty="0">
                <a:solidFill>
                  <a:srgbClr val="F49B03"/>
                </a:solidFill>
                <a:latin typeface="+mj-lt"/>
                <a:ea typeface="+mj-ea"/>
                <a:cs typeface="+mj-cs"/>
              </a:rPr>
              <a:t>Notre Rôle dans la Pandémie de Covid-19 </a:t>
            </a:r>
          </a:p>
        </p:txBody>
      </p:sp>
      <p:sp>
        <p:nvSpPr>
          <p:cNvPr id="14" name="TextBox 13">
            <a:extLst>
              <a:ext uri="{FF2B5EF4-FFF2-40B4-BE49-F238E27FC236}">
                <a16:creationId xmlns:a16="http://schemas.microsoft.com/office/drawing/2014/main" id="{DFE54355-C119-4F35-A1A0-3955921D00C2}"/>
              </a:ext>
            </a:extLst>
          </p:cNvPr>
          <p:cNvSpPr txBox="1"/>
          <p:nvPr/>
        </p:nvSpPr>
        <p:spPr>
          <a:xfrm>
            <a:off x="430659" y="2441745"/>
            <a:ext cx="2618720" cy="1569660"/>
          </a:xfrm>
          <a:prstGeom prst="rect">
            <a:avLst/>
          </a:prstGeom>
          <a:noFill/>
        </p:spPr>
        <p:txBody>
          <a:bodyPr wrap="square" rtlCol="0">
            <a:spAutoFit/>
          </a:bodyPr>
          <a:lstStyle/>
          <a:p>
            <a:pPr algn="ctr"/>
            <a:r>
              <a:rPr lang="fr-FR" sz="2400" b="1" dirty="0">
                <a:solidFill>
                  <a:srgbClr val="004E9B"/>
                </a:solidFill>
                <a:latin typeface="DIN Next LT Pro Bold Condensed" panose="020B0806020203050203" pitchFamily="34" charset="0"/>
              </a:rPr>
              <a:t>Education </a:t>
            </a:r>
          </a:p>
          <a:p>
            <a:pPr algn="ctr"/>
            <a:r>
              <a:rPr lang="fr-FR" sz="2400" b="1" dirty="0">
                <a:solidFill>
                  <a:srgbClr val="004E9B"/>
                </a:solidFill>
                <a:latin typeface="DIN Next LT Pro Bold Condensed" panose="020B0806020203050203" pitchFamily="34" charset="0"/>
              </a:rPr>
              <a:t>et sensibilisation aux gestes de protection </a:t>
            </a:r>
          </a:p>
        </p:txBody>
      </p:sp>
      <p:sp>
        <p:nvSpPr>
          <p:cNvPr id="15" name="TextBox 14">
            <a:extLst>
              <a:ext uri="{FF2B5EF4-FFF2-40B4-BE49-F238E27FC236}">
                <a16:creationId xmlns:a16="http://schemas.microsoft.com/office/drawing/2014/main" id="{9EC9E8BC-12EF-48FA-9D4A-D8693F164354}"/>
              </a:ext>
            </a:extLst>
          </p:cNvPr>
          <p:cNvSpPr txBox="1"/>
          <p:nvPr/>
        </p:nvSpPr>
        <p:spPr>
          <a:xfrm>
            <a:off x="374106" y="4586267"/>
            <a:ext cx="2077112" cy="830997"/>
          </a:xfrm>
          <a:prstGeom prst="rect">
            <a:avLst/>
          </a:prstGeom>
          <a:noFill/>
        </p:spPr>
        <p:txBody>
          <a:bodyPr wrap="square" rtlCol="0">
            <a:spAutoFit/>
          </a:bodyPr>
          <a:lstStyle/>
          <a:p>
            <a:pPr algn="ctr"/>
            <a:r>
              <a:rPr lang="en-US" sz="2400" b="1" dirty="0">
                <a:solidFill>
                  <a:srgbClr val="004E9B"/>
                </a:solidFill>
                <a:latin typeface="DIN Next LT Pro Bold Condensed" panose="020B0806020203050203" pitchFamily="34" charset="0"/>
              </a:rPr>
              <a:t>Coordination de la </a:t>
            </a:r>
            <a:r>
              <a:rPr lang="en-US" sz="2400" b="1" dirty="0" err="1">
                <a:solidFill>
                  <a:srgbClr val="004E9B"/>
                </a:solidFill>
                <a:latin typeface="DIN Next LT Pro Bold Condensed" panose="020B0806020203050203" pitchFamily="34" charset="0"/>
              </a:rPr>
              <a:t>réponse</a:t>
            </a:r>
            <a:r>
              <a:rPr lang="en-US" sz="2400" b="1" dirty="0">
                <a:solidFill>
                  <a:srgbClr val="004E9B"/>
                </a:solidFill>
                <a:latin typeface="DIN Next LT Pro Bold Condensed" panose="020B0806020203050203" pitchFamily="34" charset="0"/>
              </a:rPr>
              <a:t> </a:t>
            </a:r>
          </a:p>
        </p:txBody>
      </p:sp>
      <p:sp>
        <p:nvSpPr>
          <p:cNvPr id="16" name="TextBox 15">
            <a:extLst>
              <a:ext uri="{FF2B5EF4-FFF2-40B4-BE49-F238E27FC236}">
                <a16:creationId xmlns:a16="http://schemas.microsoft.com/office/drawing/2014/main" id="{7C992011-C3CB-483A-93D9-6AE867CD6905}"/>
              </a:ext>
            </a:extLst>
          </p:cNvPr>
          <p:cNvSpPr txBox="1"/>
          <p:nvPr/>
        </p:nvSpPr>
        <p:spPr>
          <a:xfrm>
            <a:off x="2173062" y="1487604"/>
            <a:ext cx="3593721" cy="830997"/>
          </a:xfrm>
          <a:prstGeom prst="rect">
            <a:avLst/>
          </a:prstGeom>
          <a:noFill/>
        </p:spPr>
        <p:txBody>
          <a:bodyPr wrap="square" rtlCol="0">
            <a:spAutoFit/>
          </a:bodyPr>
          <a:lstStyle/>
          <a:p>
            <a:pPr algn="ctr"/>
            <a:r>
              <a:rPr lang="fr-FR" sz="2400" b="1" dirty="0">
                <a:solidFill>
                  <a:srgbClr val="004E9B"/>
                </a:solidFill>
                <a:latin typeface="DIN Next LT Pro Bold Condensed" panose="020B0806020203050203" pitchFamily="34" charset="0"/>
              </a:rPr>
              <a:t>Identification </a:t>
            </a:r>
          </a:p>
          <a:p>
            <a:pPr algn="ctr"/>
            <a:r>
              <a:rPr lang="fr-FR" sz="2400" b="1" dirty="0">
                <a:solidFill>
                  <a:srgbClr val="004E9B"/>
                </a:solidFill>
                <a:latin typeface="DIN Next LT Pro Bold Condensed" panose="020B0806020203050203" pitchFamily="34" charset="0"/>
              </a:rPr>
              <a:t>des malades</a:t>
            </a:r>
          </a:p>
        </p:txBody>
      </p:sp>
      <p:sp>
        <p:nvSpPr>
          <p:cNvPr id="17" name="TextBox 16">
            <a:extLst>
              <a:ext uri="{FF2B5EF4-FFF2-40B4-BE49-F238E27FC236}">
                <a16:creationId xmlns:a16="http://schemas.microsoft.com/office/drawing/2014/main" id="{165EF000-AF34-46E1-B0C3-103B3EAD6567}"/>
              </a:ext>
            </a:extLst>
          </p:cNvPr>
          <p:cNvSpPr txBox="1"/>
          <p:nvPr/>
        </p:nvSpPr>
        <p:spPr>
          <a:xfrm>
            <a:off x="8715933" y="2845785"/>
            <a:ext cx="2802493" cy="830997"/>
          </a:xfrm>
          <a:prstGeom prst="rect">
            <a:avLst/>
          </a:prstGeom>
          <a:noFill/>
        </p:spPr>
        <p:txBody>
          <a:bodyPr wrap="square" rtlCol="0">
            <a:spAutoFit/>
          </a:bodyPr>
          <a:lstStyle/>
          <a:p>
            <a:pPr algn="ctr"/>
            <a:r>
              <a:rPr lang="en-US" sz="2400" b="1" dirty="0">
                <a:solidFill>
                  <a:srgbClr val="004E9B"/>
                </a:solidFill>
                <a:latin typeface="DIN Next LT Pro Bold Condensed" panose="020B0806020203050203" pitchFamily="34" charset="0"/>
              </a:rPr>
              <a:t>Formation du personnel de santé </a:t>
            </a:r>
          </a:p>
        </p:txBody>
      </p:sp>
      <p:sp>
        <p:nvSpPr>
          <p:cNvPr id="18" name="TextBox 17">
            <a:extLst>
              <a:ext uri="{FF2B5EF4-FFF2-40B4-BE49-F238E27FC236}">
                <a16:creationId xmlns:a16="http://schemas.microsoft.com/office/drawing/2014/main" id="{19D85C23-F627-4105-B639-32EF1CE3E3F1}"/>
              </a:ext>
            </a:extLst>
          </p:cNvPr>
          <p:cNvSpPr txBox="1"/>
          <p:nvPr/>
        </p:nvSpPr>
        <p:spPr>
          <a:xfrm>
            <a:off x="9630708" y="4586267"/>
            <a:ext cx="2077112" cy="830997"/>
          </a:xfrm>
          <a:prstGeom prst="rect">
            <a:avLst/>
          </a:prstGeom>
          <a:noFill/>
        </p:spPr>
        <p:txBody>
          <a:bodyPr wrap="square" rtlCol="0">
            <a:spAutoFit/>
          </a:bodyPr>
          <a:lstStyle/>
          <a:p>
            <a:pPr algn="ctr"/>
            <a:r>
              <a:rPr lang="fr-FR" sz="2400" b="1" dirty="0">
                <a:solidFill>
                  <a:srgbClr val="004E9B"/>
                </a:solidFill>
                <a:latin typeface="DIN Next LT Pro Bold Condensed" panose="020B0806020203050203" pitchFamily="34" charset="0"/>
              </a:rPr>
              <a:t>Traçage des contacts </a:t>
            </a:r>
          </a:p>
        </p:txBody>
      </p:sp>
      <p:sp>
        <p:nvSpPr>
          <p:cNvPr id="19" name="TextBox 18">
            <a:extLst>
              <a:ext uri="{FF2B5EF4-FFF2-40B4-BE49-F238E27FC236}">
                <a16:creationId xmlns:a16="http://schemas.microsoft.com/office/drawing/2014/main" id="{4BA69222-AEB9-4D1A-8888-244F520D6C5B}"/>
              </a:ext>
            </a:extLst>
          </p:cNvPr>
          <p:cNvSpPr txBox="1"/>
          <p:nvPr/>
        </p:nvSpPr>
        <p:spPr>
          <a:xfrm>
            <a:off x="6920796" y="1487604"/>
            <a:ext cx="4011064" cy="830997"/>
          </a:xfrm>
          <a:prstGeom prst="rect">
            <a:avLst/>
          </a:prstGeom>
          <a:noFill/>
        </p:spPr>
        <p:txBody>
          <a:bodyPr wrap="square" rtlCol="0">
            <a:spAutoFit/>
          </a:bodyPr>
          <a:lstStyle/>
          <a:p>
            <a:pPr algn="ctr"/>
            <a:r>
              <a:rPr lang="fr-FR" sz="2400" b="1" dirty="0">
                <a:solidFill>
                  <a:srgbClr val="004E9B"/>
                </a:solidFill>
                <a:latin typeface="DIN Next LT Pro Bold Condensed" panose="020B0806020203050203" pitchFamily="34" charset="0"/>
              </a:rPr>
              <a:t>Confirmation par les laboratoires du programme </a:t>
            </a:r>
          </a:p>
        </p:txBody>
      </p:sp>
      <p:pic>
        <p:nvPicPr>
          <p:cNvPr id="13" name="Image 12">
            <a:extLst>
              <a:ext uri="{FF2B5EF4-FFF2-40B4-BE49-F238E27FC236}">
                <a16:creationId xmlns:a16="http://schemas.microsoft.com/office/drawing/2014/main" id="{6384CE35-D0E2-81E4-786C-5C0D69C9CC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87379" y="0"/>
            <a:ext cx="913062" cy="1160020"/>
          </a:xfrm>
          <a:prstGeom prst="rect">
            <a:avLst/>
          </a:prstGeom>
        </p:spPr>
      </p:pic>
      <p:pic>
        <p:nvPicPr>
          <p:cNvPr id="2" name="Image 1" descr="Une image contenant texte, clipart&#10;&#10;Description générée automatiquement">
            <a:extLst>
              <a:ext uri="{FF2B5EF4-FFF2-40B4-BE49-F238E27FC236}">
                <a16:creationId xmlns:a16="http://schemas.microsoft.com/office/drawing/2014/main" id="{36EB5911-E414-1283-BE2F-FC2B905CB8B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1559" y="39870"/>
            <a:ext cx="1887182" cy="867155"/>
          </a:xfrm>
          <a:prstGeom prst="rect">
            <a:avLst/>
          </a:prstGeom>
        </p:spPr>
      </p:pic>
    </p:spTree>
    <p:extLst>
      <p:ext uri="{BB962C8B-B14F-4D97-AF65-F5344CB8AC3E}">
        <p14:creationId xmlns:p14="http://schemas.microsoft.com/office/powerpoint/2010/main" val="2733852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uropeanCommissionBreakfastMeetingMichelZaffran 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Rotary Palette">
      <a:dk1>
        <a:srgbClr val="01B4E7"/>
      </a:dk1>
      <a:lt1>
        <a:srgbClr val="FFFFFF"/>
      </a:lt1>
      <a:dk2>
        <a:srgbClr val="01B4E7"/>
      </a:dk2>
      <a:lt2>
        <a:srgbClr val="FFFFFF"/>
      </a:lt2>
      <a:accent1>
        <a:srgbClr val="F7A81B"/>
      </a:accent1>
      <a:accent2>
        <a:srgbClr val="D91B5C"/>
      </a:accent2>
      <a:accent3>
        <a:srgbClr val="009999"/>
      </a:accent3>
      <a:accent4>
        <a:srgbClr val="872175"/>
      </a:accent4>
      <a:accent5>
        <a:srgbClr val="FF7600"/>
      </a:accent5>
      <a:accent6>
        <a:srgbClr val="005DAA"/>
      </a:accent6>
      <a:hlink>
        <a:srgbClr val="17458F"/>
      </a:hlink>
      <a:folHlink>
        <a:srgbClr val="C9DEE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EuropeanCommissionBreakfastMeetingMichelZaffran 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76742D4DB68A489532F5BCF3A877B0" ma:contentTypeVersion="13" ma:contentTypeDescription="Create a new document." ma:contentTypeScope="" ma:versionID="2700e56b8c4cd760f39348a912510312">
  <xsd:schema xmlns:xsd="http://www.w3.org/2001/XMLSchema" xmlns:xs="http://www.w3.org/2001/XMLSchema" xmlns:p="http://schemas.microsoft.com/office/2006/metadata/properties" xmlns:ns3="135c21ef-598c-46b5-b05c-090a48a494fa" xmlns:ns4="f2f76fcc-f37a-469d-ab23-63e3147ee15d" targetNamespace="http://schemas.microsoft.com/office/2006/metadata/properties" ma:root="true" ma:fieldsID="a1bc8509bab227bf93fc76f478fd0d90" ns3:_="" ns4:_="">
    <xsd:import namespace="135c21ef-598c-46b5-b05c-090a48a494fa"/>
    <xsd:import namespace="f2f76fcc-f37a-469d-ab23-63e3147ee15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c21ef-598c-46b5-b05c-090a48a494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f76fcc-f37a-469d-ab23-63e3147ee1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FD0705-A8FA-450D-9F92-D808905789A5}">
  <ds:schemaRef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135c21ef-598c-46b5-b05c-090a48a494fa"/>
    <ds:schemaRef ds:uri="http://schemas.microsoft.com/office/2006/documentManagement/types"/>
    <ds:schemaRef ds:uri="http://schemas.microsoft.com/office/infopath/2007/PartnerControls"/>
    <ds:schemaRef ds:uri="f2f76fcc-f37a-469d-ab23-63e3147ee15d"/>
    <ds:schemaRef ds:uri="http://purl.org/dc/terms/"/>
  </ds:schemaRefs>
</ds:datastoreItem>
</file>

<file path=customXml/itemProps2.xml><?xml version="1.0" encoding="utf-8"?>
<ds:datastoreItem xmlns:ds="http://schemas.openxmlformats.org/officeDocument/2006/customXml" ds:itemID="{F92C8B9A-9624-4A89-93FB-D54F1DAD488F}">
  <ds:schemaRefs>
    <ds:schemaRef ds:uri="http://schemas.microsoft.com/sharepoint/v3/contenttype/forms"/>
  </ds:schemaRefs>
</ds:datastoreItem>
</file>

<file path=customXml/itemProps3.xml><?xml version="1.0" encoding="utf-8"?>
<ds:datastoreItem xmlns:ds="http://schemas.openxmlformats.org/officeDocument/2006/customXml" ds:itemID="{C76132B7-51BF-4723-9EE9-E778703EE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c21ef-598c-46b5-b05c-090a48a494fa"/>
    <ds:schemaRef ds:uri="f2f76fcc-f37a-469d-ab23-63e3147ee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1569</Words>
  <Application>Microsoft Office PowerPoint</Application>
  <PresentationFormat>Grand écran</PresentationFormat>
  <Paragraphs>189</Paragraphs>
  <Slides>19</Slides>
  <Notes>12</Notes>
  <HiddenSlides>0</HiddenSlides>
  <MMClips>0</MMClips>
  <ScaleCrop>false</ScaleCrop>
  <HeadingPairs>
    <vt:vector size="8" baseType="variant">
      <vt:variant>
        <vt:lpstr>Polices utilisées</vt:lpstr>
      </vt:variant>
      <vt:variant>
        <vt:i4>10</vt:i4>
      </vt:variant>
      <vt:variant>
        <vt:lpstr>Thème</vt:lpstr>
      </vt:variant>
      <vt:variant>
        <vt:i4>8</vt:i4>
      </vt:variant>
      <vt:variant>
        <vt:lpstr>Serveurs OLE incorporés</vt:lpstr>
      </vt:variant>
      <vt:variant>
        <vt:i4>1</vt:i4>
      </vt:variant>
      <vt:variant>
        <vt:lpstr>Titres des diapositives</vt:lpstr>
      </vt:variant>
      <vt:variant>
        <vt:i4>19</vt:i4>
      </vt:variant>
    </vt:vector>
  </HeadingPairs>
  <TitlesOfParts>
    <vt:vector size="38" baseType="lpstr">
      <vt:lpstr>Arial</vt:lpstr>
      <vt:lpstr>Arial (W1)</vt:lpstr>
      <vt:lpstr>Arial Black</vt:lpstr>
      <vt:lpstr>Avenir Next LT Pro</vt:lpstr>
      <vt:lpstr>Calibri</vt:lpstr>
      <vt:lpstr>Calibri Light</vt:lpstr>
      <vt:lpstr>Corbel</vt:lpstr>
      <vt:lpstr>D-DIN</vt:lpstr>
      <vt:lpstr>DIN Next LT Pro Bold Condensed</vt:lpstr>
      <vt:lpstr>Wingdings</vt:lpstr>
      <vt:lpstr>2_Office Theme</vt:lpstr>
      <vt:lpstr>Theme1</vt:lpstr>
      <vt:lpstr>EuropeanCommissionBreakfastMeetingMichelZaffran rev</vt:lpstr>
      <vt:lpstr>1_Theme1</vt:lpstr>
      <vt:lpstr>Office Theme</vt:lpstr>
      <vt:lpstr>3_Office Theme</vt:lpstr>
      <vt:lpstr>1_EuropeanCommissionBreakfastMeetingMichelZaffran rev</vt:lpstr>
      <vt:lpstr>1_Office Theme</vt:lpstr>
      <vt:lpstr>think-cell Slide</vt:lpstr>
      <vt:lpstr>Présentation PowerPoint</vt:lpstr>
      <vt:lpstr>1985</vt:lpstr>
      <vt:lpstr>Les derniers cas   </vt:lpstr>
      <vt:lpstr>Présentation PowerPoint</vt:lpstr>
      <vt:lpstr>Présentation PowerPoint</vt:lpstr>
      <vt:lpstr>Présentation PowerPoint</vt:lpstr>
      <vt:lpstr>Le nouveau vaccin oral (nVPO2)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responsable polio dans votre club? </vt:lpstr>
      <vt:lpstr>Présentation PowerPoint</vt:lpstr>
      <vt:lpstr>www.cerclepolioplus.org </vt:lpstr>
      <vt:lpstr>ACTIONS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ZAFFRAN, Michel Jose</dc:creator>
  <cp:lastModifiedBy>Demoisy, Xavier</cp:lastModifiedBy>
  <cp:revision>28</cp:revision>
  <dcterms:created xsi:type="dcterms:W3CDTF">2020-09-09T13:43:30Z</dcterms:created>
  <dcterms:modified xsi:type="dcterms:W3CDTF">2023-09-17T05:52:02Z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0x0101004E76742D4DB68A489532F5BCF3A877B0</vt:lpwstr>
  </property>
</Properties>
</file>